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41"/>
  </p:notesMasterIdLst>
  <p:sldIdLst>
    <p:sldId id="256" r:id="rId3"/>
    <p:sldId id="408" r:id="rId4"/>
    <p:sldId id="554" r:id="rId5"/>
    <p:sldId id="605" r:id="rId6"/>
    <p:sldId id="608" r:id="rId7"/>
    <p:sldId id="604" r:id="rId8"/>
    <p:sldId id="609" r:id="rId9"/>
    <p:sldId id="619" r:id="rId10"/>
    <p:sldId id="610" r:id="rId11"/>
    <p:sldId id="613" r:id="rId12"/>
    <p:sldId id="523" r:id="rId13"/>
    <p:sldId id="461" r:id="rId14"/>
    <p:sldId id="616" r:id="rId15"/>
    <p:sldId id="611" r:id="rId16"/>
    <p:sldId id="620" r:id="rId17"/>
    <p:sldId id="612" r:id="rId18"/>
    <p:sldId id="617" r:id="rId19"/>
    <p:sldId id="618" r:id="rId20"/>
    <p:sldId id="614" r:id="rId21"/>
    <p:sldId id="615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31" r:id="rId33"/>
    <p:sldId id="632" r:id="rId34"/>
    <p:sldId id="633" r:id="rId35"/>
    <p:sldId id="634" r:id="rId36"/>
    <p:sldId id="637" r:id="rId37"/>
    <p:sldId id="638" r:id="rId38"/>
    <p:sldId id="636" r:id="rId39"/>
    <p:sldId id="635" r:id="rId40"/>
  </p:sldIdLst>
  <p:sldSz cx="9144000" cy="6858000" type="screen4x3"/>
  <p:notesSz cx="7099300" cy="10234613"/>
  <p:embeddedFontLst>
    <p:embeddedFont>
      <p:font typeface="Blackadder ITC" panose="04020505051007020D02" pitchFamily="82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CECE8"/>
    <a:srgbClr val="F8D7CD"/>
    <a:srgbClr val="BFBFBF"/>
    <a:srgbClr val="32CD32"/>
    <a:srgbClr val="1E90FF"/>
    <a:srgbClr val="D3242A"/>
    <a:srgbClr val="EDEDED"/>
    <a:srgbClr val="ED7D31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0C529-5FF6-DF91-408E-CA6877BEA450}" v="10" dt="2022-02-28T12:12:33.858"/>
    <p1510:client id="{690A8561-0462-61C5-122F-B37E0D33A249}" v="452" dt="2022-02-25T18:00:28.886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2403" autoAdjust="0"/>
  </p:normalViewPr>
  <p:slideViewPr>
    <p:cSldViewPr snapToGrid="0">
      <p:cViewPr varScale="1">
        <p:scale>
          <a:sx n="91" d="100"/>
          <a:sy n="91" d="100"/>
        </p:scale>
        <p:origin x="1770" y="8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" Type="http://schemas.openxmlformats.org/officeDocument/2006/relationships/slide" Target="slides/slide3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8" Type="http://schemas.openxmlformats.org/officeDocument/2006/relationships/slide" Target="slides/slide6.xml"/><Relationship Id="rId80" Type="http://customschemas.google.com/relationships/presentationmetadata" Target="metadata"/><Relationship Id="rId85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an" userId="S::daniel.dan@modul.ac.at::e2a95533-a292-400e-bcf5-c81090ef720f" providerId="AD" clId="Web-{B0536F86-C883-7A67-11FA-EA747C9A93F9}"/>
    <pc:docChg chg="addSld delSld modSld sldOrd">
      <pc:chgData name="Daniel Dan" userId="S::daniel.dan@modul.ac.at::e2a95533-a292-400e-bcf5-c81090ef720f" providerId="AD" clId="Web-{B0536F86-C883-7A67-11FA-EA747C9A93F9}" dt="2022-02-27T19:54:03.084" v="2519"/>
      <pc:docMkLst>
        <pc:docMk/>
      </pc:docMkLst>
      <pc:sldChg chg="modSp">
        <pc:chgData name="Daniel Dan" userId="S::daniel.dan@modul.ac.at::e2a95533-a292-400e-bcf5-c81090ef720f" providerId="AD" clId="Web-{B0536F86-C883-7A67-11FA-EA747C9A93F9}" dt="2022-02-27T19:41:23.940" v="1323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B0536F86-C883-7A67-11FA-EA747C9A93F9}" dt="2022-02-27T19:41:23.940" v="1323" actId="20577"/>
          <ac:spMkLst>
            <pc:docMk/>
            <pc:sldMk cId="0" sldId="257"/>
            <ac:spMk id="87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0:47:02.715" v="4" actId="20577"/>
        <pc:sldMkLst>
          <pc:docMk/>
          <pc:sldMk cId="0" sldId="258"/>
        </pc:sldMkLst>
        <pc:spChg chg="mod">
          <ac:chgData name="Daniel Dan" userId="S::daniel.dan@modul.ac.at::e2a95533-a292-400e-bcf5-c81090ef720f" providerId="AD" clId="Web-{B0536F86-C883-7A67-11FA-EA747C9A93F9}" dt="2022-02-27T10:47:02.715" v="4" actId="20577"/>
          <ac:spMkLst>
            <pc:docMk/>
            <pc:sldMk cId="0" sldId="258"/>
            <ac:spMk id="2" creationId="{2AC6E17C-95F6-43A8-9683-8D544AABF34F}"/>
          </ac:spMkLst>
        </pc:spChg>
      </pc:sldChg>
      <pc:sldChg chg="addSp modSp">
        <pc:chgData name="Daniel Dan" userId="S::daniel.dan@modul.ac.at::e2a95533-a292-400e-bcf5-c81090ef720f" providerId="AD" clId="Web-{B0536F86-C883-7A67-11FA-EA747C9A93F9}" dt="2022-02-27T11:12:59.042" v="70" actId="1076"/>
        <pc:sldMkLst>
          <pc:docMk/>
          <pc:sldMk cId="0" sldId="262"/>
        </pc:sldMkLst>
        <pc:spChg chg="mod">
          <ac:chgData name="Daniel Dan" userId="S::daniel.dan@modul.ac.at::e2a95533-a292-400e-bcf5-c81090ef720f" providerId="AD" clId="Web-{B0536F86-C883-7A67-11FA-EA747C9A93F9}" dt="2022-02-27T11:09:47.609" v="63" actId="20577"/>
          <ac:spMkLst>
            <pc:docMk/>
            <pc:sldMk cId="0" sldId="262"/>
            <ac:spMk id="12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0:05.735" v="66" actId="20577"/>
          <ac:spMkLst>
            <pc:docMk/>
            <pc:sldMk cId="0" sldId="262"/>
            <ac:spMk id="12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2:59.042" v="70" actId="1076"/>
          <ac:picMkLst>
            <pc:docMk/>
            <pc:sldMk cId="0" sldId="262"/>
            <ac:picMk id="2" creationId="{04DAB524-A9F3-4A49-A8C0-8C2EC209D27E}"/>
          </ac:picMkLst>
        </pc:picChg>
      </pc:sldChg>
      <pc:sldChg chg="addSp modSp">
        <pc:chgData name="Daniel Dan" userId="S::daniel.dan@modul.ac.at::e2a95533-a292-400e-bcf5-c81090ef720f" providerId="AD" clId="Web-{B0536F86-C883-7A67-11FA-EA747C9A93F9}" dt="2022-02-27T11:16:29.475" v="102" actId="20577"/>
        <pc:sldMkLst>
          <pc:docMk/>
          <pc:sldMk cId="0" sldId="263"/>
        </pc:sldMkLst>
        <pc:spChg chg="add mod">
          <ac:chgData name="Daniel Dan" userId="S::daniel.dan@modul.ac.at::e2a95533-a292-400e-bcf5-c81090ef720f" providerId="AD" clId="Web-{B0536F86-C883-7A67-11FA-EA747C9A93F9}" dt="2022-02-27T11:16:29.475" v="102" actId="20577"/>
          <ac:spMkLst>
            <pc:docMk/>
            <pc:sldMk cId="0" sldId="263"/>
            <ac:spMk id="3" creationId="{4D3EA09A-1AEA-41F2-997D-E1849B0F2163}"/>
          </ac:spMkLst>
        </pc:spChg>
        <pc:spChg chg="mod">
          <ac:chgData name="Daniel Dan" userId="S::daniel.dan@modul.ac.at::e2a95533-a292-400e-bcf5-c81090ef720f" providerId="AD" clId="Web-{B0536F86-C883-7A67-11FA-EA747C9A93F9}" dt="2022-02-27T11:13:47.904" v="74" actId="20577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5:24.347" v="86" actId="20577"/>
          <ac:spMkLst>
            <pc:docMk/>
            <pc:sldMk cId="0" sldId="263"/>
            <ac:spMk id="135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5:31.675" v="89" actId="14100"/>
          <ac:picMkLst>
            <pc:docMk/>
            <pc:sldMk cId="0" sldId="263"/>
            <ac:picMk id="2" creationId="{A4BEBE51-DC18-4D86-A4F0-FACE4AD031D8}"/>
          </ac:picMkLst>
        </pc:picChg>
      </pc:sldChg>
      <pc:sldChg chg="addSp delSp modSp">
        <pc:chgData name="Daniel Dan" userId="S::daniel.dan@modul.ac.at::e2a95533-a292-400e-bcf5-c81090ef720f" providerId="AD" clId="Web-{B0536F86-C883-7A67-11FA-EA747C9A93F9}" dt="2022-02-27T11:36:49.627" v="332" actId="1076"/>
        <pc:sldMkLst>
          <pc:docMk/>
          <pc:sldMk cId="0" sldId="264"/>
        </pc:sldMkLst>
        <pc:spChg chg="add mod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3" creationId="{FA7269B2-5EAC-40A0-BC78-8699C651F14B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0:26.317" v="111"/>
          <ac:spMkLst>
            <pc:docMk/>
            <pc:sldMk cId="0" sldId="264"/>
            <ac:spMk id="4" creationId="{594DD0DF-F057-4111-B631-0FE84BCCDA1B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0:53.662" v="114"/>
          <ac:spMkLst>
            <pc:docMk/>
            <pc:sldMk cId="0" sldId="264"/>
            <ac:spMk id="5" creationId="{9FE7237F-E970-451C-B9BA-A3A8ECB8F5BD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1:04.241" v="116"/>
          <ac:spMkLst>
            <pc:docMk/>
            <pc:sldMk cId="0" sldId="264"/>
            <ac:spMk id="6" creationId="{FFBBD527-BAAF-458A-915A-72F1C6D56E7C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1:40.274" v="120"/>
          <ac:spMkLst>
            <pc:docMk/>
            <pc:sldMk cId="0" sldId="264"/>
            <ac:spMk id="7" creationId="{B1D5E76B-264B-4A72-AB89-9522D065674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8.503" v="148" actId="1076"/>
          <ac:spMkLst>
            <pc:docMk/>
            <pc:sldMk cId="0" sldId="264"/>
            <ac:spMk id="8" creationId="{12ED535B-6CCF-43FC-81E9-04835CE0D12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43.015" v="215" actId="20577"/>
          <ac:spMkLst>
            <pc:docMk/>
            <pc:sldMk cId="0" sldId="264"/>
            <ac:spMk id="12" creationId="{A73186A8-BEB2-4989-9C4B-6A12C1481E2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45.175" v="150" actId="1076"/>
          <ac:spMkLst>
            <pc:docMk/>
            <pc:sldMk cId="0" sldId="264"/>
            <ac:spMk id="13" creationId="{67FE433E-2D4C-4D9A-9E36-4ECF262E5DAA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3.954" v="139" actId="14100"/>
          <ac:spMkLst>
            <pc:docMk/>
            <pc:sldMk cId="0" sldId="264"/>
            <ac:spMk id="14" creationId="{7222F7DF-9180-46F4-A269-AA6E4230EE0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8.938" v="142" actId="1076"/>
          <ac:spMkLst>
            <pc:docMk/>
            <pc:sldMk cId="0" sldId="264"/>
            <ac:spMk id="15" creationId="{5BFFB2CD-BB7C-403E-A6ED-0FB8A30D704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04.017" v="143" actId="1076"/>
          <ac:spMkLst>
            <pc:docMk/>
            <pc:sldMk cId="0" sldId="264"/>
            <ac:spMk id="16" creationId="{2C9E1B4A-8E9D-432E-AEFB-8382DAA6AD5F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6" actId="1076"/>
          <ac:spMkLst>
            <pc:docMk/>
            <pc:sldMk cId="0" sldId="264"/>
            <ac:spMk id="17" creationId="{AA5ADC1B-F307-4221-9E8B-40A4A8919F5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7" actId="1076"/>
          <ac:spMkLst>
            <pc:docMk/>
            <pc:sldMk cId="0" sldId="264"/>
            <ac:spMk id="18" creationId="{5EE5DB66-D0EC-4202-AA15-D7A5337D822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29.905" v="214" actId="1076"/>
          <ac:spMkLst>
            <pc:docMk/>
            <pc:sldMk cId="0" sldId="264"/>
            <ac:spMk id="20" creationId="{294E924A-BA10-4FD7-983B-9E1FB12B655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3:09.005" v="243" actId="1076"/>
          <ac:spMkLst>
            <pc:docMk/>
            <pc:sldMk cId="0" sldId="264"/>
            <ac:spMk id="28" creationId="{BB30CBD7-0375-4DF7-B0AE-753ED713CE6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2:58.707" v="242" actId="1076"/>
          <ac:spMkLst>
            <pc:docMk/>
            <pc:sldMk cId="0" sldId="264"/>
            <ac:spMk id="29" creationId="{58EDA8A9-9308-4A04-BC70-F2C750A11B10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06.508" v="266" actId="1076"/>
          <ac:spMkLst>
            <pc:docMk/>
            <pc:sldMk cId="0" sldId="264"/>
            <ac:spMk id="30" creationId="{E1491593-CF0A-47E4-95A2-DBC0183F0411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39.057" v="280" actId="1076"/>
          <ac:spMkLst>
            <pc:docMk/>
            <pc:sldMk cId="0" sldId="264"/>
            <ac:spMk id="31" creationId="{BB428BE3-86D3-42A5-A89C-3436F402C584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27.500" v="310" actId="1076"/>
          <ac:spMkLst>
            <pc:docMk/>
            <pc:sldMk cId="0" sldId="264"/>
            <ac:spMk id="32" creationId="{279491CC-92A2-4D7E-B858-DE9D2B45C3E3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5:45.420" v="303" actId="14100"/>
          <ac:spMkLst>
            <pc:docMk/>
            <pc:sldMk cId="0" sldId="264"/>
            <ac:spMk id="33" creationId="{40FF0825-F225-46DC-B574-954EC9D85CDC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49.627" v="332" actId="1076"/>
          <ac:spMkLst>
            <pc:docMk/>
            <pc:sldMk cId="0" sldId="264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17:25.947" v="107" actId="20577"/>
          <ac:spMkLst>
            <pc:docMk/>
            <pc:sldMk cId="0" sldId="264"/>
            <ac:spMk id="141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142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17:31.948" v="109"/>
          <ac:picMkLst>
            <pc:docMk/>
            <pc:sldMk cId="0" sldId="264"/>
            <ac:picMk id="143" creationId="{00000000-0000-0000-0000-000000000000}"/>
          </ac:picMkLst>
        </pc:picChg>
        <pc:cxnChg chg="add del mod">
          <ac:chgData name="Daniel Dan" userId="S::daniel.dan@modul.ac.at::e2a95533-a292-400e-bcf5-c81090ef720f" providerId="AD" clId="Web-{B0536F86-C883-7A67-11FA-EA747C9A93F9}" dt="2022-02-27T11:25:24.146" v="154"/>
          <ac:cxnSpMkLst>
            <pc:docMk/>
            <pc:sldMk cId="0" sldId="264"/>
            <ac:cxnSpMk id="9" creationId="{BF87AA38-1352-47BE-95D5-DF18E06337B9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6:13.368" v="161" actId="14100"/>
          <ac:cxnSpMkLst>
            <pc:docMk/>
            <pc:sldMk cId="0" sldId="264"/>
            <ac:cxnSpMk id="10" creationId="{70B96866-1296-4A4E-B11F-08DB35F14C8F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7:28.407" v="169" actId="14100"/>
          <ac:cxnSpMkLst>
            <pc:docMk/>
            <pc:sldMk cId="0" sldId="264"/>
            <ac:cxnSpMk id="11" creationId="{376198DB-1B98-4AED-896D-590311D6D3F6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23.039" v="184" actId="14100"/>
          <ac:cxnSpMkLst>
            <pc:docMk/>
            <pc:sldMk cId="0" sldId="264"/>
            <ac:cxnSpMk id="19" creationId="{9AB9CB49-1ED6-4394-866B-D44B63EDFF4D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57.009" v="189" actId="14100"/>
          <ac:cxnSpMkLst>
            <pc:docMk/>
            <pc:sldMk cId="0" sldId="264"/>
            <ac:cxnSpMk id="23" creationId="{3871D6BC-8253-4619-89DB-FD9BB0355CF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48.540" v="188" actId="14100"/>
          <ac:cxnSpMkLst>
            <pc:docMk/>
            <pc:sldMk cId="0" sldId="264"/>
            <ac:cxnSpMk id="24" creationId="{E59A18B9-127C-4DF3-9AB0-6FEDE2BADEE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36.918" v="195" actId="14100"/>
          <ac:cxnSpMkLst>
            <pc:docMk/>
            <pc:sldMk cId="0" sldId="264"/>
            <ac:cxnSpMk id="25" creationId="{7D7AB94C-518D-4577-809B-350181669BF3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17.136" v="192" actId="14100"/>
          <ac:cxnSpMkLst>
            <pc:docMk/>
            <pc:sldMk cId="0" sldId="264"/>
            <ac:cxnSpMk id="26" creationId="{2C51D958-D2C4-4B86-BF14-2AE35FC1DC40}"/>
          </ac:cxnSpMkLst>
        </pc:cxnChg>
      </pc:sldChg>
      <pc:sldChg chg="delSp modSp">
        <pc:chgData name="Daniel Dan" userId="S::daniel.dan@modul.ac.at::e2a95533-a292-400e-bcf5-c81090ef720f" providerId="AD" clId="Web-{B0536F86-C883-7A67-11FA-EA747C9A93F9}" dt="2022-02-27T17:52:45.324" v="532" actId="20577"/>
        <pc:sldMkLst>
          <pc:docMk/>
          <pc:sldMk cId="0" sldId="265"/>
        </pc:sldMkLst>
        <pc:spChg chg="mod">
          <ac:chgData name="Daniel Dan" userId="S::daniel.dan@modul.ac.at::e2a95533-a292-400e-bcf5-c81090ef720f" providerId="AD" clId="Web-{B0536F86-C883-7A67-11FA-EA747C9A93F9}" dt="2022-02-27T17:52:00.682" v="525" actId="20577"/>
          <ac:spMkLst>
            <pc:docMk/>
            <pc:sldMk cId="0" sldId="265"/>
            <ac:spMk id="149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7:52:45.324" v="532" actId="20577"/>
          <ac:spMkLst>
            <pc:docMk/>
            <pc:sldMk cId="0" sldId="265"/>
            <ac:spMk id="150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7:52:03.104" v="526"/>
          <ac:picMkLst>
            <pc:docMk/>
            <pc:sldMk cId="0" sldId="265"/>
            <ac:picMk id="151" creationId="{00000000-0000-0000-0000-000000000000}"/>
          </ac:picMkLst>
        </pc:picChg>
      </pc:sldChg>
      <pc:sldChg chg="addSp modSp del">
        <pc:chgData name="Daniel Dan" userId="S::daniel.dan@modul.ac.at::e2a95533-a292-400e-bcf5-c81090ef720f" providerId="AD" clId="Web-{B0536F86-C883-7A67-11FA-EA747C9A93F9}" dt="2022-02-27T18:13:29.373" v="612"/>
        <pc:sldMkLst>
          <pc:docMk/>
          <pc:sldMk cId="0" sldId="266"/>
        </pc:sldMkLst>
        <pc:spChg chg="mod">
          <ac:chgData name="Daniel Dan" userId="S::daniel.dan@modul.ac.at::e2a95533-a292-400e-bcf5-c81090ef720f" providerId="AD" clId="Web-{B0536F86-C883-7A67-11FA-EA747C9A93F9}" dt="2022-02-27T17:53:52.500" v="549" actId="20577"/>
          <ac:spMkLst>
            <pc:docMk/>
            <pc:sldMk cId="0" sldId="266"/>
            <ac:spMk id="15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8:05:07.269" v="577" actId="20577"/>
          <ac:spMkLst>
            <pc:docMk/>
            <pc:sldMk cId="0" sldId="266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03:58.094" v="565" actId="1076"/>
          <ac:picMkLst>
            <pc:docMk/>
            <pc:sldMk cId="0" sldId="266"/>
            <ac:picMk id="2" creationId="{2A515699-D87A-4013-808B-5A3F43412698}"/>
          </ac:picMkLst>
        </pc:picChg>
      </pc:sldChg>
      <pc:sldChg chg="del">
        <pc:chgData name="Daniel Dan" userId="S::daniel.dan@modul.ac.at::e2a95533-a292-400e-bcf5-c81090ef720f" providerId="AD" clId="Web-{B0536F86-C883-7A67-11FA-EA747C9A93F9}" dt="2022-02-27T19:40:30.314" v="1310"/>
        <pc:sldMkLst>
          <pc:docMk/>
          <pc:sldMk cId="0" sldId="267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9"/>
        <pc:sldMkLst>
          <pc:docMk/>
          <pc:sldMk cId="0" sldId="268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8"/>
        <pc:sldMkLst>
          <pc:docMk/>
          <pc:sldMk cId="0" sldId="269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7"/>
        <pc:sldMkLst>
          <pc:docMk/>
          <pc:sldMk cId="0" sldId="27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6"/>
        <pc:sldMkLst>
          <pc:docMk/>
          <pc:sldMk cId="0" sldId="27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5"/>
        <pc:sldMkLst>
          <pc:docMk/>
          <pc:sldMk cId="0" sldId="27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4"/>
        <pc:sldMkLst>
          <pc:docMk/>
          <pc:sldMk cId="0" sldId="27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3"/>
        <pc:sldMkLst>
          <pc:docMk/>
          <pc:sldMk cId="0" sldId="27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2"/>
        <pc:sldMkLst>
          <pc:docMk/>
          <pc:sldMk cId="0" sldId="275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1"/>
        <pc:sldMkLst>
          <pc:docMk/>
          <pc:sldMk cId="0" sldId="276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0"/>
        <pc:sldMkLst>
          <pc:docMk/>
          <pc:sldMk cId="0" sldId="277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9"/>
        <pc:sldMkLst>
          <pc:docMk/>
          <pc:sldMk cId="0" sldId="278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8"/>
        <pc:sldMkLst>
          <pc:docMk/>
          <pc:sldMk cId="0" sldId="279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7"/>
        <pc:sldMkLst>
          <pc:docMk/>
          <pc:sldMk cId="0" sldId="28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6"/>
        <pc:sldMkLst>
          <pc:docMk/>
          <pc:sldMk cId="0" sldId="28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5"/>
        <pc:sldMkLst>
          <pc:docMk/>
          <pc:sldMk cId="0" sldId="28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4"/>
        <pc:sldMkLst>
          <pc:docMk/>
          <pc:sldMk cId="0" sldId="28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3"/>
        <pc:sldMkLst>
          <pc:docMk/>
          <pc:sldMk cId="0" sldId="28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2"/>
        <pc:sldMkLst>
          <pc:docMk/>
          <pc:sldMk cId="0" sldId="28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1"/>
        <pc:sldMkLst>
          <pc:docMk/>
          <pc:sldMk cId="0" sldId="28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0"/>
        <pc:sldMkLst>
          <pc:docMk/>
          <pc:sldMk cId="0" sldId="28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9"/>
        <pc:sldMkLst>
          <pc:docMk/>
          <pc:sldMk cId="0" sldId="28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8"/>
        <pc:sldMkLst>
          <pc:docMk/>
          <pc:sldMk cId="0" sldId="289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7"/>
        <pc:sldMkLst>
          <pc:docMk/>
          <pc:sldMk cId="0" sldId="290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6"/>
        <pc:sldMkLst>
          <pc:docMk/>
          <pc:sldMk cId="0" sldId="291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5"/>
        <pc:sldMkLst>
          <pc:docMk/>
          <pc:sldMk cId="0" sldId="292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4"/>
        <pc:sldMkLst>
          <pc:docMk/>
          <pc:sldMk cId="0" sldId="293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3"/>
        <pc:sldMkLst>
          <pc:docMk/>
          <pc:sldMk cId="0" sldId="294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2"/>
        <pc:sldMkLst>
          <pc:docMk/>
          <pc:sldMk cId="0" sldId="29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1"/>
        <pc:sldMkLst>
          <pc:docMk/>
          <pc:sldMk cId="0" sldId="29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0"/>
        <pc:sldMkLst>
          <pc:docMk/>
          <pc:sldMk cId="0" sldId="29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9"/>
        <pc:sldMkLst>
          <pc:docMk/>
          <pc:sldMk cId="0" sldId="29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8"/>
        <pc:sldMkLst>
          <pc:docMk/>
          <pc:sldMk cId="0" sldId="299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7"/>
        <pc:sldMkLst>
          <pc:docMk/>
          <pc:sldMk cId="0" sldId="300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6"/>
        <pc:sldMkLst>
          <pc:docMk/>
          <pc:sldMk cId="0" sldId="301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5"/>
        <pc:sldMkLst>
          <pc:docMk/>
          <pc:sldMk cId="0" sldId="302"/>
        </pc:sldMkLst>
      </pc:sldChg>
      <pc:sldChg chg="del">
        <pc:chgData name="Daniel Dan" userId="S::daniel.dan@modul.ac.at::e2a95533-a292-400e-bcf5-c81090ef720f" providerId="AD" clId="Web-{B0536F86-C883-7A67-11FA-EA747C9A93F9}" dt="2022-02-27T19:54:03.084" v="2519"/>
        <pc:sldMkLst>
          <pc:docMk/>
          <pc:sldMk cId="0" sldId="303"/>
        </pc:sldMkLst>
      </pc:sldChg>
      <pc:sldChg chg="modSp">
        <pc:chgData name="Daniel Dan" userId="S::daniel.dan@modul.ac.at::e2a95533-a292-400e-bcf5-c81090ef720f" providerId="AD" clId="Web-{B0536F86-C883-7A67-11FA-EA747C9A93F9}" dt="2022-02-27T19:41:28.847" v="1325" actId="20577"/>
        <pc:sldMkLst>
          <pc:docMk/>
          <pc:sldMk cId="0" sldId="304"/>
        </pc:sldMkLst>
        <pc:spChg chg="mod">
          <ac:chgData name="Daniel Dan" userId="S::daniel.dan@modul.ac.at::e2a95533-a292-400e-bcf5-c81090ef720f" providerId="AD" clId="Web-{B0536F86-C883-7A67-11FA-EA747C9A93F9}" dt="2022-02-27T19:41:28.847" v="1325" actId="20577"/>
          <ac:spMkLst>
            <pc:docMk/>
            <pc:sldMk cId="0" sldId="304"/>
            <ac:spMk id="433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9:43:45.864" v="1482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B0536F86-C883-7A67-11FA-EA747C9A93F9}" dt="2022-02-27T19:43:45.864" v="1482" actId="20577"/>
          <ac:spMkLst>
            <pc:docMk/>
            <pc:sldMk cId="0" sldId="305"/>
            <ac:spMk id="438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B0536F86-C883-7A67-11FA-EA747C9A93F9}" dt="2022-02-27T11:15:56.192" v="91" actId="20577"/>
        <pc:sldMkLst>
          <pc:docMk/>
          <pc:sldMk cId="808992841" sldId="309"/>
        </pc:sldMkLst>
        <pc:spChg chg="add mod">
          <ac:chgData name="Daniel Dan" userId="S::daniel.dan@modul.ac.at::e2a95533-a292-400e-bcf5-c81090ef720f" providerId="AD" clId="Web-{B0536F86-C883-7A67-11FA-EA747C9A93F9}" dt="2022-02-27T11:15:56.192" v="91" actId="20577"/>
          <ac:spMkLst>
            <pc:docMk/>
            <pc:sldMk cId="808992841" sldId="309"/>
            <ac:spMk id="3" creationId="{3115D5A0-2193-4443-9F84-B0DFAF8F16C7}"/>
          </ac:spMkLst>
        </pc:spChg>
        <pc:spChg chg="mod">
          <ac:chgData name="Daniel Dan" userId="S::daniel.dan@modul.ac.at::e2a95533-a292-400e-bcf5-c81090ef720f" providerId="AD" clId="Web-{B0536F86-C883-7A67-11FA-EA747C9A93F9}" dt="2022-02-27T10:50:30.164" v="16" actId="20577"/>
          <ac:spMkLst>
            <pc:docMk/>
            <pc:sldMk cId="808992841" sldId="309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0:51:43.106" v="40" actId="20577"/>
          <ac:spMkLst>
            <pc:docMk/>
            <pc:sldMk cId="808992841" sldId="309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41.040" v="21"/>
          <ac:spMkLst>
            <pc:docMk/>
            <pc:sldMk cId="808992841" sldId="309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6.555" v="17"/>
          <ac:spMkLst>
            <pc:docMk/>
            <pc:sldMk cId="808992841" sldId="309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7.774" v="19"/>
          <ac:spMkLst>
            <pc:docMk/>
            <pc:sldMk cId="808992841" sldId="309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09:11.107" v="46" actId="14100"/>
          <ac:picMkLst>
            <pc:docMk/>
            <pc:sldMk cId="808992841" sldId="309"/>
            <ac:picMk id="2" creationId="{695EDC47-AE7F-4460-88BE-3A2873850499}"/>
          </ac:picMkLst>
        </pc:picChg>
        <pc:cxnChg chg="del mod">
          <ac:chgData name="Daniel Dan" userId="S::daniel.dan@modul.ac.at::e2a95533-a292-400e-bcf5-c81090ef720f" providerId="AD" clId="Web-{B0536F86-C883-7A67-11FA-EA747C9A93F9}" dt="2022-02-27T10:50:39.540" v="20"/>
          <ac:cxnSpMkLst>
            <pc:docMk/>
            <pc:sldMk cId="808992841" sldId="309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B0536F86-C883-7A67-11FA-EA747C9A93F9}" dt="2022-02-27T10:50:36.665" v="18"/>
          <ac:cxnSpMkLst>
            <pc:docMk/>
            <pc:sldMk cId="808992841" sldId="309"/>
            <ac:cxnSpMk id="121" creationId="{00000000-0000-0000-0000-00000000000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2:15.551" v="396" actId="20577"/>
        <pc:sldMkLst>
          <pc:docMk/>
          <pc:sldMk cId="2255279033" sldId="310"/>
        </pc:sldMkLst>
        <pc:spChg chg="del">
          <ac:chgData name="Daniel Dan" userId="S::daniel.dan@modul.ac.at::e2a95533-a292-400e-bcf5-c81090ef720f" providerId="AD" clId="Web-{B0536F86-C883-7A67-11FA-EA747C9A93F9}" dt="2022-02-27T11:38:29.226" v="334"/>
          <ac:spMkLst>
            <pc:docMk/>
            <pc:sldMk cId="2255279033" sldId="310"/>
            <ac:spMk id="3" creationId="{FA7269B2-5EAC-40A0-BC78-8699C651F14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42:15.551" v="396" actId="20577"/>
          <ac:spMkLst>
            <pc:docMk/>
            <pc:sldMk cId="2255279033" sldId="310"/>
            <ac:spMk id="4" creationId="{E8CB220C-C520-4842-AAF7-BCBE3FD1411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4"/>
          <ac:spMkLst>
            <pc:docMk/>
            <pc:sldMk cId="2255279033" sldId="310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3"/>
          <ac:spMkLst>
            <pc:docMk/>
            <pc:sldMk cId="2255279033" sldId="310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2"/>
          <ac:spMkLst>
            <pc:docMk/>
            <pc:sldMk cId="2255279033" sldId="310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39:15.088" v="385"/>
          <ac:spMkLst>
            <pc:docMk/>
            <pc:sldMk cId="2255279033" sldId="310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1"/>
          <ac:spMkLst>
            <pc:docMk/>
            <pc:sldMk cId="2255279033" sldId="310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0"/>
          <ac:spMkLst>
            <pc:docMk/>
            <pc:sldMk cId="2255279033" sldId="310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9"/>
          <ac:spMkLst>
            <pc:docMk/>
            <pc:sldMk cId="2255279033" sldId="310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8"/>
          <ac:spMkLst>
            <pc:docMk/>
            <pc:sldMk cId="2255279033" sldId="310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0"/>
          <ac:spMkLst>
            <pc:docMk/>
            <pc:sldMk cId="2255279033" sldId="310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9"/>
          <ac:spMkLst>
            <pc:docMk/>
            <pc:sldMk cId="2255279033" sldId="310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8"/>
          <ac:spMkLst>
            <pc:docMk/>
            <pc:sldMk cId="2255279033" sldId="310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7"/>
          <ac:spMkLst>
            <pc:docMk/>
            <pc:sldMk cId="2255279033" sldId="310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6"/>
          <ac:spMkLst>
            <pc:docMk/>
            <pc:sldMk cId="2255279033" sldId="310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5"/>
          <ac:spMkLst>
            <pc:docMk/>
            <pc:sldMk cId="2255279033" sldId="310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4"/>
          <ac:spMkLst>
            <pc:docMk/>
            <pc:sldMk cId="2255279033" sldId="310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3"/>
          <ac:spMkLst>
            <pc:docMk/>
            <pc:sldMk cId="2255279033" sldId="310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39:05.462" v="362" actId="20577"/>
          <ac:spMkLst>
            <pc:docMk/>
            <pc:sldMk cId="2255279033" sldId="310"/>
            <ac:spMk id="141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39:37.402" v="391" actId="1076"/>
          <ac:picMkLst>
            <pc:docMk/>
            <pc:sldMk cId="2255279033" sldId="310"/>
            <ac:picMk id="2" creationId="{00243F75-935B-4A75-934D-972B513C5EF1}"/>
          </ac:picMkLst>
        </pc:picChg>
        <pc:cxnChg chg="del">
          <ac:chgData name="Daniel Dan" userId="S::daniel.dan@modul.ac.at::e2a95533-a292-400e-bcf5-c81090ef720f" providerId="AD" clId="Web-{B0536F86-C883-7A67-11FA-EA747C9A93F9}" dt="2022-02-27T11:39:13.150" v="377"/>
          <ac:cxnSpMkLst>
            <pc:docMk/>
            <pc:sldMk cId="2255279033" sldId="310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6"/>
          <ac:cxnSpMkLst>
            <pc:docMk/>
            <pc:sldMk cId="2255279033" sldId="310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5"/>
          <ac:cxnSpMkLst>
            <pc:docMk/>
            <pc:sldMk cId="2255279033" sldId="310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4"/>
          <ac:cxnSpMkLst>
            <pc:docMk/>
            <pc:sldMk cId="2255279033" sldId="310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3"/>
          <ac:cxnSpMkLst>
            <pc:docMk/>
            <pc:sldMk cId="2255279033" sldId="310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2"/>
          <ac:cxnSpMkLst>
            <pc:docMk/>
            <pc:sldMk cId="2255279033" sldId="310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1"/>
          <ac:cxnSpMkLst>
            <pc:docMk/>
            <pc:sldMk cId="2255279033" sldId="310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5:26.031" v="464" actId="20577"/>
        <pc:sldMkLst>
          <pc:docMk/>
          <pc:sldMk cId="3047330159" sldId="311"/>
        </pc:sldMkLst>
        <pc:spChg chg="add mod">
          <ac:chgData name="Daniel Dan" userId="S::daniel.dan@modul.ac.at::e2a95533-a292-400e-bcf5-c81090ef720f" providerId="AD" clId="Web-{B0536F86-C883-7A67-11FA-EA747C9A93F9}" dt="2022-02-27T11:43:29.009" v="446" actId="20577"/>
          <ac:spMkLst>
            <pc:docMk/>
            <pc:sldMk cId="3047330159" sldId="311"/>
            <ac:spMk id="2" creationId="{89365D37-3590-43F3-850E-038EA4D84B9A}"/>
          </ac:spMkLst>
        </pc:spChg>
        <pc:spChg chg="del">
          <ac:chgData name="Daniel Dan" userId="S::daniel.dan@modul.ac.at::e2a95533-a292-400e-bcf5-c81090ef720f" providerId="AD" clId="Web-{B0536F86-C883-7A67-11FA-EA747C9A93F9}" dt="2022-02-27T11:45:12.999" v="447"/>
          <ac:spMkLst>
            <pc:docMk/>
            <pc:sldMk cId="3047330159" sldId="311"/>
            <ac:spMk id="3" creationId="{FA7269B2-5EAC-40A0-BC78-8699C651F14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20"/>
          <ac:spMkLst>
            <pc:docMk/>
            <pc:sldMk cId="3047330159" sldId="311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9"/>
          <ac:spMkLst>
            <pc:docMk/>
            <pc:sldMk cId="3047330159" sldId="311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8"/>
          <ac:spMkLst>
            <pc:docMk/>
            <pc:sldMk cId="3047330159" sldId="311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7"/>
          <ac:spMkLst>
            <pc:docMk/>
            <pc:sldMk cId="3047330159" sldId="311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6"/>
          <ac:spMkLst>
            <pc:docMk/>
            <pc:sldMk cId="3047330159" sldId="311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5"/>
          <ac:spMkLst>
            <pc:docMk/>
            <pc:sldMk cId="3047330159" sldId="311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4"/>
          <ac:spMkLst>
            <pc:docMk/>
            <pc:sldMk cId="3047330159" sldId="311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3"/>
          <ac:spMkLst>
            <pc:docMk/>
            <pc:sldMk cId="3047330159" sldId="311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5"/>
          <ac:spMkLst>
            <pc:docMk/>
            <pc:sldMk cId="3047330159" sldId="311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4"/>
          <ac:spMkLst>
            <pc:docMk/>
            <pc:sldMk cId="3047330159" sldId="311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3"/>
          <ac:spMkLst>
            <pc:docMk/>
            <pc:sldMk cId="3047330159" sldId="311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2"/>
          <ac:spMkLst>
            <pc:docMk/>
            <pc:sldMk cId="3047330159" sldId="311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1"/>
          <ac:spMkLst>
            <pc:docMk/>
            <pc:sldMk cId="3047330159" sldId="311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0"/>
          <ac:spMkLst>
            <pc:docMk/>
            <pc:sldMk cId="3047330159" sldId="311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9"/>
          <ac:spMkLst>
            <pc:docMk/>
            <pc:sldMk cId="3047330159" sldId="311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8"/>
          <ac:spMkLst>
            <pc:docMk/>
            <pc:sldMk cId="3047330159" sldId="311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45:26.031" v="464" actId="20577"/>
          <ac:spMkLst>
            <pc:docMk/>
            <pc:sldMk cId="3047330159" sldId="311"/>
            <ac:spMk id="141" creationId="{00000000-0000-0000-0000-000000000000}"/>
          </ac:spMkLst>
        </pc:spChg>
        <pc:cxnChg chg="del">
          <ac:chgData name="Daniel Dan" userId="S::daniel.dan@modul.ac.at::e2a95533-a292-400e-bcf5-c81090ef720f" providerId="AD" clId="Web-{B0536F86-C883-7A67-11FA-EA747C9A93F9}" dt="2022-02-27T11:42:28.240" v="412"/>
          <ac:cxnSpMkLst>
            <pc:docMk/>
            <pc:sldMk cId="3047330159" sldId="311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1"/>
          <ac:cxnSpMkLst>
            <pc:docMk/>
            <pc:sldMk cId="3047330159" sldId="311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0"/>
          <ac:cxnSpMkLst>
            <pc:docMk/>
            <pc:sldMk cId="3047330159" sldId="311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9"/>
          <ac:cxnSpMkLst>
            <pc:docMk/>
            <pc:sldMk cId="3047330159" sldId="311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8"/>
          <ac:cxnSpMkLst>
            <pc:docMk/>
            <pc:sldMk cId="3047330159" sldId="311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7"/>
          <ac:cxnSpMkLst>
            <pc:docMk/>
            <pc:sldMk cId="3047330159" sldId="311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6"/>
          <ac:cxnSpMkLst>
            <pc:docMk/>
            <pc:sldMk cId="3047330159" sldId="311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7:51:38.852" v="518" actId="20577"/>
        <pc:sldMkLst>
          <pc:docMk/>
          <pc:sldMk cId="3962950277" sldId="312"/>
        </pc:sldMkLst>
        <pc:spChg chg="add mod">
          <ac:chgData name="Daniel Dan" userId="S::daniel.dan@modul.ac.at::e2a95533-a292-400e-bcf5-c81090ef720f" providerId="AD" clId="Web-{B0536F86-C883-7A67-11FA-EA747C9A93F9}" dt="2022-02-27T11:46:33.847" v="494" actId="20577"/>
          <ac:spMkLst>
            <pc:docMk/>
            <pc:sldMk cId="3962950277" sldId="312"/>
            <ac:spMk id="3" creationId="{F7BAE381-3B77-4D2E-80C7-AFE28DDF32F8}"/>
          </ac:spMkLst>
        </pc:spChg>
        <pc:spChg chg="mod">
          <ac:chgData name="Daniel Dan" userId="S::daniel.dan@modul.ac.at::e2a95533-a292-400e-bcf5-c81090ef720f" providerId="AD" clId="Web-{B0536F86-C883-7A67-11FA-EA747C9A93F9}" dt="2022-02-27T17:51:38.852" v="518" actId="20577"/>
          <ac:spMkLst>
            <pc:docMk/>
            <pc:sldMk cId="3962950277" sldId="312"/>
            <ac:spMk id="4" creationId="{E8CB220C-C520-4842-AAF7-BCBE3FD1411D}"/>
          </ac:spMkLst>
        </pc:spChg>
        <pc:spChg chg="mod">
          <ac:chgData name="Daniel Dan" userId="S::daniel.dan@modul.ac.at::e2a95533-a292-400e-bcf5-c81090ef720f" providerId="AD" clId="Web-{B0536F86-C883-7A67-11FA-EA747C9A93F9}" dt="2022-02-27T17:49:17.970" v="510" actId="20577"/>
          <ac:spMkLst>
            <pc:docMk/>
            <pc:sldMk cId="3962950277" sldId="312"/>
            <ac:spMk id="141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45:38.172" v="466"/>
          <ac:picMkLst>
            <pc:docMk/>
            <pc:sldMk cId="3962950277" sldId="312"/>
            <ac:picMk id="2" creationId="{00243F75-935B-4A75-934D-972B513C5EF1}"/>
          </ac:picMkLst>
        </pc:picChg>
        <pc:picChg chg="add del mod">
          <ac:chgData name="Daniel Dan" userId="S::daniel.dan@modul.ac.at::e2a95533-a292-400e-bcf5-c81090ef720f" providerId="AD" clId="Web-{B0536F86-C883-7A67-11FA-EA747C9A93F9}" dt="2022-02-27T17:51:10.867" v="513"/>
          <ac:picMkLst>
            <pc:docMk/>
            <pc:sldMk cId="3962950277" sldId="312"/>
            <ac:picMk id="2" creationId="{F3990193-43DE-4DF3-9CF1-B07BD86D484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7:51:24.961" v="515" actId="1076"/>
          <ac:picMkLst>
            <pc:docMk/>
            <pc:sldMk cId="3962950277" sldId="312"/>
            <ac:picMk id="5" creationId="{CB7C1570-F39B-4FBB-8212-21BA64259AB2}"/>
          </ac:picMkLst>
        </pc:picChg>
      </pc:sldChg>
      <pc:sldChg chg="modSp add replId">
        <pc:chgData name="Daniel Dan" userId="S::daniel.dan@modul.ac.at::e2a95533-a292-400e-bcf5-c81090ef720f" providerId="AD" clId="Web-{B0536F86-C883-7A67-11FA-EA747C9A93F9}" dt="2022-02-27T17:53:43.593" v="540" actId="20577"/>
        <pc:sldMkLst>
          <pc:docMk/>
          <pc:sldMk cId="883025682" sldId="313"/>
        </pc:sldMkLst>
        <pc:spChg chg="mod">
          <ac:chgData name="Daniel Dan" userId="S::daniel.dan@modul.ac.at::e2a95533-a292-400e-bcf5-c81090ef720f" providerId="AD" clId="Web-{B0536F86-C883-7A67-11FA-EA747C9A93F9}" dt="2022-02-27T17:53:43.593" v="540" actId="20577"/>
          <ac:spMkLst>
            <pc:docMk/>
            <pc:sldMk cId="883025682" sldId="313"/>
            <ac:spMk id="150" creationId="{00000000-0000-0000-0000-000000000000}"/>
          </ac:spMkLst>
        </pc:spChg>
      </pc:sldChg>
      <pc:sldChg chg="addSp modSp add ord replId">
        <pc:chgData name="Daniel Dan" userId="S::daniel.dan@modul.ac.at::e2a95533-a292-400e-bcf5-c81090ef720f" providerId="AD" clId="Web-{B0536F86-C883-7A67-11FA-EA747C9A93F9}" dt="2022-02-27T18:15:00.596" v="614" actId="20577"/>
        <pc:sldMkLst>
          <pc:docMk/>
          <pc:sldMk cId="61331412" sldId="314"/>
        </pc:sldMkLst>
        <pc:spChg chg="add mod">
          <ac:chgData name="Daniel Dan" userId="S::daniel.dan@modul.ac.at::e2a95533-a292-400e-bcf5-c81090ef720f" providerId="AD" clId="Web-{B0536F86-C883-7A67-11FA-EA747C9A93F9}" dt="2022-02-27T18:15:00.596" v="614" actId="20577"/>
          <ac:spMkLst>
            <pc:docMk/>
            <pc:sldMk cId="61331412" sldId="314"/>
            <ac:spMk id="3" creationId="{B6A28984-A9FA-4B39-B437-69AA110E10AB}"/>
          </ac:spMkLst>
        </pc:spChg>
        <pc:spChg chg="mod">
          <ac:chgData name="Daniel Dan" userId="S::daniel.dan@modul.ac.at::e2a95533-a292-400e-bcf5-c81090ef720f" providerId="AD" clId="Web-{B0536F86-C883-7A67-11FA-EA747C9A93F9}" dt="2022-02-27T18:06:15.319" v="579" actId="20577"/>
          <ac:spMkLst>
            <pc:docMk/>
            <pc:sldMk cId="61331412" sldId="314"/>
            <ac:spMk id="158" creationId="{00000000-0000-0000-0000-000000000000}"/>
          </ac:spMkLst>
        </pc:spChg>
        <pc:picChg chg="mod">
          <ac:chgData name="Daniel Dan" userId="S::daniel.dan@modul.ac.at::e2a95533-a292-400e-bcf5-c81090ef720f" providerId="AD" clId="Web-{B0536F86-C883-7A67-11FA-EA747C9A93F9}" dt="2022-02-27T18:06:53.337" v="586" actId="14100"/>
          <ac:picMkLst>
            <pc:docMk/>
            <pc:sldMk cId="61331412" sldId="314"/>
            <ac:picMk id="2" creationId="{2A515699-D87A-4013-808B-5A3F43412698}"/>
          </ac:picMkLst>
        </pc:picChg>
      </pc:sldChg>
      <pc:sldChg chg="addSp delSp modSp add del ord replId">
        <pc:chgData name="Daniel Dan" userId="S::daniel.dan@modul.ac.at::e2a95533-a292-400e-bcf5-c81090ef720f" providerId="AD" clId="Web-{B0536F86-C883-7A67-11FA-EA747C9A93F9}" dt="2022-02-27T18:13:26.888" v="611"/>
        <pc:sldMkLst>
          <pc:docMk/>
          <pc:sldMk cId="2370974219" sldId="315"/>
        </pc:sldMkLst>
        <pc:spChg chg="mod">
          <ac:chgData name="Daniel Dan" userId="S::daniel.dan@modul.ac.at::e2a95533-a292-400e-bcf5-c81090ef720f" providerId="AD" clId="Web-{B0536F86-C883-7A67-11FA-EA747C9A93F9}" dt="2022-02-27T18:04:57.940" v="575" actId="20577"/>
          <ac:spMkLst>
            <pc:docMk/>
            <pc:sldMk cId="2370974219" sldId="315"/>
            <ac:spMk id="158" creationId="{00000000-0000-0000-0000-000000000000}"/>
          </ac:spMkLst>
        </pc:spChg>
        <pc:picChg chg="add del">
          <ac:chgData name="Daniel Dan" userId="S::daniel.dan@modul.ac.at::e2a95533-a292-400e-bcf5-c81090ef720f" providerId="AD" clId="Web-{B0536F86-C883-7A67-11FA-EA747C9A93F9}" dt="2022-02-27T18:12:38.245" v="604"/>
          <ac:picMkLst>
            <pc:docMk/>
            <pc:sldMk cId="2370974219" sldId="315"/>
            <ac:picMk id="2" creationId="{2A515699-D87A-4013-808B-5A3F43412698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5:13.347" v="623" actId="20577"/>
        <pc:sldMkLst>
          <pc:docMk/>
          <pc:sldMk cId="4220365655" sldId="316"/>
        </pc:sldMkLst>
        <pc:spChg chg="add mod">
          <ac:chgData name="Daniel Dan" userId="S::daniel.dan@modul.ac.at::e2a95533-a292-400e-bcf5-c81090ef720f" providerId="AD" clId="Web-{B0536F86-C883-7A67-11FA-EA747C9A93F9}" dt="2022-02-27T18:15:13.347" v="623" actId="20577"/>
          <ac:spMkLst>
            <pc:docMk/>
            <pc:sldMk cId="4220365655" sldId="316"/>
            <ac:spMk id="4" creationId="{568FDDE6-0377-49A5-B3E9-DC84DB2B09DF}"/>
          </ac:spMkLst>
        </pc:spChg>
        <pc:spChg chg="mod">
          <ac:chgData name="Daniel Dan" userId="S::daniel.dan@modul.ac.at::e2a95533-a292-400e-bcf5-c81090ef720f" providerId="AD" clId="Web-{B0536F86-C883-7A67-11FA-EA747C9A93F9}" dt="2022-02-27T18:12:57.324" v="607" actId="20577"/>
          <ac:spMkLst>
            <pc:docMk/>
            <pc:sldMk cId="4220365655" sldId="316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06:31.086" v="580"/>
          <ac:picMkLst>
            <pc:docMk/>
            <pc:sldMk cId="4220365655" sldId="316"/>
            <ac:picMk id="2" creationId="{2A515699-D87A-4013-808B-5A3F4341269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06:44.008" v="584" actId="1076"/>
          <ac:picMkLst>
            <pc:docMk/>
            <pc:sldMk cId="4220365655" sldId="316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6:35.476" v="632" actId="20577"/>
        <pc:sldMkLst>
          <pc:docMk/>
          <pc:sldMk cId="1750328212" sldId="317"/>
        </pc:sldMkLst>
        <pc:spChg chg="add mod">
          <ac:chgData name="Daniel Dan" userId="S::daniel.dan@modul.ac.at::e2a95533-a292-400e-bcf5-c81090ef720f" providerId="AD" clId="Web-{B0536F86-C883-7A67-11FA-EA747C9A93F9}" dt="2022-02-27T18:16:35.476" v="632" actId="20577"/>
          <ac:spMkLst>
            <pc:docMk/>
            <pc:sldMk cId="1750328212" sldId="317"/>
            <ac:spMk id="4" creationId="{EAC4C751-6916-4D9C-8E51-5A3C944A2D18}"/>
          </ac:spMkLst>
        </pc:spChg>
        <pc:spChg chg="mod">
          <ac:chgData name="Daniel Dan" userId="S::daniel.dan@modul.ac.at::e2a95533-a292-400e-bcf5-c81090ef720f" providerId="AD" clId="Web-{B0536F86-C883-7A67-11FA-EA747C9A93F9}" dt="2022-02-27T18:13:23.591" v="610" actId="20577"/>
          <ac:spMkLst>
            <pc:docMk/>
            <pc:sldMk cId="1750328212" sldId="317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11:57.383" v="599" actId="1076"/>
          <ac:picMkLst>
            <pc:docMk/>
            <pc:sldMk cId="1750328212" sldId="317"/>
            <ac:picMk id="2" creationId="{3354AAC9-0A2C-4988-9DF7-89018407934A}"/>
          </ac:picMkLst>
        </pc:picChg>
        <pc:picChg chg="del">
          <ac:chgData name="Daniel Dan" userId="S::daniel.dan@modul.ac.at::e2a95533-a292-400e-bcf5-c81090ef720f" providerId="AD" clId="Web-{B0536F86-C883-7A67-11FA-EA747C9A93F9}" dt="2022-02-27T18:10:41.661" v="595"/>
          <ac:picMkLst>
            <pc:docMk/>
            <pc:sldMk cId="1750328212" sldId="317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37:03.091" v="951" actId="1076"/>
        <pc:sldMkLst>
          <pc:docMk/>
          <pc:sldMk cId="3435117287" sldId="318"/>
        </pc:sldMkLst>
        <pc:spChg chg="add del">
          <ac:chgData name="Daniel Dan" userId="S::daniel.dan@modul.ac.at::e2a95533-a292-400e-bcf5-c81090ef720f" providerId="AD" clId="Web-{B0536F86-C883-7A67-11FA-EA747C9A93F9}" dt="2022-02-27T18:28:11.935" v="747"/>
          <ac:spMkLst>
            <pc:docMk/>
            <pc:sldMk cId="3435117287" sldId="318"/>
            <ac:spMk id="3" creationId="{3AF0F248-872A-4B44-96EB-EBAA0704121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3:29.173" v="901" actId="14100"/>
          <ac:spMkLst>
            <pc:docMk/>
            <pc:sldMk cId="3435117287" sldId="318"/>
            <ac:spMk id="5" creationId="{639C04D4-9C4E-43DB-B3BD-4A741A4B36C0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30:14.617" v="813"/>
          <ac:spMkLst>
            <pc:docMk/>
            <pc:sldMk cId="3435117287" sldId="318"/>
            <ac:spMk id="6" creationId="{2C537286-233C-4796-9091-E68D3E1064D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41.708" v="930" actId="20577"/>
          <ac:spMkLst>
            <pc:docMk/>
            <pc:sldMk cId="3435117287" sldId="318"/>
            <ac:spMk id="7" creationId="{877D5788-EFA2-455C-8462-5136F1C6D7A5}"/>
          </ac:spMkLst>
        </pc:spChg>
        <pc:spChg chg="add mod">
          <ac:chgData name="Daniel Dan" userId="S::daniel.dan@modul.ac.at::e2a95533-a292-400e-bcf5-c81090ef720f" providerId="AD" clId="Web-{B0536F86-C883-7A67-11FA-EA747C9A93F9}" dt="2022-02-27T18:28:49.609" v="754" actId="1076"/>
          <ac:spMkLst>
            <pc:docMk/>
            <pc:sldMk cId="3435117287" sldId="318"/>
            <ac:spMk id="8" creationId="{042DB9B9-2AFB-4890-A18C-CDAAE43AF15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30.198" v="943" actId="20577"/>
          <ac:spMkLst>
            <pc:docMk/>
            <pc:sldMk cId="3435117287" sldId="318"/>
            <ac:spMk id="9" creationId="{DDC27FBF-E02E-4BCB-A831-2B8522B2A17D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36.458" v="923" actId="20577"/>
          <ac:spMkLst>
            <pc:docMk/>
            <pc:sldMk cId="3435117287" sldId="318"/>
            <ac:spMk id="10" creationId="{A0790012-41B0-4479-83E2-9E565AB0BF58}"/>
          </ac:spMkLst>
        </pc:spChg>
        <pc:spChg chg="add del">
          <ac:chgData name="Daniel Dan" userId="S::daniel.dan@modul.ac.at::e2a95533-a292-400e-bcf5-c81090ef720f" providerId="AD" clId="Web-{B0536F86-C883-7A67-11FA-EA747C9A93F9}" dt="2022-02-27T18:35:32.867" v="934"/>
          <ac:spMkLst>
            <pc:docMk/>
            <pc:sldMk cId="3435117287" sldId="318"/>
            <ac:spMk id="11" creationId="{41D6AEB8-77D6-44A4-B1FE-36377EA4E896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12.791" v="938" actId="1076"/>
          <ac:spMkLst>
            <pc:docMk/>
            <pc:sldMk cId="3435117287" sldId="318"/>
            <ac:spMk id="12" creationId="{972F3C98-09DE-40DC-9458-044B098DBB6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7:03.091" v="951" actId="1076"/>
          <ac:spMkLst>
            <pc:docMk/>
            <pc:sldMk cId="3435117287" sldId="318"/>
            <ac:spMk id="13" creationId="{4E9FED30-55C5-49AD-A89A-9611F261A3D4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23.557" v="940" actId="1076"/>
          <ac:spMkLst>
            <pc:docMk/>
            <pc:sldMk cId="3435117287" sldId="318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35:44.180" v="936"/>
          <ac:spMkLst>
            <pc:docMk/>
            <pc:sldMk cId="3435117287" sldId="318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17:03.243" v="635"/>
          <ac:picMkLst>
            <pc:docMk/>
            <pc:sldMk cId="3435117287" sldId="318"/>
            <ac:picMk id="2" creationId="{3354AAC9-0A2C-4988-9DF7-89018407934A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25:58.912" v="716" actId="20577"/>
        <pc:sldMkLst>
          <pc:docMk/>
          <pc:sldMk cId="1930231165" sldId="319"/>
        </pc:sldMkLst>
        <pc:spChg chg="mod">
          <ac:chgData name="Daniel Dan" userId="S::daniel.dan@modul.ac.at::e2a95533-a292-400e-bcf5-c81090ef720f" providerId="AD" clId="Web-{B0536F86-C883-7A67-11FA-EA747C9A93F9}" dt="2022-02-27T18:25:58.912" v="716" actId="20577"/>
          <ac:spMkLst>
            <pc:docMk/>
            <pc:sldMk cId="1930231165" sldId="319"/>
            <ac:spMk id="4" creationId="{EAC4C751-6916-4D9C-8E51-5A3C944A2D18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25:07.863" v="702"/>
          <ac:spMkLst>
            <pc:docMk/>
            <pc:sldMk cId="1930231165" sldId="319"/>
            <ac:spMk id="6" creationId="{0DD5799A-DF6B-417D-BCC3-B77B7C0FFB82}"/>
          </ac:spMkLst>
        </pc:spChg>
        <pc:spChg chg="del">
          <ac:chgData name="Daniel Dan" userId="S::daniel.dan@modul.ac.at::e2a95533-a292-400e-bcf5-c81090ef720f" providerId="AD" clId="Web-{B0536F86-C883-7A67-11FA-EA747C9A93F9}" dt="2022-02-27T18:25:02.363" v="701"/>
          <ac:spMkLst>
            <pc:docMk/>
            <pc:sldMk cId="1930231165" sldId="319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24:43.799" v="697"/>
          <ac:picMkLst>
            <pc:docMk/>
            <pc:sldMk cId="1930231165" sldId="319"/>
            <ac:picMk id="2" creationId="{3354AAC9-0A2C-4988-9DF7-89018407934A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24:59.831" v="700" actId="14100"/>
          <ac:picMkLst>
            <pc:docMk/>
            <pc:sldMk cId="1930231165" sldId="319"/>
            <ac:picMk id="3" creationId="{750D9348-B158-4932-B485-4BC2BDD9E9E2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59:20.432" v="1021" actId="20577"/>
        <pc:sldMkLst>
          <pc:docMk/>
          <pc:sldMk cId="705339712" sldId="320"/>
        </pc:sldMkLst>
        <pc:spChg chg="add del mod">
          <ac:chgData name="Daniel Dan" userId="S::daniel.dan@modul.ac.at::e2a95533-a292-400e-bcf5-c81090ef720f" providerId="AD" clId="Web-{B0536F86-C883-7A67-11FA-EA747C9A93F9}" dt="2022-02-27T18:43:10.114" v="962"/>
          <ac:spMkLst>
            <pc:docMk/>
            <pc:sldMk cId="705339712" sldId="320"/>
            <ac:spMk id="3" creationId="{A6055272-5DD7-434C-B5A8-73F27B07C22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5.457" v="954"/>
          <ac:spMkLst>
            <pc:docMk/>
            <pc:sldMk cId="705339712" sldId="320"/>
            <ac:spMk id="5" creationId="{639C04D4-9C4E-43DB-B3BD-4A741A4B36C0}"/>
          </ac:spMkLst>
        </pc:spChg>
        <pc:spChg chg="add mod">
          <ac:chgData name="Daniel Dan" userId="S::daniel.dan@modul.ac.at::e2a95533-a292-400e-bcf5-c81090ef720f" providerId="AD" clId="Web-{B0536F86-C883-7A67-11FA-EA747C9A93F9}" dt="2022-02-27T18:48:48.428" v="1011" actId="20577"/>
          <ac:spMkLst>
            <pc:docMk/>
            <pc:sldMk cId="705339712" sldId="320"/>
            <ac:spMk id="6" creationId="{4384693D-6919-4B86-A2AF-93F6D8421A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8"/>
          <ac:spMkLst>
            <pc:docMk/>
            <pc:sldMk cId="705339712" sldId="320"/>
            <ac:spMk id="7" creationId="{877D5788-EFA2-455C-8462-5136F1C6D7A5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60"/>
          <ac:spMkLst>
            <pc:docMk/>
            <pc:sldMk cId="705339712" sldId="320"/>
            <ac:spMk id="8" creationId="{042DB9B9-2AFB-4890-A18C-CDAAE43AF153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9"/>
          <ac:spMkLst>
            <pc:docMk/>
            <pc:sldMk cId="705339712" sldId="320"/>
            <ac:spMk id="9" creationId="{DDC27FBF-E02E-4BCB-A831-2B8522B2A17D}"/>
          </ac:spMkLst>
        </pc:spChg>
        <pc:spChg chg="del">
          <ac:chgData name="Daniel Dan" userId="S::daniel.dan@modul.ac.at::e2a95533-a292-400e-bcf5-c81090ef720f" providerId="AD" clId="Web-{B0536F86-C883-7A67-11FA-EA747C9A93F9}" dt="2022-02-27T18:43:05.473" v="961"/>
          <ac:spMkLst>
            <pc:docMk/>
            <pc:sldMk cId="705339712" sldId="320"/>
            <ac:spMk id="10" creationId="{A0790012-41B0-4479-83E2-9E565AB0BF5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7"/>
          <ac:spMkLst>
            <pc:docMk/>
            <pc:sldMk cId="705339712" sldId="320"/>
            <ac:spMk id="12" creationId="{972F3C98-09DE-40DC-9458-044B098DBB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5"/>
          <ac:spMkLst>
            <pc:docMk/>
            <pc:sldMk cId="705339712" sldId="320"/>
            <ac:spMk id="13" creationId="{4E9FED30-55C5-49AD-A89A-9611F261A3D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6"/>
          <ac:spMkLst>
            <pc:docMk/>
            <pc:sldMk cId="705339712" sldId="320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59:20.432" v="1021" actId="20577"/>
          <ac:spMkLst>
            <pc:docMk/>
            <pc:sldMk cId="705339712" sldId="320"/>
            <ac:spMk id="15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8:42:53.613" v="953"/>
          <ac:spMkLst>
            <pc:docMk/>
            <pc:sldMk cId="705339712" sldId="320"/>
            <ac:spMk id="158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39:52.236" v="1267" actId="20577"/>
        <pc:sldMkLst>
          <pc:docMk/>
          <pc:sldMk cId="3771323663" sldId="321"/>
        </pc:sldMkLst>
        <pc:spChg chg="add mod">
          <ac:chgData name="Daniel Dan" userId="S::daniel.dan@modul.ac.at::e2a95533-a292-400e-bcf5-c81090ef720f" providerId="AD" clId="Web-{B0536F86-C883-7A67-11FA-EA747C9A93F9}" dt="2022-02-27T19:11:46.173" v="1232" actId="20577"/>
          <ac:spMkLst>
            <pc:docMk/>
            <pc:sldMk cId="3771323663" sldId="321"/>
            <ac:spMk id="2" creationId="{2C8E9D9B-0A9B-430B-8E73-1FD89A2AD54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46" v="1079"/>
          <ac:spMkLst>
            <pc:docMk/>
            <pc:sldMk cId="3771323663" sldId="321"/>
            <ac:spMk id="3" creationId="{60F5FB00-4525-44CB-9653-DC87B0C1B19B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0"/>
          <ac:spMkLst>
            <pc:docMk/>
            <pc:sldMk cId="3771323663" sldId="321"/>
            <ac:spMk id="5" creationId="{31E6133C-DC43-4AA8-AFEC-81D03EE5E589}"/>
          </ac:spMkLst>
        </pc:spChg>
        <pc:spChg chg="del mod">
          <ac:chgData name="Daniel Dan" userId="S::daniel.dan@modul.ac.at::e2a95533-a292-400e-bcf5-c81090ef720f" providerId="AD" clId="Web-{B0536F86-C883-7A67-11FA-EA747C9A93F9}" dt="2022-02-27T18:59:50.542" v="1028"/>
          <ac:spMkLst>
            <pc:docMk/>
            <pc:sldMk cId="3771323663" sldId="321"/>
            <ac:spMk id="6" creationId="{4384693D-6919-4B86-A2AF-93F6D8421A68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1"/>
          <ac:spMkLst>
            <pc:docMk/>
            <pc:sldMk cId="3771323663" sldId="321"/>
            <ac:spMk id="9" creationId="{F8E0876B-00DB-432C-A8E6-3EDB7FCE2242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05.252" v="1108" actId="20577"/>
          <ac:spMkLst>
            <pc:docMk/>
            <pc:sldMk cId="3771323663" sldId="321"/>
            <ac:spMk id="11" creationId="{3C4D02FA-1CE8-472A-9175-7CEEFF0422CF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78" v="1083"/>
          <ac:spMkLst>
            <pc:docMk/>
            <pc:sldMk cId="3771323663" sldId="321"/>
            <ac:spMk id="13" creationId="{2913E011-2738-45D2-A9F8-44FABE537C5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93" v="1084"/>
          <ac:spMkLst>
            <pc:docMk/>
            <pc:sldMk cId="3771323663" sldId="321"/>
            <ac:spMk id="15" creationId="{0EB08093-8619-4222-A05D-D7B5DDA244E7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12.331" v="1111" actId="20577"/>
          <ac:spMkLst>
            <pc:docMk/>
            <pc:sldMk cId="3771323663" sldId="321"/>
            <ac:spMk id="17" creationId="{63BC5BE6-2497-4219-B3E2-1175FBAC95E1}"/>
          </ac:spMkLst>
        </pc:spChg>
        <pc:spChg chg="add mod">
          <ac:chgData name="Daniel Dan" userId="S::daniel.dan@modul.ac.at::e2a95533-a292-400e-bcf5-c81090ef720f" providerId="AD" clId="Web-{B0536F86-C883-7A67-11FA-EA747C9A93F9}" dt="2022-02-27T19:39:52.236" v="1267" actId="20577"/>
          <ac:spMkLst>
            <pc:docMk/>
            <pc:sldMk cId="3771323663" sldId="321"/>
            <ac:spMk id="19" creationId="{16B51973-F20E-4200-BB19-5F8EB3E2960F}"/>
          </ac:spMkLst>
        </pc:spChg>
      </pc:sldChg>
      <pc:sldChg chg="modSp add replId">
        <pc:chgData name="Daniel Dan" userId="S::daniel.dan@modul.ac.at::e2a95533-a292-400e-bcf5-c81090ef720f" providerId="AD" clId="Web-{B0536F86-C883-7A67-11FA-EA747C9A93F9}" dt="2022-02-27T19:53:58.162" v="2518" actId="20577"/>
        <pc:sldMkLst>
          <pc:docMk/>
          <pc:sldMk cId="3370229835" sldId="322"/>
        </pc:sldMkLst>
        <pc:spChg chg="mod">
          <ac:chgData name="Daniel Dan" userId="S::daniel.dan@modul.ac.at::e2a95533-a292-400e-bcf5-c81090ef720f" providerId="AD" clId="Web-{B0536F86-C883-7A67-11FA-EA747C9A93F9}" dt="2022-02-27T19:53:58.162" v="2518" actId="20577"/>
          <ac:spMkLst>
            <pc:docMk/>
            <pc:sldMk cId="3370229835" sldId="322"/>
            <ac:spMk id="2" creationId="{2C8E9D9B-0A9B-430B-8E73-1FD89A2AD545}"/>
          </ac:spMkLst>
        </pc:spChg>
        <pc:spChg chg="mod">
          <ac:chgData name="Daniel Dan" userId="S::daniel.dan@modul.ac.at::e2a95533-a292-400e-bcf5-c81090ef720f" providerId="AD" clId="Web-{B0536F86-C883-7A67-11FA-EA747C9A93F9}" dt="2022-02-27T19:12:40.597" v="1241" actId="20577"/>
          <ac:spMkLst>
            <pc:docMk/>
            <pc:sldMk cId="3370229835" sldId="322"/>
            <ac:spMk id="11" creationId="{3C4D02FA-1CE8-472A-9175-7CEEFF0422CF}"/>
          </ac:spMkLst>
        </pc:spChg>
        <pc:spChg chg="mod">
          <ac:chgData name="Daniel Dan" userId="S::daniel.dan@modul.ac.at::e2a95533-a292-400e-bcf5-c81090ef720f" providerId="AD" clId="Web-{B0536F86-C883-7A67-11FA-EA747C9A93F9}" dt="2022-02-27T19:39:42.611" v="1254" actId="20577"/>
          <ac:spMkLst>
            <pc:docMk/>
            <pc:sldMk cId="3370229835" sldId="322"/>
            <ac:spMk id="17" creationId="{63BC5BE6-2497-4219-B3E2-1175FBAC95E1}"/>
          </ac:spMkLst>
        </pc:spChg>
        <pc:spChg chg="mod">
          <ac:chgData name="Daniel Dan" userId="S::daniel.dan@modul.ac.at::e2a95533-a292-400e-bcf5-c81090ef720f" providerId="AD" clId="Web-{B0536F86-C883-7A67-11FA-EA747C9A93F9}" dt="2022-02-27T19:40:07.642" v="1274" actId="20577"/>
          <ac:spMkLst>
            <pc:docMk/>
            <pc:sldMk cId="3370229835" sldId="322"/>
            <ac:spMk id="19" creationId="{16B51973-F20E-4200-BB19-5F8EB3E2960F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51:55.236" v="2459"/>
        <pc:sldMkLst>
          <pc:docMk/>
          <pc:sldMk cId="3219428231" sldId="323"/>
        </pc:sldMkLst>
        <pc:spChg chg="del">
          <ac:chgData name="Daniel Dan" userId="S::daniel.dan@modul.ac.at::e2a95533-a292-400e-bcf5-c81090ef720f" providerId="AD" clId="Web-{B0536F86-C883-7A67-11FA-EA747C9A93F9}" dt="2022-02-27T19:44:48.272" v="1485"/>
          <ac:spMkLst>
            <pc:docMk/>
            <pc:sldMk cId="3219428231" sldId="323"/>
            <ac:spMk id="2" creationId="{2C8E9D9B-0A9B-430B-8E73-1FD89A2AD54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3"/>
          <ac:spMkLst>
            <pc:docMk/>
            <pc:sldMk cId="3219428231" sldId="323"/>
            <ac:spMk id="3" creationId="{60F5FB00-4525-44CB-9653-DC87B0C1B19B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2"/>
          <ac:spMkLst>
            <pc:docMk/>
            <pc:sldMk cId="3219428231" sldId="323"/>
            <ac:spMk id="5" creationId="{31E6133C-DC43-4AA8-AFEC-81D03EE5E589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1"/>
          <ac:spMkLst>
            <pc:docMk/>
            <pc:sldMk cId="3219428231" sldId="323"/>
            <ac:spMk id="9" creationId="{F8E0876B-00DB-432C-A8E6-3EDB7FCE2242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0"/>
          <ac:spMkLst>
            <pc:docMk/>
            <pc:sldMk cId="3219428231" sldId="323"/>
            <ac:spMk id="11" creationId="{3C4D02FA-1CE8-472A-9175-7CEEFF0422CF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9"/>
          <ac:spMkLst>
            <pc:docMk/>
            <pc:sldMk cId="3219428231" sldId="323"/>
            <ac:spMk id="13" creationId="{2913E011-2738-45D2-A9F8-44FABE537C5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8"/>
          <ac:spMkLst>
            <pc:docMk/>
            <pc:sldMk cId="3219428231" sldId="323"/>
            <ac:spMk id="15" creationId="{0EB08093-8619-4222-A05D-D7B5DDA244E7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7"/>
          <ac:spMkLst>
            <pc:docMk/>
            <pc:sldMk cId="3219428231" sldId="323"/>
            <ac:spMk id="17" creationId="{63BC5BE6-2497-4219-B3E2-1175FBAC95E1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6"/>
          <ac:spMkLst>
            <pc:docMk/>
            <pc:sldMk cId="3219428231" sldId="323"/>
            <ac:spMk id="19" creationId="{16B51973-F20E-4200-BB19-5F8EB3E2960F}"/>
          </ac:spMkLst>
        </pc:spChg>
        <pc:spChg chg="mod">
          <ac:chgData name="Daniel Dan" userId="S::daniel.dan@modul.ac.at::e2a95533-a292-400e-bcf5-c81090ef720f" providerId="AD" clId="Web-{B0536F86-C883-7A67-11FA-EA747C9A93F9}" dt="2022-02-27T19:44:42.162" v="1484" actId="20577"/>
          <ac:spMkLst>
            <pc:docMk/>
            <pc:sldMk cId="3219428231" sldId="323"/>
            <ac:spMk id="157" creationId="{00000000-0000-0000-0000-000000000000}"/>
          </ac:spMkLst>
        </pc:spChg>
        <pc:graphicFrameChg chg="add mod modGraphic">
          <ac:chgData name="Daniel Dan" userId="S::daniel.dan@modul.ac.at::e2a95533-a292-400e-bcf5-c81090ef720f" providerId="AD" clId="Web-{B0536F86-C883-7A67-11FA-EA747C9A93F9}" dt="2022-02-27T19:51:55.236" v="2459"/>
          <ac:graphicFrameMkLst>
            <pc:docMk/>
            <pc:sldMk cId="3219428231" sldId="323"/>
            <ac:graphicFrameMk id="6" creationId="{6B2D2C6F-2BD6-4075-8B5C-4562248A9DEB}"/>
          </ac:graphicFrameMkLst>
        </pc:graphicFrameChg>
      </pc:sldChg>
    </pc:docChg>
  </pc:docChgLst>
  <pc:docChgLst>
    <pc:chgData name="Daniel Dan" userId="S::daniel.dan@modul.ac.at::e2a95533-a292-400e-bcf5-c81090ef720f" providerId="AD" clId="Web-{690A8561-0462-61C5-122F-B37E0D33A249}"/>
    <pc:docChg chg="addSld modSld">
      <pc:chgData name="Daniel Dan" userId="S::daniel.dan@modul.ac.at::e2a95533-a292-400e-bcf5-c81090ef720f" providerId="AD" clId="Web-{690A8561-0462-61C5-122F-B37E0D33A249}" dt="2022-02-25T18:00:25.011" v="398" actId="20577"/>
      <pc:docMkLst>
        <pc:docMk/>
      </pc:docMkLst>
      <pc:sldChg chg="modSp">
        <pc:chgData name="Daniel Dan" userId="S::daniel.dan@modul.ac.at::e2a95533-a292-400e-bcf5-c81090ef720f" providerId="AD" clId="Web-{690A8561-0462-61C5-122F-B37E0D33A249}" dt="2022-02-25T17:10:40.821" v="7" actId="20577"/>
        <pc:sldMkLst>
          <pc:docMk/>
          <pc:sldMk cId="0" sldId="256"/>
        </pc:sldMkLst>
        <pc:spChg chg="mod">
          <ac:chgData name="Daniel Dan" userId="S::daniel.dan@modul.ac.at::e2a95533-a292-400e-bcf5-c81090ef720f" providerId="AD" clId="Web-{690A8561-0462-61C5-122F-B37E0D33A249}" dt="2022-02-25T17:10:40.821" v="7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690A8561-0462-61C5-122F-B37E0D33A249}" dt="2022-02-25T17:30:54.181" v="146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690A8561-0462-61C5-122F-B37E0D33A249}" dt="2022-02-25T17:19:28.820" v="83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0:54.181" v="146" actId="20577"/>
          <ac:spMkLst>
            <pc:docMk/>
            <pc:sldMk cId="0" sldId="257"/>
            <ac:spMk id="87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1:53.037" v="288" actId="20577"/>
        <pc:sldMkLst>
          <pc:docMk/>
          <pc:sldMk cId="0" sldId="258"/>
        </pc:sldMkLst>
        <pc:spChg chg="add mod">
          <ac:chgData name="Daniel Dan" userId="S::daniel.dan@modul.ac.at::e2a95533-a292-400e-bcf5-c81090ef720f" providerId="AD" clId="Web-{690A8561-0462-61C5-122F-B37E0D33A249}" dt="2022-02-25T17:41:53.037" v="288" actId="20577"/>
          <ac:spMkLst>
            <pc:docMk/>
            <pc:sldMk cId="0" sldId="258"/>
            <ac:spMk id="2" creationId="{2AC6E17C-95F6-43A8-9683-8D544AABF34F}"/>
          </ac:spMkLst>
        </pc:spChg>
        <pc:spChg chg="mod">
          <ac:chgData name="Daniel Dan" userId="S::daniel.dan@modul.ac.at::e2a95533-a292-400e-bcf5-c81090ef720f" providerId="AD" clId="Web-{690A8561-0462-61C5-122F-B37E0D33A249}" dt="2022-02-25T17:36:07.680" v="211" actId="20577"/>
          <ac:spMkLst>
            <pc:docMk/>
            <pc:sldMk cId="0" sldId="258"/>
            <ac:spMk id="93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0:22.956" v="257"/>
          <ac:spMkLst>
            <pc:docMk/>
            <pc:sldMk cId="0" sldId="258"/>
            <ac:spMk id="94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7:17.330" v="346" actId="20577"/>
        <pc:sldMkLst>
          <pc:docMk/>
          <pc:sldMk cId="0" sldId="259"/>
        </pc:sldMkLst>
        <pc:spChg chg="add mod">
          <ac:chgData name="Daniel Dan" userId="S::daniel.dan@modul.ac.at::e2a95533-a292-400e-bcf5-c81090ef720f" providerId="AD" clId="Web-{690A8561-0462-61C5-122F-B37E0D33A249}" dt="2022-02-25T17:47:17.330" v="346" actId="20577"/>
          <ac:spMkLst>
            <pc:docMk/>
            <pc:sldMk cId="0" sldId="259"/>
            <ac:spMk id="2" creationId="{13DC73B7-25F9-40B5-97EA-554C45F92658}"/>
          </ac:spMkLst>
        </pc:spChg>
        <pc:spChg chg="add mod">
          <ac:chgData name="Daniel Dan" userId="S::daniel.dan@modul.ac.at::e2a95533-a292-400e-bcf5-c81090ef720f" providerId="AD" clId="Web-{690A8561-0462-61C5-122F-B37E0D33A249}" dt="2022-02-25T17:45:55.172" v="331" actId="1076"/>
          <ac:spMkLst>
            <pc:docMk/>
            <pc:sldMk cId="0" sldId="259"/>
            <ac:spMk id="4" creationId="{B92A72C2-7B1A-4D69-BD9E-0A6D944717BF}"/>
          </ac:spMkLst>
        </pc:spChg>
        <pc:spChg chg="mod">
          <ac:chgData name="Daniel Dan" userId="S::daniel.dan@modul.ac.at::e2a95533-a292-400e-bcf5-c81090ef720f" providerId="AD" clId="Web-{690A8561-0462-61C5-122F-B37E0D33A249}" dt="2022-02-25T17:42:39.651" v="293" actId="20577"/>
          <ac:spMkLst>
            <pc:docMk/>
            <pc:sldMk cId="0" sldId="259"/>
            <ac:spMk id="100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42:42.698" v="294"/>
          <ac:spMkLst>
            <pc:docMk/>
            <pc:sldMk cId="0" sldId="259"/>
            <ac:spMk id="101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45:04.280" v="313" actId="14100"/>
          <ac:picMkLst>
            <pc:docMk/>
            <pc:sldMk cId="0" sldId="259"/>
            <ac:picMk id="3" creationId="{6FF03AE6-7DA7-41B3-9B0E-2709BF48736A}"/>
          </ac:picMkLst>
        </pc:picChg>
        <pc:picChg chg="del">
          <ac:chgData name="Daniel Dan" userId="S::daniel.dan@modul.ac.at::e2a95533-a292-400e-bcf5-c81090ef720f" providerId="AD" clId="Web-{690A8561-0462-61C5-122F-B37E0D33A249}" dt="2022-02-25T17:42:44.401" v="295"/>
          <ac:picMkLst>
            <pc:docMk/>
            <pc:sldMk cId="0" sldId="259"/>
            <ac:picMk id="102" creationId="{00000000-0000-0000-0000-000000000000}"/>
          </ac:picMkLst>
        </pc:picChg>
      </pc:sldChg>
      <pc:sldChg chg="addSp delSp modSp">
        <pc:chgData name="Daniel Dan" userId="S::daniel.dan@modul.ac.at::e2a95533-a292-400e-bcf5-c81090ef720f" providerId="AD" clId="Web-{690A8561-0462-61C5-122F-B37E0D33A249}" dt="2022-02-25T17:47:42.550" v="350" actId="20577"/>
        <pc:sldMkLst>
          <pc:docMk/>
          <pc:sldMk cId="0" sldId="260"/>
        </pc:sldMkLst>
        <pc:spChg chg="add mod">
          <ac:chgData name="Daniel Dan" userId="S::daniel.dan@modul.ac.at::e2a95533-a292-400e-bcf5-c81090ef720f" providerId="AD" clId="Web-{690A8561-0462-61C5-122F-B37E0D33A249}" dt="2022-02-25T17:47:42.550" v="350" actId="20577"/>
          <ac:spMkLst>
            <pc:docMk/>
            <pc:sldMk cId="0" sldId="260"/>
            <ac:spMk id="2" creationId="{32FF7F9F-5BD7-43AB-9D11-FCEAC2F92173}"/>
          </ac:spMkLst>
        </pc:spChg>
        <pc:spChg chg="mod">
          <ac:chgData name="Daniel Dan" userId="S::daniel.dan@modul.ac.at::e2a95533-a292-400e-bcf5-c81090ef720f" providerId="AD" clId="Web-{690A8561-0462-61C5-122F-B37E0D33A249}" dt="2022-02-25T17:46:31.313" v="333" actId="20577"/>
          <ac:spMkLst>
            <pc:docMk/>
            <pc:sldMk cId="0" sldId="260"/>
            <ac:spMk id="108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6:37.986" v="336"/>
          <ac:spMkLst>
            <pc:docMk/>
            <pc:sldMk cId="0" sldId="260"/>
            <ac:spMk id="109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8:00:25.011" v="398" actId="20577"/>
        <pc:sldMkLst>
          <pc:docMk/>
          <pc:sldMk cId="0" sldId="261"/>
        </pc:sldMkLst>
        <pc:spChg chg="add mod">
          <ac:chgData name="Daniel Dan" userId="S::daniel.dan@modul.ac.at::e2a95533-a292-400e-bcf5-c81090ef720f" providerId="AD" clId="Web-{690A8561-0462-61C5-122F-B37E0D33A249}" dt="2022-02-25T17:57:13.850" v="387" actId="20577"/>
          <ac:spMkLst>
            <pc:docMk/>
            <pc:sldMk cId="0" sldId="261"/>
            <ac:spMk id="2" creationId="{AA3D26AF-68C0-4D87-BDD7-C716EA8FEE9B}"/>
          </ac:spMkLst>
        </pc:spChg>
        <pc:spChg chg="add del mod">
          <ac:chgData name="Daniel Dan" userId="S::daniel.dan@modul.ac.at::e2a95533-a292-400e-bcf5-c81090ef720f" providerId="AD" clId="Web-{690A8561-0462-61C5-122F-B37E0D33A249}" dt="2022-02-25T18:00:05.198" v="394"/>
          <ac:spMkLst>
            <pc:docMk/>
            <pc:sldMk cId="0" sldId="261"/>
            <ac:spMk id="4" creationId="{29309802-49C4-4EEF-B1FB-6A6B45A396AF}"/>
          </ac:spMkLst>
        </pc:spChg>
        <pc:spChg chg="add mod">
          <ac:chgData name="Daniel Dan" userId="S::daniel.dan@modul.ac.at::e2a95533-a292-400e-bcf5-c81090ef720f" providerId="AD" clId="Web-{690A8561-0462-61C5-122F-B37E0D33A249}" dt="2022-02-25T18:00:25.011" v="398" actId="20577"/>
          <ac:spMkLst>
            <pc:docMk/>
            <pc:sldMk cId="0" sldId="261"/>
            <ac:spMk id="5" creationId="{22FF756C-13B0-4326-B416-4DE81110253F}"/>
          </ac:spMkLst>
        </pc:spChg>
        <pc:spChg chg="mod">
          <ac:chgData name="Daniel Dan" userId="S::daniel.dan@modul.ac.at::e2a95533-a292-400e-bcf5-c81090ef720f" providerId="AD" clId="Web-{690A8561-0462-61C5-122F-B37E0D33A249}" dt="2022-02-25T17:55:53.332" v="370" actId="20577"/>
          <ac:spMkLst>
            <pc:docMk/>
            <pc:sldMk cId="0" sldId="261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56:12.395" v="373" actId="20577"/>
          <ac:spMkLst>
            <pc:docMk/>
            <pc:sldMk cId="0" sldId="261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7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6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39.833" v="3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8:50.102" v="390" actId="14100"/>
          <ac:picMkLst>
            <pc:docMk/>
            <pc:sldMk cId="0" sldId="261"/>
            <ac:picMk id="3" creationId="{4BE485D4-BF09-47D2-A8B4-13ABA91EAB8C}"/>
          </ac:picMkLst>
        </pc:picChg>
        <pc:cxnChg chg="del mod">
          <ac:chgData name="Daniel Dan" userId="S::daniel.dan@modul.ac.at::e2a95533-a292-400e-bcf5-c81090ef720f" providerId="AD" clId="Web-{690A8561-0462-61C5-122F-B37E0D33A249}" dt="2022-02-25T17:56:20.739" v="375"/>
          <ac:cxnSpMkLst>
            <pc:docMk/>
            <pc:sldMk cId="0" sldId="261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690A8561-0462-61C5-122F-B37E0D33A249}" dt="2022-02-25T17:56:20.739" v="374"/>
          <ac:cxnSpMkLst>
            <pc:docMk/>
            <pc:sldMk cId="0" sldId="261"/>
            <ac:cxnSpMk id="121" creationId="{00000000-0000-0000-0000-000000000000}"/>
          </ac:cxnSpMkLst>
        </pc:cxnChg>
      </pc:sldChg>
      <pc:sldChg chg="modSp add replId">
        <pc:chgData name="Daniel Dan" userId="S::daniel.dan@modul.ac.at::e2a95533-a292-400e-bcf5-c81090ef720f" providerId="AD" clId="Web-{690A8561-0462-61C5-122F-B37E0D33A249}" dt="2022-02-25T17:35:33.085" v="202" actId="20577"/>
        <pc:sldMkLst>
          <pc:docMk/>
          <pc:sldMk cId="862618233" sldId="307"/>
        </pc:sldMkLst>
        <pc:spChg chg="mod">
          <ac:chgData name="Daniel Dan" userId="S::daniel.dan@modul.ac.at::e2a95533-a292-400e-bcf5-c81090ef720f" providerId="AD" clId="Web-{690A8561-0462-61C5-122F-B37E0D33A249}" dt="2022-02-25T17:33:00.638" v="153" actId="20577"/>
          <ac:spMkLst>
            <pc:docMk/>
            <pc:sldMk cId="862618233" sldId="30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5:33.085" v="202" actId="20577"/>
          <ac:spMkLst>
            <pc:docMk/>
            <pc:sldMk cId="862618233" sldId="307"/>
            <ac:spMk id="87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690A8561-0462-61C5-122F-B37E0D33A249}" dt="2022-02-25T17:54:56.545" v="366" actId="20577"/>
        <pc:sldMkLst>
          <pc:docMk/>
          <pc:sldMk cId="1635341884" sldId="308"/>
        </pc:sldMkLst>
        <pc:spChg chg="del mod">
          <ac:chgData name="Daniel Dan" userId="S::daniel.dan@modul.ac.at::e2a95533-a292-400e-bcf5-c81090ef720f" providerId="AD" clId="Web-{690A8561-0462-61C5-122F-B37E0D33A249}" dt="2022-02-25T17:54:17.091" v="354"/>
          <ac:spMkLst>
            <pc:docMk/>
            <pc:sldMk cId="1635341884" sldId="308"/>
            <ac:spMk id="2" creationId="{32FF7F9F-5BD7-43AB-9D11-FCEAC2F92173}"/>
          </ac:spMkLst>
        </pc:spChg>
        <pc:spChg chg="add mod">
          <ac:chgData name="Daniel Dan" userId="S::daniel.dan@modul.ac.at::e2a95533-a292-400e-bcf5-c81090ef720f" providerId="AD" clId="Web-{690A8561-0462-61C5-122F-B37E0D33A249}" dt="2022-02-25T17:54:56.545" v="366" actId="20577"/>
          <ac:spMkLst>
            <pc:docMk/>
            <pc:sldMk cId="1635341884" sldId="308"/>
            <ac:spMk id="4" creationId="{7BC43673-A9E5-465D-B16A-6019983F8373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4:32.216" v="358" actId="1076"/>
          <ac:picMkLst>
            <pc:docMk/>
            <pc:sldMk cId="1635341884" sldId="308"/>
            <ac:picMk id="3" creationId="{7F2C4DF4-3636-442D-8BA9-40DC8304D35B}"/>
          </ac:picMkLst>
        </pc:picChg>
      </pc:sldChg>
      <pc:sldChg chg="add replId">
        <pc:chgData name="Daniel Dan" userId="S::daniel.dan@modul.ac.at::e2a95533-a292-400e-bcf5-c81090ef720f" providerId="AD" clId="Web-{690A8561-0462-61C5-122F-B37E0D33A249}" dt="2022-02-25T17:56:05.645" v="371"/>
        <pc:sldMkLst>
          <pc:docMk/>
          <pc:sldMk cId="808992841" sldId="309"/>
        </pc:sldMkLst>
      </pc:sldChg>
    </pc:docChg>
  </pc:docChgLst>
  <pc:docChgLst>
    <pc:chgData name="Daniel Dan" userId="S::daniel.dan@modul.ac.at::e2a95533-a292-400e-bcf5-c81090ef720f" providerId="AD" clId="Web-{6650C529-5FF6-DF91-408E-CA6877BEA450}"/>
    <pc:docChg chg="modSld">
      <pc:chgData name="Daniel Dan" userId="S::daniel.dan@modul.ac.at::e2a95533-a292-400e-bcf5-c81090ef720f" providerId="AD" clId="Web-{6650C529-5FF6-DF91-408E-CA6877BEA450}" dt="2022-02-28T12:12:33.858" v="9" actId="20577"/>
      <pc:docMkLst>
        <pc:docMk/>
      </pc:docMkLst>
      <pc:sldChg chg="modSp">
        <pc:chgData name="Daniel Dan" userId="S::daniel.dan@modul.ac.at::e2a95533-a292-400e-bcf5-c81090ef720f" providerId="AD" clId="Web-{6650C529-5FF6-DF91-408E-CA6877BEA450}" dt="2022-02-28T12:12:33.858" v="9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6650C529-5FF6-DF91-408E-CA6877BEA450}" dt="2022-02-28T12:12:33.858" v="9" actId="20577"/>
          <ac:spMkLst>
            <pc:docMk/>
            <pc:sldMk cId="0" sldId="305"/>
            <ac:spMk id="4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760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25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44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396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588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6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061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36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005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0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025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7541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677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647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786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037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868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959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950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79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775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644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66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771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6117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4001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0586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649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797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29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31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76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17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8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09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03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‹#›</a:t>
            </a:fld>
            <a:r>
              <a:rPr lang="de-AT" dirty="0">
                <a:solidFill>
                  <a:schemeClr val="bg1"/>
                </a:solidFill>
              </a:rPr>
              <a:t> / 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‹#›</a:t>
            </a:fld>
            <a:r>
              <a:rPr lang="de-AT" dirty="0">
                <a:solidFill>
                  <a:schemeClr val="bg1"/>
                </a:solidFill>
              </a:rPr>
              <a:t> / 37</a:t>
            </a:r>
          </a:p>
        </p:txBody>
      </p:sp>
    </p:spTree>
    <p:extLst>
      <p:ext uri="{BB962C8B-B14F-4D97-AF65-F5344CB8AC3E}">
        <p14:creationId xmlns:p14="http://schemas.microsoft.com/office/powerpoint/2010/main" val="213993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37</a:t>
            </a:r>
          </a:p>
        </p:txBody>
      </p:sp>
    </p:spTree>
    <p:extLst>
      <p:ext uri="{BB962C8B-B14F-4D97-AF65-F5344CB8AC3E}">
        <p14:creationId xmlns:p14="http://schemas.microsoft.com/office/powerpoint/2010/main" val="114847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727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3.xml"/><Relationship Id="rId7" Type="http://schemas.openxmlformats.org/officeDocument/2006/relationships/slide" Target="slide21.xml"/><Relationship Id="rId12" Type="http://schemas.openxmlformats.org/officeDocument/2006/relationships/slide" Target="slide3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11" Type="http://schemas.openxmlformats.org/officeDocument/2006/relationships/slide" Target="slide35.xml"/><Relationship Id="rId5" Type="http://schemas.openxmlformats.org/officeDocument/2006/relationships/slide" Target="slide13.xml"/><Relationship Id="rId10" Type="http://schemas.openxmlformats.org/officeDocument/2006/relationships/slide" Target="slide33.xml"/><Relationship Id="rId4" Type="http://schemas.openxmlformats.org/officeDocument/2006/relationships/slide" Target="slide11.xml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1905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Fundamentals of Computer Science and Programming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930994" y="5175674"/>
            <a:ext cx="7567292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10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Algorithms and Complexity, Part II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7C202A-9E44-4853-83E7-CFF444228ADF}"/>
                  </a:ext>
                </a:extLst>
              </p:cNvPr>
              <p:cNvSpPr txBox="1"/>
              <p:nvPr/>
            </p:nvSpPr>
            <p:spPr>
              <a:xfrm>
                <a:off x="645456" y="1234801"/>
                <a:ext cx="8041044" cy="982800"/>
              </a:xfrm>
              <a:prstGeom prst="rect">
                <a:avLst/>
              </a:prstGeom>
              <a:solidFill>
                <a:srgbClr val="DAE3F3"/>
              </a:solidFill>
              <a:ln w="0">
                <a:noFill/>
              </a:ln>
            </p:spPr>
            <p:txBody>
              <a:bodyPr lIns="63607" tIns="31804" rIns="63607" bIns="31804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4. </a:t>
                </a:r>
                <a:r>
                  <a:rPr kumimoji="0" lang="de-AT" sz="180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Determine</a:t>
                </a:r>
                <a:r>
                  <a:rPr kumimoji="0" lang="de-AT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whether</a:t>
                </a:r>
                <a:r>
                  <a:rPr kumimoji="0" lang="de-AT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𝑓</m:t>
                    </m:r>
                    <m:d>
                      <m:dPr>
                        <m:ctrlP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=10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)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/>
                <a:r>
                  <a:rPr lang="en-US" sz="1800" b="1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0" lang="en-US" sz="1800" b="1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olution</a:t>
                </a:r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Yes, </a:t>
                </a:r>
                <a:r>
                  <a:rPr kumimoji="0" lang="de-AT" sz="1800" b="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since</a:t>
                </a:r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10≤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,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for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&gt;10, 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i.e., we</a:t>
                </a:r>
                <a:r>
                  <a:rPr kumimoji="0" lang="en-US" sz="1800" b="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have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𝐶</m:t>
                    </m:r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=1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=10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7C202A-9E44-4853-83E7-CFF44422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6" y="1234801"/>
                <a:ext cx="8041044" cy="982800"/>
              </a:xfrm>
              <a:prstGeom prst="rect">
                <a:avLst/>
              </a:prstGeom>
              <a:blipFill>
                <a:blip r:embed="rId3"/>
                <a:stretch>
                  <a:fillRect l="-986" t="-4969" b="-1242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75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4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61938" y="1605600"/>
                <a:ext cx="8229600" cy="100489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de-DE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1: 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D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de-AT" sz="18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Task 2: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it also true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AT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7</m:t>
                            </m:r>
                            <m:r>
                              <a:rPr lang="de-AT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38" y="1605600"/>
                <a:ext cx="8229600" cy="1004890"/>
              </a:xfrm>
              <a:prstGeom prst="rect">
                <a:avLst/>
              </a:prstGeom>
              <a:blipFill>
                <a:blip r:embed="rId3"/>
                <a:stretch>
                  <a:fillRect l="-667" t="-606" b="-6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6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Big-O for polynomials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8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of polynomials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900" y="1519694"/>
            <a:ext cx="8229300" cy="1144800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Polynomials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represent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growth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pc="-1" dirty="0" err="1">
                <a:ea typeface="Calibri" panose="020F0502020204030204" pitchFamily="34" charset="0"/>
              </a:rPr>
              <a:t>Instead</a:t>
            </a:r>
            <a:r>
              <a:rPr lang="de-AT" spc="-1" dirty="0">
                <a:ea typeface="Calibri" panose="020F0502020204030204" pitchFamily="34" charset="0"/>
              </a:rPr>
              <a:t> </a:t>
            </a:r>
            <a:r>
              <a:rPr lang="de-AT" spc="-1" dirty="0" err="1">
                <a:ea typeface="Calibri" panose="020F0502020204030204" pitchFamily="34" charset="0"/>
              </a:rPr>
              <a:t>of</a:t>
            </a:r>
            <a:r>
              <a:rPr lang="de-AT" spc="-1" dirty="0">
                <a:ea typeface="Calibri" panose="020F0502020204030204" pitchFamily="34" charset="0"/>
              </a:rPr>
              <a:t> </a:t>
            </a:r>
            <a:r>
              <a:rPr lang="de-AT" spc="-1" dirty="0" err="1">
                <a:ea typeface="Calibri" panose="020F0502020204030204" pitchFamily="34" charset="0"/>
              </a:rPr>
              <a:t>analyzing</a:t>
            </a:r>
            <a:r>
              <a:rPr lang="de-AT" spc="-1" dirty="0">
                <a:ea typeface="Calibri" panose="020F0502020204030204" pitchFamily="34" charset="0"/>
              </a:rPr>
              <a:t> </a:t>
            </a:r>
            <a:r>
              <a:rPr lang="de-AT" spc="-1" dirty="0" err="1">
                <a:ea typeface="Calibri" panose="020F0502020204030204" pitchFamily="34" charset="0"/>
              </a:rPr>
              <a:t>the</a:t>
            </a:r>
            <a:r>
              <a:rPr lang="de-AT" spc="-1" dirty="0">
                <a:ea typeface="Calibri" panose="020F0502020204030204" pitchFamily="34" charset="0"/>
              </a:rPr>
              <a:t> </a:t>
            </a:r>
            <a:r>
              <a:rPr lang="de-AT" spc="-1" dirty="0" err="1">
                <a:ea typeface="Calibri" panose="020F0502020204030204" pitchFamily="34" charset="0"/>
              </a:rPr>
              <a:t>growth</a:t>
            </a:r>
            <a:r>
              <a:rPr lang="de-AT" spc="-1" dirty="0">
                <a:ea typeface="Calibri" panose="020F0502020204030204" pitchFamily="34" charset="0"/>
              </a:rPr>
              <a:t> </a:t>
            </a:r>
            <a:r>
              <a:rPr lang="de-AT" spc="-1" dirty="0" err="1">
                <a:ea typeface="Calibri" panose="020F0502020204030204" pitchFamily="34" charset="0"/>
              </a:rPr>
              <a:t>every</a:t>
            </a:r>
            <a:r>
              <a:rPr lang="de-AT" spc="-1" dirty="0">
                <a:ea typeface="Calibri" panose="020F0502020204030204" pitchFamily="34" charset="0"/>
              </a:rPr>
              <a:t> time a polynomial </a:t>
            </a:r>
            <a:r>
              <a:rPr lang="de-AT" spc="-1" dirty="0" err="1">
                <a:ea typeface="Calibri" panose="020F0502020204030204" pitchFamily="34" charset="0"/>
              </a:rPr>
              <a:t>occurs</a:t>
            </a:r>
            <a:endParaRPr lang="de-AT" spc="-1" dirty="0">
              <a:ea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Big-O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polynomials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7;p2">
                <a:extLst>
                  <a:ext uri="{FF2B5EF4-FFF2-40B4-BE49-F238E27FC236}">
                    <a16:creationId xmlns:a16="http://schemas.microsoft.com/office/drawing/2014/main" id="{3A95E139-CB8D-4AAE-B71F-1267A3042A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00" y="2664494"/>
                <a:ext cx="8229600" cy="10435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>
                  <a:spcBef>
                    <a:spcPts val="640"/>
                  </a:spcBef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 1: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∀</a:t>
                </a:r>
                <a14:m>
                  <m:oMath xmlns:m="http://schemas.openxmlformats.org/officeDocument/2006/math">
                    <m:r>
                      <a:rPr lang="de-A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real numbers. 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hen</m:t>
                    </m:r>
                    <m:r>
                      <a:rPr lang="de-AT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spcBef>
                    <a:spcPts val="64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5" name="Google Shape;87;p2">
                <a:extLst>
                  <a:ext uri="{FF2B5EF4-FFF2-40B4-BE49-F238E27FC236}">
                    <a16:creationId xmlns:a16="http://schemas.microsoft.com/office/drawing/2014/main" id="{3A95E139-CB8D-4AAE-B71F-1267A304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00" y="2664494"/>
                <a:ext cx="8229600" cy="1043506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AD3629A6-A5D0-439A-AA8F-A285ABE2F0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00" y="3809294"/>
                <a:ext cx="8229600" cy="246893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>
                  <a:spcBef>
                    <a:spcPts val="640"/>
                  </a:spcBef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  <a:r>
                  <a:rPr lang="de-A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&gt;1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have (by triangle inequality):</a:t>
                </a:r>
              </a:p>
              <a:p>
                <a:pPr marL="0" lvl="0" indent="0">
                  <a:spcBef>
                    <a:spcPts val="6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AT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=|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de-AT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de-AT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AT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de-AT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r>
                  <a:rPr lang="de-AT" b="0" dirty="0">
                    <a:cs typeface="Calibri" panose="020F0502020204030204" pitchFamily="34" charset="0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                     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                    =</m:t>
                        </m:r>
                        <m:sSup>
                          <m:sSupPr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sSup>
                      <m:sSup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sSup>
                      <m:sSup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spcBef>
                    <a:spcPts val="640"/>
                  </a:spcBef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                      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                   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 </m:t>
                        </m:r>
                        <m:sSup>
                          <m:sSupPr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spcBef>
                    <a:spcPts val="640"/>
                  </a:spcBef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Hence,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 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showed that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spcBef>
                    <a:spcPts val="640"/>
                  </a:spcBef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spcBef>
                    <a:spcPts val="640"/>
                  </a:spcBef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AD3629A6-A5D0-439A-AA8F-A285ABE2F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00" y="3809294"/>
                <a:ext cx="8229600" cy="2468934"/>
              </a:xfrm>
              <a:prstGeom prst="rect">
                <a:avLst/>
              </a:prstGeom>
              <a:blipFill>
                <a:blip r:embed="rId4"/>
                <a:stretch>
                  <a:fillRect l="-667" b="-27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2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Big-O of polynomials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87;p2">
            <a:extLst>
              <a:ext uri="{FF2B5EF4-FFF2-40B4-BE49-F238E27FC236}">
                <a16:creationId xmlns:a16="http://schemas.microsoft.com/office/drawing/2014/main" id="{BB42F605-3918-43ED-9707-0052F46E3E90}"/>
              </a:ext>
            </a:extLst>
          </p:cNvPr>
          <p:cNvSpPr txBox="1">
            <a:spLocks/>
          </p:cNvSpPr>
          <p:nvPr/>
        </p:nvSpPr>
        <p:spPr>
          <a:xfrm>
            <a:off x="457200" y="1843132"/>
            <a:ext cx="8229600" cy="14472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4: 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shows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leading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term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polynom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dominates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growth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regardless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polynom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coefficients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Intuitiavely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large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leading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coefficient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dominate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eventually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1B97866-D3B0-43FD-8E20-C3BDD96EEFF7}"/>
                  </a:ext>
                </a:extLst>
              </p:cNvPr>
              <p:cNvSpPr txBox="1"/>
              <p:nvPr/>
            </p:nvSpPr>
            <p:spPr>
              <a:xfrm>
                <a:off x="457200" y="3567601"/>
                <a:ext cx="8229300" cy="1529999"/>
              </a:xfrm>
              <a:prstGeom prst="rect">
                <a:avLst/>
              </a:prstGeom>
              <a:solidFill>
                <a:srgbClr val="DAE3F3"/>
              </a:solidFill>
              <a:ln w="0">
                <a:noFill/>
              </a:ln>
            </p:spPr>
            <p:txBody>
              <a:bodyPr lIns="63607" tIns="31804" rIns="63607" bIns="31804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</a:t>
                </a:r>
                <a:r>
                  <a:rPr lang="en-US" sz="1800" b="1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Determine</a:t>
                </a:r>
                <a:r>
                  <a:rPr lang="de-AT" sz="1800" spc="-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spc="-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spc="-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such that for every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&gt;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the leading term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in the following </a:t>
                </a:r>
                <a:r>
                  <a:rPr kumimoji="0" lang="en-US" sz="1800" i="0" u="none" strike="noStrike" kern="0" cap="none" spc="-1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polynom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larger than all other terms: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i="1" u="none" strike="noStrike" kern="0" cap="none" spc="-1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de-AT" sz="1800" b="0" i="1" u="none" strike="noStrike" kern="0" cap="none" spc="-1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Arial"/>
                            </a:rPr>
                            <m:t>𝑥</m:t>
                          </m:r>
                        </m:e>
                        <m:sup>
                          <m:r>
                            <a:rPr kumimoji="0" lang="de-AT" sz="1800" b="0" i="1" u="none" strike="noStrike" kern="0" cap="none" spc="-1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Arial"/>
                            </a:rPr>
                            <m:t>3</m:t>
                          </m:r>
                        </m:sup>
                      </m:sSup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+100 </m:t>
                      </m:r>
                      <m:sSup>
                        <m:sSupPr>
                          <m:ctrlPr>
                            <a:rPr kumimoji="0" lang="de-AT" sz="1800" b="0" i="1" u="none" strike="noStrike" kern="0" cap="none" spc="-1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de-AT" sz="1800" b="0" i="1" u="none" strike="noStrike" kern="0" cap="none" spc="-1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Arial"/>
                            </a:rPr>
                            <m:t>𝑥</m:t>
                          </m:r>
                        </m:e>
                        <m:sup>
                          <m:r>
                            <a:rPr kumimoji="0" lang="de-AT" sz="1800" b="0" i="1" u="none" strike="noStrike" kern="0" cap="none" spc="-1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Arial"/>
                            </a:rPr>
                            <m:t>2</m:t>
                          </m:r>
                        </m:sup>
                      </m:sSup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+50 </m:t>
                      </m:r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𝑥</m:t>
                      </m:r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.</m:t>
                      </m:r>
                    </m:oMath>
                  </m:oMathPara>
                </a14:m>
                <a:endParaRPr kumimoji="0" lang="en-US" sz="180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/>
                <a:r>
                  <a:rPr lang="en-US" sz="1800" b="1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0" lang="en-US" sz="1800" b="1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olution</a:t>
                </a:r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=100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satisfies this condition.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1B97866-D3B0-43FD-8E20-C3BDD96E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67601"/>
                <a:ext cx="8229300" cy="1529999"/>
              </a:xfrm>
              <a:prstGeom prst="rect">
                <a:avLst/>
              </a:prstGeom>
              <a:blipFill>
                <a:blip r:embed="rId3"/>
                <a:stretch>
                  <a:fillRect l="-963" t="-3187" b="-119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7C202A-9E44-4853-83E7-CFF444228ADF}"/>
                  </a:ext>
                </a:extLst>
              </p:cNvPr>
              <p:cNvSpPr txBox="1"/>
              <p:nvPr/>
            </p:nvSpPr>
            <p:spPr>
              <a:xfrm>
                <a:off x="645456" y="1234800"/>
                <a:ext cx="8041044" cy="1969199"/>
              </a:xfrm>
              <a:prstGeom prst="rect">
                <a:avLst/>
              </a:prstGeom>
              <a:solidFill>
                <a:srgbClr val="DAE3F3"/>
              </a:solidFill>
              <a:ln w="0">
                <a:noFill/>
              </a:ln>
            </p:spPr>
            <p:txBody>
              <a:bodyPr lIns="63607" tIns="31804" rIns="63607" bIns="31804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6. </a:t>
                </a:r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Use the Big-O notation to estimate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the sum of the first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</m:oMath>
                </a14:m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positive integers.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/>
                <a:r>
                  <a:rPr lang="en-US" sz="1800" b="1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0" lang="en-US" sz="1800" b="1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olution</a:t>
                </a:r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Since none of the integers in the sum of the first</a:t>
                </a:r>
                <a:r>
                  <a:rPr kumimoji="0" lang="en-US" sz="1800" b="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positive integers exceeds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it</a:t>
                </a:r>
                <a:r>
                  <a:rPr kumimoji="0" lang="en-US" sz="1800" b="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follows that: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1+2+ … +</m:t>
                      </m:r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𝑛</m:t>
                      </m:r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≤</m:t>
                      </m:r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𝑛</m:t>
                      </m:r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+</m:t>
                      </m:r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𝑛</m:t>
                      </m:r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+ …</m:t>
                      </m:r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𝑛</m:t>
                      </m:r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= </m:t>
                      </m:r>
                      <m:sSup>
                        <m:sSupPr>
                          <m:ctrlPr>
                            <a:rPr kumimoji="0" lang="de-AT" sz="1800" b="0" i="1" u="none" strike="noStrike" kern="0" cap="none" spc="-1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de-AT" sz="1800" b="0" i="1" u="none" strike="noStrike" kern="0" cap="none" spc="-1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Arial"/>
                            </a:rPr>
                            <m:t>𝑛</m:t>
                          </m:r>
                        </m:e>
                        <m:sup>
                          <m:r>
                            <a:rPr kumimoji="0" lang="de-AT" sz="1800" b="0" i="1" u="none" strike="noStrike" kern="0" cap="none" spc="-1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Arial"/>
                            </a:rPr>
                            <m:t>2</m:t>
                          </m:r>
                        </m:sup>
                      </m:sSup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.</m:t>
                      </m:r>
                    </m:oMath>
                  </m:oMathPara>
                </a14:m>
                <a:endParaRPr kumimoji="0" lang="de-AT" sz="1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/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Hence,</a:t>
                </a:r>
                <a:r>
                  <a:rPr kumimoji="0" lang="en-US" sz="1800" b="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taking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𝐶</m:t>
                    </m:r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=1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=1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the sum</a:t>
                </a:r>
                <a:r>
                  <a:rPr kumimoji="0" lang="en-US" sz="1800" b="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of first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positive</a:t>
                </a:r>
                <a:r>
                  <a:rPr kumimoji="0" lang="en-US" sz="1800" b="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integers is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sSup>
                      <m:sSupPr>
                        <m:ctrlP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𝑛</m:t>
                        </m:r>
                      </m:e>
                      <m:sup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)</m:t>
                    </m:r>
                  </m:oMath>
                </a14:m>
                <a:endParaRPr kumimoji="0" lang="en-US" sz="1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7C202A-9E44-4853-83E7-CFF44422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6" y="1234800"/>
                <a:ext cx="8041044" cy="1969199"/>
              </a:xfrm>
              <a:prstGeom prst="rect">
                <a:avLst/>
              </a:prstGeom>
              <a:blipFill>
                <a:blip r:embed="rId3"/>
                <a:stretch>
                  <a:fillRect l="-986" t="-2477" b="-6192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62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7C202A-9E44-4853-83E7-CFF444228ADF}"/>
                  </a:ext>
                </a:extLst>
              </p:cNvPr>
              <p:cNvSpPr txBox="1"/>
              <p:nvPr/>
            </p:nvSpPr>
            <p:spPr>
              <a:xfrm>
                <a:off x="645456" y="1234801"/>
                <a:ext cx="8041044" cy="1465200"/>
              </a:xfrm>
              <a:prstGeom prst="rect">
                <a:avLst/>
              </a:prstGeom>
              <a:solidFill>
                <a:srgbClr val="DAE3F3"/>
              </a:solidFill>
              <a:ln w="0">
                <a:noFill/>
              </a:ln>
            </p:spPr>
            <p:txBody>
              <a:bodyPr lIns="63607" tIns="31804" rIns="63607" bIns="31804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</a:t>
                </a:r>
                <a:r>
                  <a:rPr lang="en-US" sz="1800" b="1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AT" sz="180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AT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de-AT" sz="180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AT" sz="180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</m:sup>
                        </m:sSup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+1</m:t>
                        </m:r>
                      </m:num>
                      <m:den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+1</m:t>
                        </m:r>
                      </m:den>
                    </m:f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)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/>
                <a:r>
                  <a:rPr lang="en-US" sz="1800" b="1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0" lang="en-US" sz="1800" b="1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olution</a:t>
                </a:r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−1+ </m:t>
                    </m:r>
                    <m:f>
                      <m:fPr>
                        <m:ctrlP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US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&gt;1</m:t>
                    </m:r>
                    <m:r>
                      <a:rPr lang="de-AT" sz="1800" b="0" i="0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hence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7C202A-9E44-4853-83E7-CFF44422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6" y="1234801"/>
                <a:ext cx="8041044" cy="1465200"/>
              </a:xfrm>
              <a:prstGeom prst="rect">
                <a:avLst/>
              </a:prstGeom>
              <a:blipFill>
                <a:blip r:embed="rId3"/>
                <a:stretch>
                  <a:fillRect l="-986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01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7C202A-9E44-4853-83E7-CFF444228ADF}"/>
                  </a:ext>
                </a:extLst>
              </p:cNvPr>
              <p:cNvSpPr txBox="1"/>
              <p:nvPr/>
            </p:nvSpPr>
            <p:spPr>
              <a:xfrm>
                <a:off x="645456" y="1234800"/>
                <a:ext cx="8041044" cy="1969199"/>
              </a:xfrm>
              <a:prstGeom prst="rect">
                <a:avLst/>
              </a:prstGeom>
              <a:solidFill>
                <a:srgbClr val="DAE3F3"/>
              </a:solidFill>
              <a:ln w="0">
                <a:noFill/>
              </a:ln>
            </p:spPr>
            <p:txBody>
              <a:bodyPr lIns="63607" tIns="31804" rIns="63607" bIns="31804" anchor="t">
                <a:noAutofit/>
              </a:bodyPr>
              <a:lstStyle/>
              <a:p>
                <a:pPr lvl="0"/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8. </a:t>
                </a:r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</m:oMath>
                </a14:m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be</a:t>
                </a:r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positive</a:t>
                </a:r>
                <a:r>
                  <a:rPr kumimoji="0" lang="de-AT" sz="1800" b="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integer. </a:t>
                </a:r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AT" sz="1800" b="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i="1" spc="-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pc="-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de-AT" sz="1800" b="0" i="1" spc="-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pc="-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 … +</m:t>
                    </m:r>
                    <m:sSup>
                      <m:sSupPr>
                        <m:ctrlP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pc="-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sSup>
                      <m:sSup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𝑛</m:t>
                        </m:r>
                      </m:e>
                      <m:sup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𝑘</m:t>
                        </m:r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+1</m:t>
                        </m:r>
                      </m:sup>
                    </m:sSup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</a:t>
                </a:r>
                <a:r>
                  <a:rPr kumimoji="0" lang="en-US" sz="1800" b="1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olution</a:t>
                </a:r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Since none of the integers in the sum of powers of the first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-1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positive integers exceeds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𝑛</m:t>
                        </m:r>
                      </m:e>
                      <m:sup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it follows that: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800" i="1" spc="-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 spc="-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de-AT" sz="1800" i="1" spc="-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de-AT" sz="1800" i="1" spc="-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de-AT" sz="1800" i="1" spc="-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 spc="-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de-AT" sz="1800" i="1" spc="-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de-AT" sz="1800" i="1" spc="-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 … +</m:t>
                      </m:r>
                      <m:sSup>
                        <m:sSupPr>
                          <m:ctrlPr>
                            <a:rPr lang="de-AT" sz="1800" i="1" spc="-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 spc="-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de-AT" sz="1800" i="1" spc="-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≤</m:t>
                      </m:r>
                      <m:sSup>
                        <m:sSupPr>
                          <m:ctrlPr>
                            <a:rPr lang="de-AT" sz="1800" i="1" spc="-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 spc="-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de-AT" sz="1800" i="1" spc="-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+</m:t>
                      </m:r>
                      <m:sSup>
                        <m:sSupPr>
                          <m:ctrlPr>
                            <a:rPr lang="de-AT" sz="1800" i="1" spc="-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 spc="-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de-AT" sz="1800" i="1" spc="-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+ …</m:t>
                      </m:r>
                      <m:sSup>
                        <m:sSupPr>
                          <m:ctrlPr>
                            <a:rPr lang="de-AT" sz="1800" i="1" spc="-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 spc="-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de-AT" sz="1800" i="1" spc="-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=</m:t>
                      </m:r>
                      <m:sSup>
                        <m:sSupPr>
                          <m:ctrlPr>
                            <a:rPr lang="de-AT" sz="1800" i="1" spc="-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 spc="-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de-AT" sz="1800" i="1" spc="-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AT" sz="1800" b="0" i="1" spc="-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+1</m:t>
                          </m:r>
                        </m:sup>
                      </m:sSup>
                      <m:r>
                        <a:rPr kumimoji="0" lang="de-AT" sz="1800" b="0" i="1" u="none" strike="noStrike" kern="0" cap="none" spc="-1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m:t>.</m:t>
                      </m:r>
                    </m:oMath>
                  </m:oMathPara>
                </a14:m>
                <a:endParaRPr kumimoji="0" lang="de-AT" sz="1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/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Hence,</a:t>
                </a:r>
                <a:r>
                  <a:rPr kumimoji="0" lang="en-US" sz="1800" b="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 … +</m:t>
                    </m:r>
                    <m:sSup>
                      <m:sSupPr>
                        <m:ctrlP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de-AT" sz="1800" i="1" spc="-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sSup>
                      <m:sSup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𝑛</m:t>
                        </m:r>
                      </m:e>
                      <m:sup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𝑘</m:t>
                        </m:r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+1</m:t>
                        </m:r>
                      </m:sup>
                    </m:sSup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7C202A-9E44-4853-83E7-CFF44422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6" y="1234800"/>
                <a:ext cx="8041044" cy="1969199"/>
              </a:xfrm>
              <a:prstGeom prst="rect">
                <a:avLst/>
              </a:prstGeom>
              <a:blipFill>
                <a:blip r:embed="rId3"/>
                <a:stretch>
                  <a:fillRect l="-986" t="-21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07901-CF88-4DD5-92F9-27B080708D9F}"/>
              </a:ext>
            </a:extLst>
          </p:cNvPr>
          <p:cNvSpPr txBox="1"/>
          <p:nvPr/>
        </p:nvSpPr>
        <p:spPr>
          <a:xfrm>
            <a:off x="457200" y="1701579"/>
            <a:ext cx="753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Growth of functions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Big-O for polynomials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Growth of function combinations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Tractable vs. intractable complexity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Complexity table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61938" y="1605600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3: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Determine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whether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each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following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d>
                      <m:d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  <m:r>
                      <a:rPr kumimoji="0" lang="de-AT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: </m:t>
                    </m:r>
                  </m:oMath>
                </a14:m>
                <a:endParaRPr kumimoji="0" lang="de-AT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+mj-lt"/>
                  <a:buAutoNum type="alphaL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𝑓</m:t>
                    </m:r>
                    <m:d>
                      <m:d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=3</m:t>
                    </m:r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+7</m:t>
                    </m:r>
                  </m:oMath>
                </a14:m>
                <a:endParaRPr kumimoji="0" lang="de-AT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+mj-lt"/>
                  <a:buAutoNum type="alphaL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𝑓</m:t>
                    </m:r>
                    <m:d>
                      <m:d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 </m:t>
                    </m:r>
                    <m:sSup>
                      <m:sSup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  <m:sup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+</m:t>
                    </m:r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+1</m:t>
                    </m:r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+mj-lt"/>
                  <a:buAutoNum type="alphaL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𝑓</m:t>
                    </m:r>
                    <m:d>
                      <m:d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=5</m:t>
                    </m:r>
                    <m:func>
                      <m:func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de-AT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log</m:t>
                        </m:r>
                      </m:fName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func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38" y="1605600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667" t="-2538" b="-558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06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Growth of function combinations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69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for function combinations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90734"/>
            <a:ext cx="8229300" cy="174526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made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subprocedures</a:t>
            </a:r>
            <a:endParaRPr lang="de-AT" sz="1800" spc="-1" dirty="0">
              <a:ea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spc="-1" dirty="0">
                <a:latin typeface="+mj-lt"/>
                <a:ea typeface="Calibri" panose="020F0502020204030204" pitchFamily="34" charset="0"/>
              </a:rPr>
              <a:t>The total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number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of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steps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is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then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the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sum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of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the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number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of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steps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of</a:t>
            </a:r>
            <a:r>
              <a:rPr lang="de-AT" sz="1800" spc="-1" dirty="0">
                <a:latin typeface="+mj-lt"/>
                <a:ea typeface="Calibri" panose="020F0502020204030204" pitchFamily="34" charset="0"/>
              </a:rPr>
              <a:t> all </a:t>
            </a:r>
            <a:r>
              <a:rPr lang="de-AT" sz="1800" spc="-1" dirty="0" err="1">
                <a:latin typeface="+mj-lt"/>
                <a:ea typeface="Calibri" panose="020F0502020204030204" pitchFamily="34" charset="0"/>
              </a:rPr>
              <a:t>subprocedures</a:t>
            </a:r>
            <a:endParaRPr lang="de-AT" sz="1800" spc="-1" dirty="0">
              <a:latin typeface="+mj-lt"/>
              <a:ea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Big-O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estimate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individual Big-O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estimates</a:t>
            </a:r>
            <a:endParaRPr lang="de-AT" sz="1800" spc="-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combine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estimates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total </a:t>
            </a:r>
            <a:r>
              <a:rPr lang="de-AT" sz="1800" spc="-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estimate</a:t>
            </a:r>
            <a:endParaRPr lang="de-AT" sz="1800" spc="-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involves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sums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3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of the sum of two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7;p2">
                <a:extLst>
                  <a:ext uri="{FF2B5EF4-FFF2-40B4-BE49-F238E27FC236}">
                    <a16:creationId xmlns:a16="http://schemas.microsoft.com/office/drawing/2014/main" id="{3A95E139-CB8D-4AAE-B71F-1267A3042A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00" y="1127541"/>
                <a:ext cx="8229600" cy="8491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>
                  <a:spcBef>
                    <a:spcPts val="640"/>
                  </a:spcBef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 2: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that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AT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AT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spcBef>
                    <a:spcPts val="64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5" name="Google Shape;87;p2">
                <a:extLst>
                  <a:ext uri="{FF2B5EF4-FFF2-40B4-BE49-F238E27FC236}">
                    <a16:creationId xmlns:a16="http://schemas.microsoft.com/office/drawing/2014/main" id="{3A95E139-CB8D-4AAE-B71F-1267A304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00" y="1127541"/>
                <a:ext cx="8229600" cy="849106"/>
              </a:xfrm>
              <a:prstGeom prst="rect">
                <a:avLst/>
              </a:prstGeom>
              <a:blipFill>
                <a:blip r:embed="rId3"/>
                <a:stretch>
                  <a:fillRect l="-667" b="-1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AD3629A6-A5D0-439A-AA8F-A285ABE2F0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00" y="2030894"/>
                <a:ext cx="8229600" cy="38731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>
                  <a:spcBef>
                    <a:spcPts val="640"/>
                  </a:spcBef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  <a:r>
                  <a:rPr lang="de-A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definition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Big-O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constants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  <a:p>
                <a:pPr marL="0" lvl="0" indent="0">
                  <a:spcBef>
                    <a:spcPts val="640"/>
                  </a:spcBef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AT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</a:t>
                </a:r>
              </a:p>
              <a:p>
                <a:pPr marL="0" lvl="0" indent="0">
                  <a:spcBef>
                    <a:spcPts val="640"/>
                  </a:spcBef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spcBef>
                    <a:spcPts val="640"/>
                  </a:spcBef>
                </a:pPr>
                <a:r>
                  <a:rPr lang="en-US" dirty="0">
                    <a:latin typeface="+mn-lt"/>
                  </a:rPr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d>
                      <m:d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have:</a:t>
                </a:r>
              </a:p>
              <a:p>
                <a:pPr marL="0" indent="0">
                  <a:spcBef>
                    <a:spcPts val="640"/>
                  </a:spcBef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|(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d>
                      <m:d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 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by triangle inequality. When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+mn-lt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de-AT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(or in other words when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max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) we have:</a:t>
                </a:r>
              </a:p>
              <a:p>
                <a:pPr marL="0" indent="0">
                  <a:spcBef>
                    <a:spcPts val="64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&lt;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AT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r>
                  <a:rPr lang="de-AT" b="0" dirty="0">
                    <a:ea typeface="Calibri" panose="020F0502020204030204" pitchFamily="34" charset="0"/>
                    <a:cs typeface="Calibri" panose="020F0502020204030204" pitchFamily="34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 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de-AT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de-AT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r>
                  <a:rPr lang="de-AT" b="0" dirty="0">
                    <a:ea typeface="Calibri" panose="020F0502020204030204" pitchFamily="34" charset="0"/>
                    <a:cs typeface="Calibri" panose="020F0502020204030204" pitchFamily="34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de-AT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r>
                  <a:rPr lang="de-AT" dirty="0">
                    <a:ea typeface="Calibri" panose="020F0502020204030204" pitchFamily="34" charset="0"/>
                    <a:cs typeface="Calibri" panose="020F0502020204030204" pitchFamily="34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</a:t>
                </a:r>
              </a:p>
              <a:p>
                <a:pPr marL="0" indent="0">
                  <a:spcBef>
                    <a:spcPts val="640"/>
                  </a:spcBef>
                </a:pP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)=</m:t>
                    </m:r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max</m:t>
                    </m:r>
                    <m:d>
                      <m:dPr>
                        <m:ctrlP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r>
                          <a:rPr lang="de-AT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AT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de-AT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AT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de-AT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AD3629A6-A5D0-439A-AA8F-A285ABE2F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00" y="2030894"/>
                <a:ext cx="8229600" cy="3873106"/>
              </a:xfrm>
              <a:prstGeom prst="rect">
                <a:avLst/>
              </a:prstGeom>
              <a:blipFill>
                <a:blip r:embed="rId4"/>
                <a:stretch>
                  <a:fillRect l="-667" b="-1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6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1B97866-D3B0-43FD-8E20-C3BDD96EEFF7}"/>
                  </a:ext>
                </a:extLst>
              </p:cNvPr>
              <p:cNvSpPr txBox="1"/>
              <p:nvPr/>
            </p:nvSpPr>
            <p:spPr>
              <a:xfrm>
                <a:off x="457200" y="3567601"/>
                <a:ext cx="8229300" cy="997025"/>
              </a:xfrm>
              <a:prstGeom prst="rect">
                <a:avLst/>
              </a:prstGeom>
              <a:solidFill>
                <a:srgbClr val="DAE3F3"/>
              </a:solidFill>
              <a:ln w="0">
                <a:noFill/>
              </a:ln>
            </p:spPr>
            <p:txBody>
              <a:bodyPr lIns="63607" tIns="31804" rIns="63607" bIns="31804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</a:t>
                </a:r>
                <a:r>
                  <a:rPr lang="en-US" sz="1800" b="1" spc="-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lang="de-AT" sz="1800" spc="-1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</a:t>
                </a:r>
                <a:r>
                  <a:rPr lang="de-AT" sz="1800" spc="-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Big-O </a:t>
                </a:r>
                <a:r>
                  <a:rPr lang="de-AT" sz="1800" spc="-1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</a:t>
                </a:r>
                <a:r>
                  <a:rPr lang="de-AT" sz="1800" spc="-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spc="-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i="1" spc="-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pc="-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de-AT" sz="1800" b="0" i="1" spc="-1" noProof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sz="1800" b="0" i="1" spc="-1" noProof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de-AT" sz="1800" b="0" i="1" spc="-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 </m:t>
                        </m:r>
                        <m:r>
                          <a:rPr lang="de-AT" sz="1800" b="0" i="1" spc="-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b="0" i="1" spc="-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p>
                    <m:r>
                      <a:rPr lang="de-AT" sz="1800" b="0" i="1" spc="-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 </m:t>
                    </m:r>
                    <m:sSup>
                      <m:sSupPr>
                        <m:ctrlPr>
                          <a:rPr lang="de-AT" sz="1800" b="0" i="1" spc="-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pc="-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de-AT" sz="1800" b="0" i="1" spc="-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de-AT" sz="1800" b="0" i="1" spc="-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unc>
                      <m:funcPr>
                        <m:ctrlPr>
                          <a:rPr lang="de-AT" sz="1800" b="0" i="1" spc="-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b="0" i="0" spc="-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spc="-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func>
                    <m:r>
                      <a:rPr lang="de-AT" sz="1800" b="0" i="1" spc="-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kumimoji="0" lang="en-US" sz="180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/>
                <a:r>
                  <a:rPr lang="en-US" sz="1800" b="1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0" lang="en-US" sz="1800" b="1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olution</a:t>
                </a:r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e>
                      <m:sup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the fastest growing</a:t>
                </a:r>
                <a:r>
                  <a:rPr kumimoji="0" lang="en-US" sz="1800" b="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term, so this is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sSup>
                      <m:sSupPr>
                        <m:ctrlP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e>
                      <m:sup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sup>
                    </m:sSup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1B97866-D3B0-43FD-8E20-C3BDD96E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67601"/>
                <a:ext cx="8229300" cy="997025"/>
              </a:xfrm>
              <a:prstGeom prst="rect">
                <a:avLst/>
              </a:prstGeom>
              <a:blipFill>
                <a:blip r:embed="rId3"/>
                <a:stretch>
                  <a:fillRect l="-963" t="-4878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87;p2">
            <a:extLst>
              <a:ext uri="{FF2B5EF4-FFF2-40B4-BE49-F238E27FC236}">
                <a16:creationId xmlns:a16="http://schemas.microsoft.com/office/drawing/2014/main" id="{98D37467-7E7E-4223-8A45-C1C07EBE3949}"/>
              </a:ext>
            </a:extLst>
          </p:cNvPr>
          <p:cNvSpPr txBox="1">
            <a:spLocks/>
          </p:cNvSpPr>
          <p:nvPr/>
        </p:nvSpPr>
        <p:spPr>
          <a:xfrm>
            <a:off x="457200" y="1850771"/>
            <a:ext cx="8229600" cy="546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5: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Faster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growing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dominates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dirty="0"/>
          </a:p>
        </p:txBody>
      </p:sp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83669815-10E4-481D-8F18-493EB0259CC3}"/>
              </a:ext>
            </a:extLst>
          </p:cNvPr>
          <p:cNvSpPr txBox="1">
            <a:spLocks/>
          </p:cNvSpPr>
          <p:nvPr/>
        </p:nvSpPr>
        <p:spPr>
          <a:xfrm>
            <a:off x="457200" y="2493000"/>
            <a:ext cx="8229600" cy="86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6: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calls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subprocedure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dominated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4B5F7EE-B403-4671-A5C4-FC18C113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of the sum of two functions</a:t>
            </a:r>
          </a:p>
        </p:txBody>
      </p:sp>
    </p:spTree>
    <p:extLst>
      <p:ext uri="{BB962C8B-B14F-4D97-AF65-F5344CB8AC3E}">
        <p14:creationId xmlns:p14="http://schemas.microsoft.com/office/powerpoint/2010/main" val="69727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of the product of two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7;p2">
                <a:extLst>
                  <a:ext uri="{FF2B5EF4-FFF2-40B4-BE49-F238E27FC236}">
                    <a16:creationId xmlns:a16="http://schemas.microsoft.com/office/drawing/2014/main" id="{3A95E139-CB8D-4AAE-B71F-1267A3042A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00" y="1127541"/>
                <a:ext cx="8229600" cy="8491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>
                  <a:spcBef>
                    <a:spcPts val="640"/>
                  </a:spcBef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Theorem 3: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Suppose that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𝑓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𝑔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AT" sz="1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𝑓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r>
                      <a:rPr kumimoji="0" lang="de-A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𝑔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b>
                    </m:sSub>
                    <m:r>
                      <a:rPr kumimoji="0" lang="de-AT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r>
                      <a:rPr kumimoji="0" lang="de-AT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(</m:t>
                        </m:r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𝑓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𝑓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b>
                    </m:sSub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)(</m:t>
                    </m:r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de-AT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" name="Google Shape;87;p2">
                <a:extLst>
                  <a:ext uri="{FF2B5EF4-FFF2-40B4-BE49-F238E27FC236}">
                    <a16:creationId xmlns:a16="http://schemas.microsoft.com/office/drawing/2014/main" id="{3A95E139-CB8D-4AAE-B71F-1267A304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00" y="1127541"/>
                <a:ext cx="8229600" cy="849106"/>
              </a:xfrm>
              <a:prstGeom prst="rect">
                <a:avLst/>
              </a:prstGeom>
              <a:blipFill>
                <a:blip r:embed="rId3"/>
                <a:stretch>
                  <a:fillRect l="-667" b="-1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AD3629A6-A5D0-439A-AA8F-A285ABE2F0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00" y="2030894"/>
                <a:ext cx="8229600" cy="33979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Proof</a:t>
                </a:r>
                <a:r>
                  <a:rPr kumimoji="0" lang="de-AT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From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definition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Big-O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there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are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constants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, </m:t>
                    </m:r>
                    <m:sSub>
                      <m:sSub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𝑘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, </m:t>
                    </m:r>
                    <m:sSub>
                      <m:sSub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b>
                    </m:sSub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, </m:t>
                    </m:r>
                    <m:sSub>
                      <m:sSub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𝑘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such that: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0" lang="de-A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≤</m:t>
                    </m:r>
                    <m:sSub>
                      <m:sSub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𝑔</m:t>
                            </m:r>
                          </m:e>
                          <m:sub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when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&gt;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𝑘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and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0" lang="de-A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≤</m:t>
                    </m:r>
                    <m:sSub>
                      <m:sSubPr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𝑔</m:t>
                            </m:r>
                          </m:e>
                          <m:sub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when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&gt;</m:t>
                    </m:r>
                    <m:sSub>
                      <m:sSubPr>
                        <m:ctrlPr>
                          <a:rPr kumimoji="0" lang="en-US" sz="1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𝑘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  <a:p>
                <a:pPr marL="0" lvl="0" indent="0">
                  <a:spcBef>
                    <a:spcPts val="640"/>
                  </a:spcBef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Arial"/>
                    <a:sym typeface="Arial"/>
                  </a:rPr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|</m:t>
                        </m:r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(</m:t>
                        </m:r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𝑓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𝑓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b>
                    </m:sSub>
                    <m:r>
                      <a:rPr kumimoji="0" lang="de-A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</m:t>
                    </m:r>
                    <m:d>
                      <m:dPr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| </m:t>
                    </m:r>
                  </m:oMath>
                </a14:m>
                <a:r>
                  <a:rPr lang="en-US" dirty="0">
                    <a:latin typeface="Calibri" panose="020F0502020204030204"/>
                  </a:rPr>
                  <a:t>when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max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de-AT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we have:</a:t>
                </a:r>
              </a:p>
              <a:p>
                <a:pPr marL="0" lvl="0" indent="0">
                  <a:spcBef>
                    <a:spcPts val="64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|(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de-AT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de-AT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de-AT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AT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lvl="0" indent="0">
                  <a:spcBef>
                    <a:spcPts val="640"/>
                  </a:spcBef>
                </a:pPr>
                <a:r>
                  <a:rPr kumimoji="0" lang="de-AT" sz="18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Calibri" panose="020F0502020204030204" pitchFamily="34" charset="0"/>
                    <a:sym typeface="Arial"/>
                  </a:rPr>
                  <a:t>               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&lt;</m:t>
                    </m:r>
                    <m:sSub>
                      <m:sSubPr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𝑔</m:t>
                            </m:r>
                          </m:e>
                          <m:sub>
                            <m: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𝑔</m:t>
                            </m:r>
                          </m:e>
                          <m:sub>
                            <m: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de-AT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kumimoji="0" lang="de-AT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lvl="0" indent="0">
                  <a:spcBef>
                    <a:spcPts val="640"/>
                  </a:spcBef>
                </a:pP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	 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≤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|(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AT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kumimoji="0" lang="de-AT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indent="0">
                  <a:spcBef>
                    <a:spcPts val="640"/>
                  </a:spcBef>
                </a:pP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	 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</m:t>
                    </m:r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𝐶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|(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de-AT" dirty="0"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de-AT" sz="2400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Arial"/>
                    <a:sym typeface="Arial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𝐶</m:t>
                    </m:r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 </m:t>
                    </m:r>
                    <m:sSub>
                      <m:sSubPr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𝐶</m:t>
                        </m:r>
                      </m:e>
                      <m:sub>
                        <m:r>
                          <a:rPr kumimoji="0" lang="de-A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cs typeface="Arial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AD3629A6-A5D0-439A-AA8F-A285ABE2F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00" y="2030894"/>
                <a:ext cx="8229600" cy="3397906"/>
              </a:xfrm>
              <a:prstGeom prst="rect">
                <a:avLst/>
              </a:prstGeom>
              <a:blipFill>
                <a:blip r:embed="rId4"/>
                <a:stretch>
                  <a:fillRect l="-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0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1B97866-D3B0-43FD-8E20-C3BDD96EEFF7}"/>
                  </a:ext>
                </a:extLst>
              </p:cNvPr>
              <p:cNvSpPr txBox="1"/>
              <p:nvPr/>
            </p:nvSpPr>
            <p:spPr>
              <a:xfrm>
                <a:off x="457200" y="3574801"/>
                <a:ext cx="8229300" cy="2782799"/>
              </a:xfrm>
              <a:prstGeom prst="rect">
                <a:avLst/>
              </a:prstGeom>
              <a:solidFill>
                <a:srgbClr val="DAE3F3"/>
              </a:solidFill>
              <a:ln w="0">
                <a:noFill/>
              </a:ln>
            </p:spPr>
            <p:txBody>
              <a:bodyPr lIns="63607" tIns="31804" rIns="63607" bIns="31804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10. </a:t>
                </a:r>
                <a:r>
                  <a:rPr kumimoji="0" lang="de-AT" sz="1800" b="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Give</a:t>
                </a:r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Big-O </a:t>
                </a:r>
                <a:r>
                  <a:rPr kumimoji="0" lang="de-AT" sz="1800" b="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estimate</a:t>
                </a:r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for</a:t>
                </a:r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𝑓</m:t>
                    </m:r>
                    <m:d>
                      <m:d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</m:t>
                    </m:r>
                    <m:d>
                      <m:d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de-AT" sz="1800" b="0" i="0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de-AT" sz="1800" b="0" i="1" u="none" strike="noStrike" kern="0" cap="none" spc="-1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</m:ctrlPr>
                              </m:sSupPr>
                              <m:e>
                                <m:r>
                                  <a:rPr kumimoji="0" lang="de-AT" sz="1800" b="0" i="1" u="none" strike="noStrike" kern="0" cap="none" spc="-1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de-AT" sz="1800" b="0" i="1" u="none" strike="noStrike" kern="0" cap="none" spc="-1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+3</m:t>
                    </m:r>
                    <m:sSup>
                      <m:sSup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  <m:sup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.</m:t>
                    </m:r>
                  </m:oMath>
                </a14:m>
                <a:endParaRPr kumimoji="0" lang="en-US" sz="1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/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Solution</a:t>
                </a:r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  <a:r>
                  <a:rPr kumimoji="0" lang="en-US" sz="1800" b="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start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  <m:sup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+1≤2</m:t>
                    </m:r>
                    <m:sSup>
                      <m:sSup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  <m:sup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when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&gt;1. 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Then:</a:t>
                </a:r>
              </a:p>
              <a:p>
                <a:pPr lvl="0"/>
                <a14:m>
                  <m:oMath xmlns:m="http://schemas.openxmlformats.org/officeDocument/2006/math">
                    <m:func>
                      <m:func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de-AT" sz="1800" b="0" i="0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de-AT" sz="1800" b="0" i="1" u="none" strike="noStrike" kern="0" cap="none" spc="-1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</m:ctrlPr>
                              </m:sSupPr>
                              <m:e>
                                <m:r>
                                  <a:rPr kumimoji="0" lang="de-AT" sz="1800" b="0" i="1" u="none" strike="noStrike" kern="0" cap="none" spc="-1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de-AT" sz="1800" b="0" i="1" u="none" strike="noStrike" kern="0" cap="none" spc="-1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≤</m:t>
                    </m:r>
                    <m:func>
                      <m:func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de-AT" sz="1800" b="0" i="0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0" lang="de-AT" sz="1800" b="0" i="1" u="none" strike="noStrike" kern="0" cap="none" spc="-1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</m:ctrlPr>
                              </m:sSupPr>
                              <m:e>
                                <m:r>
                                  <a:rPr kumimoji="0" lang="de-AT" sz="1800" b="0" i="1" u="none" strike="noStrike" kern="0" cap="none" spc="-1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de-AT" sz="1800" b="0" i="1" u="none" strike="noStrike" kern="0" cap="none" spc="-1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</m:t>
                    </m:r>
                    <m:func>
                      <m:func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de-AT" sz="1800" b="0" i="0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log</m:t>
                        </m:r>
                      </m:fName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e>
                    </m:func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+</m:t>
                    </m:r>
                    <m:func>
                      <m:func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de-AT" sz="1800" b="0" i="0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</m:t>
                    </m:r>
                    <m:func>
                      <m:func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de-AT" sz="1800" b="0" i="0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log</m:t>
                        </m:r>
                      </m:fName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2+2</m:t>
                        </m:r>
                        <m:func>
                          <m:funcPr>
                            <m:ctrlP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de-AT" sz="1800" b="0" i="0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log</m:t>
                            </m:r>
                          </m:fName>
                          <m:e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≤2</m:t>
                            </m:r>
                            <m:func>
                              <m:funcPr>
                                <m:ctrlPr>
                                  <a:rPr kumimoji="0" lang="de-AT" sz="1800" b="0" i="1" u="none" strike="noStrike" kern="0" cap="none" spc="-1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de-AT" sz="1800" b="0" i="0" u="none" strike="noStrike" kern="0" cap="none" spc="-1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0" lang="de-AT" sz="1800" b="0" i="1" u="none" strike="noStrike" kern="0" cap="none" spc="-1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func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, 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&gt;2.</m:t>
                    </m:r>
                  </m:oMath>
                </a14:m>
                <a:endParaRPr kumimoji="0" lang="de-AT" sz="1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/>
                <a:r>
                  <a:rPr lang="de-AT" sz="1800" spc="-1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b="0" i="0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func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  <a:p>
                <a:pPr lvl="0"/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about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products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Big-O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estimates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func>
                      <m:func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func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also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3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de-AT" sz="1800" i="1" spc="-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pc="-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b="0" i="1" spc="-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about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Big-O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estimates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+3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as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dominates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func>
                      <m:func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func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kumimoji="0" lang="de-AT" sz="1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/>
                <a:endParaRPr kumimoji="0" lang="en-US" sz="1800" b="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1B97866-D3B0-43FD-8E20-C3BDD96E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74801"/>
                <a:ext cx="8229300" cy="2782799"/>
              </a:xfrm>
              <a:prstGeom prst="rect">
                <a:avLst/>
              </a:prstGeom>
              <a:blipFill>
                <a:blip r:embed="rId3"/>
                <a:stretch>
                  <a:fillRect l="-963" t="-656" r="-889" b="-2188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87;p2">
            <a:extLst>
              <a:ext uri="{FF2B5EF4-FFF2-40B4-BE49-F238E27FC236}">
                <a16:creationId xmlns:a16="http://schemas.microsoft.com/office/drawing/2014/main" id="{98D37467-7E7E-4223-8A45-C1C07EBE3949}"/>
              </a:ext>
            </a:extLst>
          </p:cNvPr>
          <p:cNvSpPr txBox="1">
            <a:spLocks/>
          </p:cNvSpPr>
          <p:nvPr/>
        </p:nvSpPr>
        <p:spPr>
          <a:xfrm>
            <a:off x="457200" y="1519571"/>
            <a:ext cx="8229600" cy="762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Growth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product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functions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product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growth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individual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functions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83669815-10E4-481D-8F18-493EB0259CC3}"/>
              </a:ext>
            </a:extLst>
          </p:cNvPr>
          <p:cNvSpPr txBox="1">
            <a:spLocks/>
          </p:cNvSpPr>
          <p:nvPr/>
        </p:nvSpPr>
        <p:spPr>
          <a:xfrm>
            <a:off x="457200" y="2327400"/>
            <a:ext cx="8229600" cy="1164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8: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your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main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program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calls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another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function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e.g.,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from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loop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time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complexity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will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complexity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main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program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(i.e.,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loop)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times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complexity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subprocedure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4B5F7EE-B403-4671-A5C4-FC18C113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of the sum of two functions</a:t>
            </a:r>
          </a:p>
        </p:txBody>
      </p:sp>
    </p:spTree>
    <p:extLst>
      <p:ext uri="{BB962C8B-B14F-4D97-AF65-F5344CB8AC3E}">
        <p14:creationId xmlns:p14="http://schemas.microsoft.com/office/powerpoint/2010/main" val="304689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1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61938" y="1605600"/>
                <a:ext cx="8229600" cy="95898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4: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Give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Big-O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estimate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for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following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functions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  <a:endParaRPr kumimoji="0" lang="de-AT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+mj-lt"/>
                  <a:buAutoNum type="alphaL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func>
                      <m:func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de-AT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de-AT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</m:ctrlPr>
                              </m:sSupPr>
                              <m:e>
                                <m:r>
                                  <a:rPr kumimoji="0" lang="de-AT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kumimoji="0" lang="de-AT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+1</m:t>
                            </m:r>
                          </m:e>
                        </m:d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+ </m:t>
                        </m:r>
                        <m:sSup>
                          <m:sSupPr>
                            <m:ctrlP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</m:sup>
                        </m:sSup>
                      </m:e>
                    </m:func>
                    <m:func>
                      <m:func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de-AT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log</m:t>
                        </m:r>
                      </m:fName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𝑛</m:t>
                        </m:r>
                      </m:e>
                    </m:func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342900" lvl="0" indent="-342900">
                  <a:buFont typeface="+mj-lt"/>
                  <a:buAutoNum type="alphaLcPeriod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func>
                          <m:funcPr>
                            <m:ctrlPr>
                              <a:rPr lang="de-AT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+1)</m:t>
                            </m:r>
                          </m:e>
                        </m:func>
                      </m:e>
                      <m:sup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+</m:t>
                    </m:r>
                    <m:d>
                      <m:dPr>
                        <m:ctrlP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de-AT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de-AT" sz="18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log</m:t>
                            </m:r>
                          </m:fName>
                          <m:e>
                            <m:r>
                              <a:rPr kumimoji="0" lang="de-AT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𝑛</m:t>
                            </m:r>
                          </m:e>
                        </m:func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+1</m:t>
                        </m:r>
                      </m:e>
                    </m:d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sSup>
                      <m:sSupPr>
                        <m:ctrlP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𝑛</m:t>
                        </m:r>
                      </m:e>
                      <m:sup>
                        <m:r>
                          <a:rPr kumimoji="0" lang="de-A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+1)</m:t>
                    </m:r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38" y="1605600"/>
                <a:ext cx="8229600" cy="958980"/>
              </a:xfrm>
              <a:prstGeom prst="rect">
                <a:avLst/>
              </a:prstGeom>
              <a:blipFill>
                <a:blip r:embed="rId3"/>
                <a:stretch>
                  <a:fillRect l="-667" t="-3165" b="-696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780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Tractable vs. intractable complexity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0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Growth of functions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0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Tractable vs. intractable complexity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90734"/>
            <a:ext cx="8229300" cy="335806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solvable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polynomial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worst-case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tractable</a:t>
            </a:r>
            <a:r>
              <a:rPr lang="de-A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</a:t>
            </a: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Exponential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complexity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Factorial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complexity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intractable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solvable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large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solvable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solvable at all</a:t>
            </a: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Neither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theory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not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82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Exponential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3358066"/>
              </a:xfrm>
            </p:spPr>
            <p:txBody>
              <a:bodyPr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Exponential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constant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endParaRPr lang="de-AT" sz="18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grows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power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much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faster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polynomial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growth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power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subsets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AT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AT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every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decide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whether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include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subset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not: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every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subset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0s and 1s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many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represent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bits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33580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4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Factorial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2256466"/>
              </a:xfrm>
            </p:spPr>
            <p:txBody>
              <a:bodyPr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Factorial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grows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product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faster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exponential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sequence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permutations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!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permutations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possible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permutations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factorial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22564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175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15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61938" y="1605600"/>
                <a:ext cx="8229600" cy="64633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Task 5.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 Big-O estimates for the factorial function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!</m:t>
                    </m:r>
                  </m:oMath>
                </a14:m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kumimoji="0" lang="en-US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nd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the logarithm of the factorial function.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38" y="1605600"/>
                <a:ext cx="8229600" cy="646331"/>
              </a:xfrm>
              <a:prstGeom prst="rect">
                <a:avLst/>
              </a:prstGeom>
              <a:blipFill>
                <a:blip r:embed="rId3"/>
                <a:stretch>
                  <a:fillRect l="-667" t="-4717" b="-1415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545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Complexity table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96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Complexity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B7FF6EF-8524-4DBA-A1C4-912A7830AB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4905389"/>
                  </p:ext>
                </p:extLst>
              </p:nvPr>
            </p:nvGraphicFramePr>
            <p:xfrm>
              <a:off x="2044600" y="1952878"/>
              <a:ext cx="5159930" cy="271156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115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83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Complexity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Description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Constant complexity</a:t>
                          </a:r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AT" sz="1800" b="0" i="0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Logarithmic complexity</a:t>
                          </a:r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Linear complexity</a:t>
                          </a:r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func>
                                      <m:funcPr>
                                        <m:ctrlPr>
                                          <a:rPr lang="de-AT" sz="1800" b="0" i="1" strike="noStrike" spc="-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AT" sz="1800" b="0" i="0" strike="noStrike" spc="-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de-AT" sz="1800" b="0" i="1" strike="noStrike" spc="-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Log-linear (n-</a:t>
                          </a:r>
                          <a:r>
                            <a:rPr lang="en-US" sz="1800" b="0" strike="noStrike" spc="-1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logn</a:t>
                          </a:r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) complexity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𝑂</m:t>
                                    </m:r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(</m:t>
                                    </m:r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Polynomial complexity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4408893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𝑂</m:t>
                                  </m:r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de-AT" sz="1800" b="0" i="1" strike="noStrike" spc="-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1" strike="noStrike" spc="-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  <m:r>
                                <a:rPr lang="de-AT" sz="1800" b="0" i="1" strike="noStrike" spc="-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&gt;1</m:t>
                              </m:r>
                            </m:oMath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Exponential complexity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Factorial complexity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249249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B7FF6EF-8524-4DBA-A1C4-912A7830AB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4905389"/>
                  </p:ext>
                </p:extLst>
              </p:nvPr>
            </p:nvGraphicFramePr>
            <p:xfrm>
              <a:off x="2044600" y="1952878"/>
              <a:ext cx="5159930" cy="271156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115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83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Complexity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Description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31" t="-112500" r="-267241" b="-6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Constant complexity</a:t>
                          </a:r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31" t="-216364" r="-267241" b="-5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Logarithmic complexity</a:t>
                          </a:r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31" t="-310714" r="-267241" b="-4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Linear complexity</a:t>
                          </a:r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31" t="-410714" r="-267241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Log-linear (n-</a:t>
                          </a:r>
                          <a:r>
                            <a:rPr lang="en-US" sz="1800" b="0" strike="noStrike" spc="-1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logn</a:t>
                          </a:r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) complexity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31" t="-510714" r="-267241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Polynomial complexity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4408893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31" t="-621818" r="-267241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Exponential complexity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31" t="-708929" r="-267241" b="-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Factorial complexity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2492494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platzhalter 2">
            <a:extLst>
              <a:ext uri="{FF2B5EF4-FFF2-40B4-BE49-F238E27FC236}">
                <a16:creationId xmlns:a16="http://schemas.microsoft.com/office/drawing/2014/main" id="{D2B1BD13-A487-46DC-81D1-85282FE8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4600" y="4745001"/>
            <a:ext cx="5152613" cy="453923"/>
          </a:xfrm>
        </p:spPr>
        <p:txBody>
          <a:bodyPr/>
          <a:lstStyle/>
          <a:p>
            <a:pPr marL="114300" indent="0" algn="ctr"/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top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bottom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37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28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61938" y="1605599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r>
                  <a:rPr lang="en-US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Task 6.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express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perform.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modern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computers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−12</m:t>
                        </m:r>
                      </m:sup>
                    </m:sSup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Fill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missing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times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following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you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times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larger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years replace</a:t>
                </a:r>
                <a:r>
                  <a:rPr kumimoji="0" lang="en-US" sz="180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it with a *.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38" y="1605599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667" t="-2538" b="-71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32AA667C-1EE1-499D-B990-92ADEF77BDD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76314271"/>
                  </p:ext>
                </p:extLst>
              </p:nvPr>
            </p:nvGraphicFramePr>
            <p:xfrm>
              <a:off x="915253" y="2933646"/>
              <a:ext cx="7036139" cy="271156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115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97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7850">
                      <a:extLst>
                        <a:ext uri="{9D8B030D-6E8A-4147-A177-3AD203B41FA5}">
                          <a16:colId xmlns:a16="http://schemas.microsoft.com/office/drawing/2014/main" val="430841217"/>
                        </a:ext>
                      </a:extLst>
                    </a:gridCol>
                    <a:gridCol w="1289709">
                      <a:extLst>
                        <a:ext uri="{9D8B030D-6E8A-4147-A177-3AD203B41FA5}">
                          <a16:colId xmlns:a16="http://schemas.microsoft.com/office/drawing/2014/main" val="3914872805"/>
                        </a:ext>
                      </a:extLst>
                    </a:gridCol>
                    <a:gridCol w="897850">
                      <a:extLst>
                        <a:ext uri="{9D8B030D-6E8A-4147-A177-3AD203B41FA5}">
                          <a16:colId xmlns:a16="http://schemas.microsoft.com/office/drawing/2014/main" val="656155859"/>
                        </a:ext>
                      </a:extLst>
                    </a:gridCol>
                    <a:gridCol w="624728">
                      <a:extLst>
                        <a:ext uri="{9D8B030D-6E8A-4147-A177-3AD203B41FA5}">
                          <a16:colId xmlns:a16="http://schemas.microsoft.com/office/drawing/2014/main" val="2515435585"/>
                        </a:ext>
                      </a:extLst>
                    </a:gridCol>
                    <a:gridCol w="624728">
                      <a:extLst>
                        <a:ext uri="{9D8B030D-6E8A-4147-A177-3AD203B41FA5}">
                          <a16:colId xmlns:a16="http://schemas.microsoft.com/office/drawing/2014/main" val="1849410334"/>
                        </a:ext>
                      </a:extLst>
                    </a:gridCol>
                  </a:tblGrid>
                  <a:tr h="169473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Problem size</a:t>
                          </a:r>
                        </a:p>
                      </a:txBody>
                      <a:tcPr marL="63607" marR="63607" marT="32313" marB="32313" anchor="ctr"/>
                    </a:tc>
                    <a:tc gridSpan="6"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Bit operations used</a:t>
                          </a:r>
                        </a:p>
                      </a:txBody>
                      <a:tcPr marL="63607" marR="63607" marT="32313" marB="32313" anchor="ctr"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9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b="1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AT" sz="1800" b="0" i="0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800" b="1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b="1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AT" sz="1800" b="0" i="0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800" b="1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1800" b="1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3275973435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AT" sz="1800" b="0" i="1" strike="noStrike" spc="-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  <m:r>
                                <a:rPr lang="de-AT" sz="1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s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−11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s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AT" sz="1800" b="0" i="1" strike="noStrike" spc="-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  <m:r>
                                <a:rPr lang="de-AT" sz="1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s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s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AT" sz="1800" b="0" i="1" strike="noStrike" spc="-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  <m:r>
                                <a:rPr lang="de-AT" sz="1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s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s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AT" sz="1800" b="0" i="1" strike="noStrike" spc="-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  <m:r>
                                <a:rPr lang="de-AT" sz="1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AT" sz="1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s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1000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10000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100000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4408893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1000000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32AA667C-1EE1-499D-B990-92ADEF77BDD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76314271"/>
                  </p:ext>
                </p:extLst>
              </p:nvPr>
            </p:nvGraphicFramePr>
            <p:xfrm>
              <a:off x="915253" y="2933646"/>
              <a:ext cx="7036139" cy="271156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115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97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7850">
                      <a:extLst>
                        <a:ext uri="{9D8B030D-6E8A-4147-A177-3AD203B41FA5}">
                          <a16:colId xmlns:a16="http://schemas.microsoft.com/office/drawing/2014/main" val="430841217"/>
                        </a:ext>
                      </a:extLst>
                    </a:gridCol>
                    <a:gridCol w="1289709">
                      <a:extLst>
                        <a:ext uri="{9D8B030D-6E8A-4147-A177-3AD203B41FA5}">
                          <a16:colId xmlns:a16="http://schemas.microsoft.com/office/drawing/2014/main" val="3914872805"/>
                        </a:ext>
                      </a:extLst>
                    </a:gridCol>
                    <a:gridCol w="897850">
                      <a:extLst>
                        <a:ext uri="{9D8B030D-6E8A-4147-A177-3AD203B41FA5}">
                          <a16:colId xmlns:a16="http://schemas.microsoft.com/office/drawing/2014/main" val="656155859"/>
                        </a:ext>
                      </a:extLst>
                    </a:gridCol>
                    <a:gridCol w="624728">
                      <a:extLst>
                        <a:ext uri="{9D8B030D-6E8A-4147-A177-3AD203B41FA5}">
                          <a16:colId xmlns:a16="http://schemas.microsoft.com/office/drawing/2014/main" val="2515435585"/>
                        </a:ext>
                      </a:extLst>
                    </a:gridCol>
                    <a:gridCol w="624728">
                      <a:extLst>
                        <a:ext uri="{9D8B030D-6E8A-4147-A177-3AD203B41FA5}">
                          <a16:colId xmlns:a16="http://schemas.microsoft.com/office/drawing/2014/main" val="1849410334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Problem size</a:t>
                          </a:r>
                        </a:p>
                      </a:txBody>
                      <a:tcPr marL="63607" marR="63607" marT="32313" marB="32313" anchor="ctr"/>
                    </a:tc>
                    <a:tc gridSpan="6"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Bit operations used</a:t>
                          </a:r>
                        </a:p>
                      </a:txBody>
                      <a:tcPr marL="63607" marR="63607" marT="32313" marB="32313" anchor="ctr"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 anchor="ctr">
                        <a:blipFill>
                          <a:blip r:embed="rId4"/>
                          <a:stretch>
                            <a:fillRect l="-431" t="-112500" r="-399569" b="-6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 anchor="ctr">
                        <a:blipFill>
                          <a:blip r:embed="rId4"/>
                          <a:stretch>
                            <a:fillRect l="-110427" t="-112500" r="-339336" b="-6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 anchor="ctr">
                        <a:blipFill>
                          <a:blip r:embed="rId4"/>
                          <a:stretch>
                            <a:fillRect l="-300000" t="-112500" r="-383784" b="-6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 anchor="ctr">
                        <a:blipFill>
                          <a:blip r:embed="rId4"/>
                          <a:stretch>
                            <a:fillRect l="-279245" t="-112500" r="-167925" b="-6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 anchor="ctr">
                        <a:blipFill>
                          <a:blip r:embed="rId4"/>
                          <a:stretch>
                            <a:fillRect l="-546939" t="-112500" r="-142177" b="-6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 anchor="ctr">
                        <a:blipFill>
                          <a:blip r:embed="rId4"/>
                          <a:stretch>
                            <a:fillRect l="-932353" t="-112500" r="-104902" b="-6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 anchor="ctr">
                        <a:blipFill>
                          <a:blip r:embed="rId4"/>
                          <a:stretch>
                            <a:fillRect l="-1022330" t="-112500" r="-3883" b="-626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5973435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4"/>
                          <a:stretch>
                            <a:fillRect l="-110427" t="-216364" r="-339336" b="-5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4"/>
                          <a:stretch>
                            <a:fillRect l="-300000" t="-216364" r="-383784" b="-5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4"/>
                          <a:stretch>
                            <a:fillRect l="-279245" t="-216364" r="-167925" b="-5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4"/>
                          <a:stretch>
                            <a:fillRect l="-546939" t="-216364" r="-142177" b="-5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4"/>
                          <a:stretch>
                            <a:fillRect l="-110427" t="-310714" r="-339336" b="-4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4"/>
                          <a:stretch>
                            <a:fillRect l="-300000" t="-310714" r="-383784" b="-4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4"/>
                          <a:stretch>
                            <a:fillRect l="-279245" t="-310714" r="-167925" b="-4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1000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10000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100000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4408893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1000000</a:t>
                          </a: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868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1745266"/>
              </a:xfrm>
            </p:spPr>
            <p:txBody>
              <a:bodyPr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analyze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running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understand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growth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functions</a:t>
                </a:r>
                <a:endParaRPr lang="de-A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their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arguments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gets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larger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algorithms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gets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larger</a:t>
                </a: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growth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dirty="0" err="1"/>
                  <a:t>s</a:t>
                </a:r>
                <a:r>
                  <a:rPr lang="de-AT" dirty="0"/>
                  <a:t> </a:t>
                </a:r>
                <a:r>
                  <a:rPr lang="de-AT" dirty="0" err="1"/>
                  <a:t>is</a:t>
                </a:r>
                <a:r>
                  <a:rPr lang="de-AT" dirty="0"/>
                  <a:t> </a:t>
                </a:r>
                <a:r>
                  <a:rPr lang="de-AT" dirty="0" err="1"/>
                  <a:t>described</a:t>
                </a:r>
                <a:r>
                  <a:rPr lang="de-AT" dirty="0"/>
                  <a:t> </a:t>
                </a:r>
                <a:r>
                  <a:rPr lang="de-AT" dirty="0" err="1"/>
                  <a:t>using</a:t>
                </a:r>
                <a:r>
                  <a:rPr lang="de-AT" dirty="0"/>
                  <a:t> a </a:t>
                </a:r>
                <a:r>
                  <a:rPr lang="de-AT" dirty="0" err="1"/>
                  <a:t>special</a:t>
                </a:r>
                <a:r>
                  <a:rPr lang="de-AT" dirty="0"/>
                  <a:t> </a:t>
                </a:r>
                <a:r>
                  <a:rPr lang="de-AT" dirty="0" err="1"/>
                  <a:t>notation</a:t>
                </a:r>
                <a:endParaRPr lang="de-AT" dirty="0"/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 err="1"/>
                  <a:t>One</a:t>
                </a:r>
                <a:r>
                  <a:rPr lang="de-AT" dirty="0"/>
                  <a:t> </a:t>
                </a:r>
                <a:r>
                  <a:rPr lang="de-AT" dirty="0" err="1"/>
                  <a:t>of</a:t>
                </a:r>
                <a:r>
                  <a:rPr lang="de-AT" dirty="0"/>
                  <a:t> </a:t>
                </a:r>
                <a:r>
                  <a:rPr lang="de-AT" dirty="0" err="1"/>
                  <a:t>these</a:t>
                </a:r>
                <a:r>
                  <a:rPr lang="de-AT" dirty="0"/>
                  <a:t> </a:t>
                </a:r>
                <a:r>
                  <a:rPr lang="de-AT" dirty="0" err="1"/>
                  <a:t>is</a:t>
                </a:r>
                <a:r>
                  <a:rPr lang="de-AT" dirty="0"/>
                  <a:t> Big-O </a:t>
                </a:r>
                <a:r>
                  <a:rPr lang="de-AT" dirty="0" err="1"/>
                  <a:t>notation</a:t>
                </a:r>
                <a:r>
                  <a:rPr lang="de-AT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AT" dirty="0"/>
                  <a:t> </a:t>
                </a:r>
                <a:r>
                  <a:rPr lang="de-AT" dirty="0" err="1"/>
                  <a:t>representing</a:t>
                </a:r>
                <a:r>
                  <a:rPr lang="de-AT" dirty="0"/>
                  <a:t> an </a:t>
                </a:r>
                <a:r>
                  <a:rPr lang="de-AT" dirty="0" err="1"/>
                  <a:t>upper</a:t>
                </a:r>
                <a:r>
                  <a:rPr lang="de-AT" dirty="0"/>
                  <a:t> </a:t>
                </a:r>
                <a:r>
                  <a:rPr lang="de-AT" dirty="0" err="1"/>
                  <a:t>bound</a:t>
                </a:r>
                <a:r>
                  <a:rPr lang="de-AT" dirty="0"/>
                  <a:t> </a:t>
                </a:r>
                <a:r>
                  <a:rPr lang="de-AT" dirty="0" err="1"/>
                  <a:t>of</a:t>
                </a:r>
                <a:r>
                  <a:rPr lang="de-AT" dirty="0"/>
                  <a:t> a </a:t>
                </a:r>
                <a:r>
                  <a:rPr lang="de-AT" dirty="0" err="1"/>
                  <a:t>function</a:t>
                </a:r>
                <a:endParaRPr lang="de-AT" dirty="0"/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17452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87;p2">
                <a:extLst>
                  <a:ext uri="{FF2B5EF4-FFF2-40B4-BE49-F238E27FC236}">
                    <a16:creationId xmlns:a16="http://schemas.microsoft.com/office/drawing/2014/main" id="{EB1652D6-BFE5-4941-8192-ECE69CBB5091}"/>
                  </a:ext>
                </a:extLst>
              </p:cNvPr>
              <p:cNvSpPr txBox="1">
                <a:spLocks noGrp="1"/>
              </p:cNvSpPr>
              <p:nvPr/>
            </p:nvSpPr>
            <p:spPr>
              <a:xfrm>
                <a:off x="457200" y="3805200"/>
                <a:ext cx="8229600" cy="1861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>
                  <a:spcBef>
                    <a:spcPts val="640"/>
                  </a:spcBef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Definition 1: Big-O </a:t>
                </a:r>
                <a14:m>
                  <m:oMath xmlns:m="http://schemas.openxmlformats.org/officeDocument/2006/math">
                    <m:r>
                      <a:rPr kumimoji="0" lang="de-AT" sz="1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𝑶</m:t>
                    </m:r>
                    <m:d>
                      <m:dPr>
                        <m:ctrlPr>
                          <a:rPr kumimoji="0" lang="de-AT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𝒏</m:t>
                        </m:r>
                      </m:e>
                    </m:d>
                    <m:r>
                      <a:rPr kumimoji="0" lang="de-AT" sz="1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.</m:t>
                    </m:r>
                  </m:oMath>
                </a14:m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functions from the set of integers or set of real numbers to the set of real numbers.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We say that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if there are constants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such that: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spcBef>
                    <a:spcPts val="640"/>
                  </a:spcBef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whenever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This is read as “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de-AT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big-oh of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”.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Google Shape;87;p2">
                <a:extLst>
                  <a:ext uri="{FF2B5EF4-FFF2-40B4-BE49-F238E27FC236}">
                    <a16:creationId xmlns:a16="http://schemas.microsoft.com/office/drawing/2014/main" id="{EB1652D6-BFE5-4941-8192-ECE69CBB509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05200"/>
                <a:ext cx="8229600" cy="1861200"/>
              </a:xfrm>
              <a:prstGeom prst="rect">
                <a:avLst/>
              </a:prstGeom>
              <a:blipFill>
                <a:blip r:embed="rId4"/>
                <a:stretch>
                  <a:fillRect l="-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02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7C202A-9E44-4853-83E7-CFF444228ADF}"/>
                  </a:ext>
                </a:extLst>
              </p:cNvPr>
              <p:cNvSpPr txBox="1"/>
              <p:nvPr/>
            </p:nvSpPr>
            <p:spPr>
              <a:xfrm>
                <a:off x="645456" y="1234801"/>
                <a:ext cx="8041044" cy="1652400"/>
              </a:xfrm>
              <a:prstGeom prst="rect">
                <a:avLst/>
              </a:prstGeom>
              <a:solidFill>
                <a:srgbClr val="DAE3F3"/>
              </a:solidFill>
              <a:ln w="0">
                <a:noFill/>
              </a:ln>
            </p:spPr>
            <p:txBody>
              <a:bodyPr lIns="63607" tIns="31804" rIns="63607" bIns="31804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1. </a:t>
                </a:r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that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𝑓</m:t>
                    </m:r>
                    <m:d>
                      <m:d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 </m:t>
                    </m:r>
                    <m:sSup>
                      <m:sSup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  <m:sup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+2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+1</m:t>
                    </m:r>
                  </m:oMath>
                </a14:m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d>
                      <m:d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.</m:t>
                    </m:r>
                  </m:oMath>
                </a14:m>
                <a:endParaRPr kumimoji="0" lang="en-US" sz="18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b="1" spc="-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Solution</a:t>
                </a:r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0≤ </m:t>
                        </m:r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+2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+1≤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+2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=4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whenever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&gt;1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it follows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that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We take here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𝐶</m:t>
                    </m:r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=4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=1.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It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not necessary here to use absolute values since all terms are positive when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positive.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7C202A-9E44-4853-83E7-CFF44422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6" y="1234801"/>
                <a:ext cx="8041044" cy="1652400"/>
              </a:xfrm>
              <a:prstGeom prst="rect">
                <a:avLst/>
              </a:prstGeom>
              <a:blipFill>
                <a:blip r:embed="rId3"/>
                <a:stretch>
                  <a:fillRect l="-986" t="-1476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7" name="Picture 1">
            <a:extLst>
              <a:ext uri="{FF2B5EF4-FFF2-40B4-BE49-F238E27FC236}">
                <a16:creationId xmlns:a16="http://schemas.microsoft.com/office/drawing/2014/main" id="{80D70963-E5CA-4435-831A-425CAC8A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16" y="2808000"/>
            <a:ext cx="4825397" cy="35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0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7;p2">
                <a:extLst>
                  <a:ext uri="{FF2B5EF4-FFF2-40B4-BE49-F238E27FC236}">
                    <a16:creationId xmlns:a16="http://schemas.microsoft.com/office/drawing/2014/main" id="{054E52B6-6BEB-4095-9F96-46C259893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749532"/>
                <a:ext cx="8229600" cy="254166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>
                  <a:spcBef>
                    <a:spcPts val="640"/>
                  </a:spcBef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Remark 1: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show that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we need to find only one pair of constants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such that: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However, a pair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 satisfies the definition is never unique. Moreover, if one such pair exists, there are infinitely many such pairs. For example, 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 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 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This pair also satisfies the condition:</a:t>
                </a:r>
              </a:p>
              <a:p>
                <a:pPr marL="0" indent="0">
                  <a:spcBef>
                    <a:spcPts val="640"/>
                  </a:spcBef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d>
                      <m:dPr>
                        <m:begChr m:val="|"/>
                        <m:endChr m:val="|"/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spcBef>
                    <a:spcPts val="640"/>
                  </a:spcBef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whenever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sSup>
                      <m:sSup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 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spcBef>
                    <a:spcPts val="640"/>
                  </a:spcBef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5" name="Google Shape;87;p2">
                <a:extLst>
                  <a:ext uri="{FF2B5EF4-FFF2-40B4-BE49-F238E27FC236}">
                    <a16:creationId xmlns:a16="http://schemas.microsoft.com/office/drawing/2014/main" id="{054E52B6-6BEB-4095-9F96-46C25989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49532"/>
                <a:ext cx="8229600" cy="2541668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74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7C202A-9E44-4853-83E7-CFF444228ADF}"/>
                  </a:ext>
                </a:extLst>
              </p:cNvPr>
              <p:cNvSpPr txBox="1"/>
              <p:nvPr/>
            </p:nvSpPr>
            <p:spPr>
              <a:xfrm>
                <a:off x="645456" y="1234801"/>
                <a:ext cx="8041044" cy="1652400"/>
              </a:xfrm>
              <a:prstGeom prst="rect">
                <a:avLst/>
              </a:prstGeom>
              <a:solidFill>
                <a:srgbClr val="DAE3F3"/>
              </a:solidFill>
              <a:ln w="0">
                <a:noFill/>
              </a:ln>
            </p:spPr>
            <p:txBody>
              <a:bodyPr lIns="63607" tIns="31804" rIns="63607" bIns="31804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2. </a:t>
                </a:r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that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𝑓</m:t>
                    </m:r>
                    <m:d>
                      <m:d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 </m:t>
                    </m:r>
                    <m:sSup>
                      <m:sSup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  <m:sup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+2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+1</m:t>
                    </m:r>
                  </m:oMath>
                </a14:m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𝑂</m:t>
                    </m:r>
                    <m:d>
                      <m:dPr>
                        <m:ctrlP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de-AT" sz="1800" b="0" i="1" u="none" strike="noStrike" kern="0" cap="none" spc="-1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.</m:t>
                    </m:r>
                  </m:oMath>
                </a14:m>
                <a:endParaRPr kumimoji="0" lang="en-US" sz="18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b="1" spc="-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Alternative</a:t>
                </a:r>
                <a:r>
                  <a:rPr kumimoji="0" lang="en-US" sz="1800" b="1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s</a:t>
                </a: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olution</a:t>
                </a:r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Note that when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&gt;2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it </a:t>
                </a:r>
                <a:r>
                  <a:rPr lang="en-US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follows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≤ </m:t>
                        </m:r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b="0" i="0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Consequently,  if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𝑥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&gt;2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0≤ </m:t>
                        </m:r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+2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+1≤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3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hence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as we already knew. However,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 take here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𝐶</m:t>
                    </m:r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=3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=2.</m:t>
                    </m:r>
                  </m:oMath>
                </a14:m>
                <a:endParaRPr kumimoji="0" lang="en-US" sz="1800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47C202A-9E44-4853-83E7-CFF44422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6" y="1234801"/>
                <a:ext cx="8041044" cy="1652400"/>
              </a:xfrm>
              <a:prstGeom prst="rect">
                <a:avLst/>
              </a:prstGeom>
              <a:blipFill>
                <a:blip r:embed="rId3"/>
                <a:stretch>
                  <a:fillRect l="-986" t="-2952" r="-1289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69" name="Picture 1">
            <a:extLst>
              <a:ext uri="{FF2B5EF4-FFF2-40B4-BE49-F238E27FC236}">
                <a16:creationId xmlns:a16="http://schemas.microsoft.com/office/drawing/2014/main" id="{00E927AA-F116-40BB-AB44-388649FB1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00" y="2808000"/>
            <a:ext cx="4825397" cy="35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7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notation</a:t>
            </a:r>
          </a:p>
        </p:txBody>
      </p:sp>
      <p:sp>
        <p:nvSpPr>
          <p:cNvPr id="5" name="Google Shape;87;p2">
            <a:extLst>
              <a:ext uri="{FF2B5EF4-FFF2-40B4-BE49-F238E27FC236}">
                <a16:creationId xmlns:a16="http://schemas.microsoft.com/office/drawing/2014/main" id="{054E52B6-6BEB-4095-9F96-46C259893211}"/>
              </a:ext>
            </a:extLst>
          </p:cNvPr>
          <p:cNvSpPr txBox="1">
            <a:spLocks/>
          </p:cNvSpPr>
          <p:nvPr/>
        </p:nvSpPr>
        <p:spPr>
          <a:xfrm>
            <a:off x="456900" y="1418400"/>
            <a:ext cx="8229600" cy="1864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2: 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Big-O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estimate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expresses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solve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changes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grows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Big-O estimates can not be directly translated into the actual amount of computer time used. For example, in the definition of the Big-O multiplicative constants are “ignored” as they subsume all the implementation and hardware details. Such details can not be ignored in practice in most cases.</a:t>
            </a:r>
          </a:p>
          <a:p>
            <a:pPr marL="0" indent="0">
              <a:spcBef>
                <a:spcPts val="64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13E639B-2EA3-40FA-B6C2-F822B54E8034}"/>
                  </a:ext>
                </a:extLst>
              </p:cNvPr>
              <p:cNvSpPr txBox="1"/>
              <p:nvPr/>
            </p:nvSpPr>
            <p:spPr>
              <a:xfrm>
                <a:off x="456900" y="3344400"/>
                <a:ext cx="8229300" cy="3042000"/>
              </a:xfrm>
              <a:prstGeom prst="rect">
                <a:avLst/>
              </a:prstGeom>
              <a:solidFill>
                <a:srgbClr val="DAE3F3"/>
              </a:solidFill>
              <a:ln w="0">
                <a:noFill/>
              </a:ln>
            </p:spPr>
            <p:txBody>
              <a:bodyPr lIns="63607" tIns="31804" rIns="63607" bIns="31804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3. </a:t>
                </a:r>
                <a:r>
                  <a:rPr kumimoji="0" lang="de-AT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Check </a:t>
                </a:r>
                <a:r>
                  <a:rPr kumimoji="0" lang="de-AT" sz="180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how</a:t>
                </a:r>
                <a:r>
                  <a:rPr kumimoji="0" lang="de-AT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functions</a:t>
                </a:r>
                <a:r>
                  <a:rPr kumimoji="0" lang="de-AT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𝑓</m:t>
                    </m:r>
                    <m:d>
                      <m:dPr>
                        <m:ctrlP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</m:t>
                    </m:r>
                    <m:sSup>
                      <m:sSupPr>
                        <m:ctrlP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  <m:sup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and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𝑔</m:t>
                    </m:r>
                    <m:d>
                      <m:dPr>
                        <m:ctrlP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</m:d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=5</m:t>
                    </m:r>
                    <m:sSup>
                      <m:sSupPr>
                        <m:ctrlP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  <m:sup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change</a:t>
                </a:r>
                <a:r>
                  <a:rPr kumimoji="0" lang="en-US" sz="1800" i="0" u="none" strike="noStrike" kern="0" cap="none" spc="-1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as the argument grows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kumimoji="0" lang="de-AT" sz="1800" b="0" i="1" u="none" strike="noStrike" kern="0" cap="none" spc="-1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de-AT" sz="1800" b="0" i="1" u="none" strike="noStrike" kern="0" cap="none" spc="-1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=10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kumimoji="0" lang="de-AT" sz="1800" b="0" i="1" u="none" strike="noStrike" kern="0" cap="none" spc="-1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Arial"/>
                          </a:rPr>
                          <m:t>2</m:t>
                        </m:r>
                      </m:sub>
                    </m:sSub>
                    <m:r>
                      <a:rPr kumimoji="0" lang="de-AT" sz="1800" b="0" i="1" u="none" strike="noStrike" kern="0" cap="none" spc="-1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rPr>
                      <m:t>=100</m:t>
                    </m:r>
                  </m:oMath>
                </a14:m>
                <a:r>
                  <a:rPr kumimoji="0" lang="en-US" sz="180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b="1" i="0" u="none" strike="noStrike" kern="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/>
                <a:r>
                  <a:rPr lang="en-US" sz="1800" b="1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0" lang="en-US" sz="1800" b="1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olution</a:t>
                </a:r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</a:p>
              <a:p>
                <a:pPr lvl="0"/>
                <a:r>
                  <a:rPr kumimoji="0" lang="de-AT" sz="1800" b="0" i="0" u="none" strike="noStrike" kern="0" cap="none" spc="-1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For</a:t>
                </a:r>
                <a:r>
                  <a:rPr kumimoji="0" lang="de-AT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</m:t>
                    </m:r>
                  </m:oMath>
                </a14:m>
                <a:r>
                  <a:rPr kumimoji="0" lang="en-US" sz="1800" b="0" i="0" u="none" strike="noStrike" kern="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we have:		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</m:t>
                    </m:r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we have:</a:t>
                </a:r>
              </a:p>
              <a:p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=100</m:t>
                    </m:r>
                  </m:oMath>
                </a14:m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b="0" i="1" spc="-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b="0" i="1" spc="-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=100</m:t>
                    </m:r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00</m:t>
                    </m:r>
                  </m:oMath>
                </a14:m>
                <a:endParaRPr lang="de-AT" sz="1800" spc="-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b="0" i="1" spc="-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=5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b="0" i="1" spc="-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=500</m:t>
                    </m:r>
                  </m:oMath>
                </a14:m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=5</m:t>
                    </m:r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=500</m:t>
                    </m:r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00</m:t>
                    </m:r>
                  </m:oMath>
                </a14:m>
                <a:endParaRPr lang="de-AT" sz="1800" spc="-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:endParaRPr lang="de-AT" sz="1800" spc="-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But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ratio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sz="180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AT" sz="1800" b="0" i="1" spc="-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=100</m:t>
                    </m:r>
                  </m:oMath>
                </a14:m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ratio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AT" sz="1800" i="1" spc="-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=100</m:t>
                    </m:r>
                  </m:oMath>
                </a14:m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equal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grows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10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times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time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grows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both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cases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quadratically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i.e., 100 </a:t>
                </a:r>
                <a:r>
                  <a:rPr lang="de-AT" sz="1800" spc="-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times</a:t>
                </a:r>
                <a:r>
                  <a:rPr lang="de-AT" sz="1800" spc="-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13E639B-2EA3-40FA-B6C2-F822B54E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0" y="3344400"/>
                <a:ext cx="8229300" cy="3042000"/>
              </a:xfrm>
              <a:prstGeom prst="rect">
                <a:avLst/>
              </a:prstGeom>
              <a:blipFill>
                <a:blip r:embed="rId3"/>
                <a:stretch>
                  <a:fillRect l="-963" t="-1603" b="-1202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1745266"/>
              </a:xfrm>
            </p:spPr>
            <p:txBody>
              <a:bodyPr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Observe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relationship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i="1" spc="-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pc="-1" dirty="0">
                    <a:ea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AT" i="1" spc="-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AT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AT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de-AT" spc="-1" dirty="0">
                  <a:ea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AT" sz="1800" dirty="0"/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replaced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larger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spc="-1" dirty="0">
                    <a:ea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AT" sz="1800" b="0" i="1" spc="-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de-AT" sz="1800" spc="-1" dirty="0">
                  <a:ea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spc="-1" dirty="0">
                    <a:ea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AT" sz="1800" i="1" spc="-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spc="-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AT" sz="1800" i="1" spc="-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+2</m:t>
                        </m:r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  <m:r>
                          <a:rPr lang="de-AT" sz="1800" b="0" i="1" spc="-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+7</m:t>
                        </m:r>
                      </m:e>
                    </m:d>
                  </m:oMath>
                </a14:m>
                <a:endParaRPr lang="de-AT" sz="1800" spc="-1" dirty="0">
                  <a:ea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we will always use an upper bound that is as tight as possible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1745266"/>
              </a:xfrm>
              <a:blipFill>
                <a:blip r:embed="rId3"/>
                <a:stretch>
                  <a:fillRect t="-1748" b="-55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7;p2">
                <a:extLst>
                  <a:ext uri="{FF2B5EF4-FFF2-40B4-BE49-F238E27FC236}">
                    <a16:creationId xmlns:a16="http://schemas.microsoft.com/office/drawing/2014/main" id="{3A95E139-CB8D-4AAE-B71F-1267A3042A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900" y="3823132"/>
                <a:ext cx="8229600" cy="144726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>
                  <a:spcBef>
                    <a:spcPts val="640"/>
                  </a:spcBef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Remark 3: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we deal with functions that take only positive values (as it is always the case when we analyze algorithms), i.e.,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≥0,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∀</a:t>
                </a:r>
                <a14:m>
                  <m:oMath xmlns:m="http://schemas.openxmlformats.org/officeDocument/2006/math">
                    <m:r>
                      <a:rPr lang="de-A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can drop the absolute values, i.e.,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need to find only one pair of constants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such that: </a:t>
                </a:r>
              </a:p>
              <a:p>
                <a:pPr marL="0" lvl="0" indent="0">
                  <a:spcBef>
                    <a:spcPts val="640"/>
                  </a:spcBef>
                </a:pPr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𝐶𝑔</m:t>
                    </m:r>
                    <m:d>
                      <m:dPr>
                        <m:ctrlP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spcBef>
                    <a:spcPts val="64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5" name="Google Shape;87;p2">
                <a:extLst>
                  <a:ext uri="{FF2B5EF4-FFF2-40B4-BE49-F238E27FC236}">
                    <a16:creationId xmlns:a16="http://schemas.microsoft.com/office/drawing/2014/main" id="{3A95E139-CB8D-4AAE-B71F-1267A304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0" y="3823132"/>
                <a:ext cx="8229600" cy="1447268"/>
              </a:xfrm>
              <a:prstGeom prst="rect">
                <a:avLst/>
              </a:prstGeom>
              <a:blipFill>
                <a:blip r:embed="rId4"/>
                <a:stretch>
                  <a:fillRect l="-667" b="-2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97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2525</Words>
  <Application>Microsoft Office PowerPoint</Application>
  <PresentationFormat>On-screen Show (4:3)</PresentationFormat>
  <Paragraphs>243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Blackadder ITC</vt:lpstr>
      <vt:lpstr>Wingdings</vt:lpstr>
      <vt:lpstr>Cambria Math</vt:lpstr>
      <vt:lpstr>Arial</vt:lpstr>
      <vt:lpstr>Office Theme</vt:lpstr>
      <vt:lpstr>1_Office Theme</vt:lpstr>
      <vt:lpstr>Fundamentals of Computer Science and Programming </vt:lpstr>
      <vt:lpstr>Outline</vt:lpstr>
      <vt:lpstr>Growth of functions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Big-O notation</vt:lpstr>
      <vt:lpstr>Exercise</vt:lpstr>
      <vt:lpstr>Student task</vt:lpstr>
      <vt:lpstr>Big-O for polynomials</vt:lpstr>
      <vt:lpstr>Big-O of polynomials</vt:lpstr>
      <vt:lpstr>Big-O of polynomials</vt:lpstr>
      <vt:lpstr>Big-O notation</vt:lpstr>
      <vt:lpstr>Big-O notation</vt:lpstr>
      <vt:lpstr>Big-O notation</vt:lpstr>
      <vt:lpstr>Exercise</vt:lpstr>
      <vt:lpstr>Student task</vt:lpstr>
      <vt:lpstr>Growth of function combinations</vt:lpstr>
      <vt:lpstr>Big-O for function combinations</vt:lpstr>
      <vt:lpstr>Big-O of the sum of two functions</vt:lpstr>
      <vt:lpstr>Big-O of the sum of two functions</vt:lpstr>
      <vt:lpstr>Big-O of the product of two functions</vt:lpstr>
      <vt:lpstr>Big-O of the sum of two functions</vt:lpstr>
      <vt:lpstr>Exercise</vt:lpstr>
      <vt:lpstr>Student task</vt:lpstr>
      <vt:lpstr>Tractable vs. intractable complexity</vt:lpstr>
      <vt:lpstr>Tractable vs. intractable complexity</vt:lpstr>
      <vt:lpstr>Exponential complexity</vt:lpstr>
      <vt:lpstr>Factorial complexity</vt:lpstr>
      <vt:lpstr>Exercise</vt:lpstr>
      <vt:lpstr>Student task</vt:lpstr>
      <vt:lpstr>Complexity table</vt:lpstr>
      <vt:lpstr>Complexity table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Denis Helic</cp:lastModifiedBy>
  <cp:revision>1179</cp:revision>
  <dcterms:modified xsi:type="dcterms:W3CDTF">2022-12-06T12:13:59Z</dcterms:modified>
</cp:coreProperties>
</file>