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112"/>
  </p:notesMasterIdLst>
  <p:sldIdLst>
    <p:sldId id="256" r:id="rId3"/>
    <p:sldId id="408" r:id="rId4"/>
    <p:sldId id="554" r:id="rId5"/>
    <p:sldId id="605" r:id="rId6"/>
    <p:sldId id="639" r:id="rId7"/>
    <p:sldId id="640" r:id="rId8"/>
    <p:sldId id="641" r:id="rId9"/>
    <p:sldId id="642" r:id="rId10"/>
    <p:sldId id="576" r:id="rId11"/>
    <p:sldId id="579" r:id="rId12"/>
    <p:sldId id="581" r:id="rId13"/>
    <p:sldId id="645" r:id="rId14"/>
    <p:sldId id="649" r:id="rId15"/>
    <p:sldId id="650" r:id="rId16"/>
    <p:sldId id="648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58" r:id="rId25"/>
    <p:sldId id="659" r:id="rId26"/>
    <p:sldId id="660" r:id="rId27"/>
    <p:sldId id="661" r:id="rId28"/>
    <p:sldId id="662" r:id="rId29"/>
    <p:sldId id="663" r:id="rId30"/>
    <p:sldId id="664" r:id="rId31"/>
    <p:sldId id="665" r:id="rId32"/>
    <p:sldId id="666" r:id="rId33"/>
    <p:sldId id="667" r:id="rId34"/>
    <p:sldId id="668" r:id="rId35"/>
    <p:sldId id="669" r:id="rId36"/>
    <p:sldId id="670" r:id="rId37"/>
    <p:sldId id="671" r:id="rId38"/>
    <p:sldId id="672" r:id="rId39"/>
    <p:sldId id="673" r:id="rId40"/>
    <p:sldId id="674" r:id="rId41"/>
    <p:sldId id="675" r:id="rId42"/>
    <p:sldId id="676" r:id="rId43"/>
    <p:sldId id="677" r:id="rId44"/>
    <p:sldId id="678" r:id="rId45"/>
    <p:sldId id="679" r:id="rId46"/>
    <p:sldId id="680" r:id="rId47"/>
    <p:sldId id="681" r:id="rId48"/>
    <p:sldId id="682" r:id="rId49"/>
    <p:sldId id="683" r:id="rId50"/>
    <p:sldId id="684" r:id="rId51"/>
    <p:sldId id="689" r:id="rId52"/>
    <p:sldId id="685" r:id="rId53"/>
    <p:sldId id="686" r:id="rId54"/>
    <p:sldId id="687" r:id="rId55"/>
    <p:sldId id="688" r:id="rId56"/>
    <p:sldId id="690" r:id="rId57"/>
    <p:sldId id="523" r:id="rId58"/>
    <p:sldId id="461" r:id="rId59"/>
    <p:sldId id="646" r:id="rId60"/>
    <p:sldId id="691" r:id="rId61"/>
    <p:sldId id="693" r:id="rId62"/>
    <p:sldId id="692" r:id="rId63"/>
    <p:sldId id="694" r:id="rId64"/>
    <p:sldId id="695" r:id="rId65"/>
    <p:sldId id="696" r:id="rId66"/>
    <p:sldId id="697" r:id="rId67"/>
    <p:sldId id="698" r:id="rId68"/>
    <p:sldId id="699" r:id="rId69"/>
    <p:sldId id="700" r:id="rId70"/>
    <p:sldId id="701" r:id="rId71"/>
    <p:sldId id="702" r:id="rId72"/>
    <p:sldId id="703" r:id="rId73"/>
    <p:sldId id="704" r:id="rId74"/>
    <p:sldId id="705" r:id="rId75"/>
    <p:sldId id="706" r:id="rId76"/>
    <p:sldId id="707" r:id="rId77"/>
    <p:sldId id="708" r:id="rId78"/>
    <p:sldId id="709" r:id="rId79"/>
    <p:sldId id="710" r:id="rId80"/>
    <p:sldId id="711" r:id="rId81"/>
    <p:sldId id="712" r:id="rId82"/>
    <p:sldId id="713" r:id="rId83"/>
    <p:sldId id="714" r:id="rId84"/>
    <p:sldId id="715" r:id="rId85"/>
    <p:sldId id="716" r:id="rId86"/>
    <p:sldId id="717" r:id="rId87"/>
    <p:sldId id="718" r:id="rId88"/>
    <p:sldId id="719" r:id="rId89"/>
    <p:sldId id="720" r:id="rId90"/>
    <p:sldId id="721" r:id="rId91"/>
    <p:sldId id="722" r:id="rId92"/>
    <p:sldId id="643" r:id="rId93"/>
    <p:sldId id="644" r:id="rId94"/>
    <p:sldId id="647" r:id="rId95"/>
    <p:sldId id="723" r:id="rId96"/>
    <p:sldId id="724" r:id="rId97"/>
    <p:sldId id="725" r:id="rId98"/>
    <p:sldId id="726" r:id="rId99"/>
    <p:sldId id="727" r:id="rId100"/>
    <p:sldId id="728" r:id="rId101"/>
    <p:sldId id="729" r:id="rId102"/>
    <p:sldId id="730" r:id="rId103"/>
    <p:sldId id="731" r:id="rId104"/>
    <p:sldId id="732" r:id="rId105"/>
    <p:sldId id="733" r:id="rId106"/>
    <p:sldId id="734" r:id="rId107"/>
    <p:sldId id="735" r:id="rId108"/>
    <p:sldId id="736" r:id="rId109"/>
    <p:sldId id="737" r:id="rId110"/>
    <p:sldId id="738" r:id="rId111"/>
  </p:sldIdLst>
  <p:sldSz cx="9144000" cy="6858000" type="screen4x3"/>
  <p:notesSz cx="7099300" cy="10234613"/>
  <p:embeddedFontLst>
    <p:embeddedFont>
      <p:font typeface="Blackadder ITC" panose="04020505051007020D02" pitchFamily="82" charset="0"/>
      <p:regular r:id="rId113"/>
    </p:embeddedFont>
    <p:embeddedFont>
      <p:font typeface="Calibri" panose="020F0502020204030204" pitchFamily="34" charset="0"/>
      <p:regular r:id="rId114"/>
      <p:bold r:id="rId115"/>
      <p:italic r:id="rId116"/>
      <p:boldItalic r:id="rId117"/>
    </p:embeddedFont>
    <p:embeddedFont>
      <p:font typeface="Cambria Math" panose="02040503050406030204" pitchFamily="18" charset="0"/>
      <p:regular r:id="rId118"/>
    </p:embeddedFont>
    <p:embeddedFont>
      <p:font typeface="Consolas" panose="020B0609020204030204" pitchFamily="49" charset="0"/>
      <p:regular r:id="rId119"/>
      <p:bold r:id="rId120"/>
      <p:italic r:id="rId121"/>
      <p:boldItalic r:id="rId1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3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7CD"/>
    <a:srgbClr val="BFBFBF"/>
    <a:srgbClr val="1E90FF"/>
    <a:srgbClr val="DAE3F3"/>
    <a:srgbClr val="FCECE8"/>
    <a:srgbClr val="32CD32"/>
    <a:srgbClr val="D3242A"/>
    <a:srgbClr val="EDEDED"/>
    <a:srgbClr val="ED7D31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A8561-0462-61C5-122F-B37E0D33A249}" v="452" dt="2022-02-25T18:00:28.886"/>
    <p1510:client id="{6650C529-5FF6-DF91-408E-CA6877BEA450}" v="10" dt="2022-02-28T12:12:33.858"/>
    <p1510:client id="{B0536F86-C883-7A67-11FA-EA747C9A93F9}" v="3132" dt="2022-02-27T19:54:0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2403" autoAdjust="0"/>
  </p:normalViewPr>
  <p:slideViewPr>
    <p:cSldViewPr snapToGrid="0">
      <p:cViewPr varScale="1">
        <p:scale>
          <a:sx n="80" d="100"/>
          <a:sy n="80" d="100"/>
        </p:scale>
        <p:origin x="1908" y="36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font" Target="fonts/font5.fntdata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customschemas.google.com/relationships/presentationmetadata" Target="metadata"/><Relationship Id="rId128" Type="http://schemas.microsoft.com/office/2016/11/relationships/changesInfo" Target="changesInfos/changesInfo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font" Target="fonts/font1.fntdata"/><Relationship Id="rId118" Type="http://schemas.openxmlformats.org/officeDocument/2006/relationships/font" Target="fonts/font6.fntdata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presProps" Target="presProps.xml"/><Relationship Id="rId129" Type="http://schemas.microsoft.com/office/2015/10/relationships/revisionInfo" Target="revisionInfo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font" Target="fonts/font2.fntdata"/><Relationship Id="rId119" Type="http://schemas.openxmlformats.org/officeDocument/2006/relationships/font" Target="fonts/font7.fntdata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font" Target="fonts/font8.fntdata"/><Relationship Id="rId125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font" Target="fonts/font3.fntdata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font" Target="fonts/font9.fntdata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an" userId="S::daniel.dan@modul.ac.at::e2a95533-a292-400e-bcf5-c81090ef720f" providerId="AD" clId="Web-{B0536F86-C883-7A67-11FA-EA747C9A93F9}"/>
    <pc:docChg chg="addSld delSld modSld sldOrd">
      <pc:chgData name="Daniel Dan" userId="S::daniel.dan@modul.ac.at::e2a95533-a292-400e-bcf5-c81090ef720f" providerId="AD" clId="Web-{B0536F86-C883-7A67-11FA-EA747C9A93F9}" dt="2022-02-27T19:54:03.084" v="2519"/>
      <pc:docMkLst>
        <pc:docMk/>
      </pc:docMkLst>
      <pc:sldChg chg="modSp">
        <pc:chgData name="Daniel Dan" userId="S::daniel.dan@modul.ac.at::e2a95533-a292-400e-bcf5-c81090ef720f" providerId="AD" clId="Web-{B0536F86-C883-7A67-11FA-EA747C9A93F9}" dt="2022-02-27T19:41:23.940" v="1323" actId="20577"/>
        <pc:sldMkLst>
          <pc:docMk/>
          <pc:sldMk cId="0" sldId="257"/>
        </pc:sldMkLst>
        <pc:spChg chg="mod">
          <ac:chgData name="Daniel Dan" userId="S::daniel.dan@modul.ac.at::e2a95533-a292-400e-bcf5-c81090ef720f" providerId="AD" clId="Web-{B0536F86-C883-7A67-11FA-EA747C9A93F9}" dt="2022-02-27T19:41:23.940" v="1323" actId="20577"/>
          <ac:spMkLst>
            <pc:docMk/>
            <pc:sldMk cId="0" sldId="257"/>
            <ac:spMk id="87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B0536F86-C883-7A67-11FA-EA747C9A93F9}" dt="2022-02-27T10:47:02.715" v="4" actId="20577"/>
        <pc:sldMkLst>
          <pc:docMk/>
          <pc:sldMk cId="0" sldId="258"/>
        </pc:sldMkLst>
        <pc:spChg chg="mod">
          <ac:chgData name="Daniel Dan" userId="S::daniel.dan@modul.ac.at::e2a95533-a292-400e-bcf5-c81090ef720f" providerId="AD" clId="Web-{B0536F86-C883-7A67-11FA-EA747C9A93F9}" dt="2022-02-27T10:47:02.715" v="4" actId="20577"/>
          <ac:spMkLst>
            <pc:docMk/>
            <pc:sldMk cId="0" sldId="258"/>
            <ac:spMk id="2" creationId="{2AC6E17C-95F6-43A8-9683-8D544AABF34F}"/>
          </ac:spMkLst>
        </pc:spChg>
      </pc:sldChg>
      <pc:sldChg chg="addSp modSp">
        <pc:chgData name="Daniel Dan" userId="S::daniel.dan@modul.ac.at::e2a95533-a292-400e-bcf5-c81090ef720f" providerId="AD" clId="Web-{B0536F86-C883-7A67-11FA-EA747C9A93F9}" dt="2022-02-27T11:12:59.042" v="70" actId="1076"/>
        <pc:sldMkLst>
          <pc:docMk/>
          <pc:sldMk cId="0" sldId="262"/>
        </pc:sldMkLst>
        <pc:spChg chg="mod">
          <ac:chgData name="Daniel Dan" userId="S::daniel.dan@modul.ac.at::e2a95533-a292-400e-bcf5-c81090ef720f" providerId="AD" clId="Web-{B0536F86-C883-7A67-11FA-EA747C9A93F9}" dt="2022-02-27T11:09:47.609" v="63" actId="20577"/>
          <ac:spMkLst>
            <pc:docMk/>
            <pc:sldMk cId="0" sldId="262"/>
            <ac:spMk id="127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1:10:05.735" v="66" actId="20577"/>
          <ac:spMkLst>
            <pc:docMk/>
            <pc:sldMk cId="0" sldId="262"/>
            <ac:spMk id="12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12:59.042" v="70" actId="1076"/>
          <ac:picMkLst>
            <pc:docMk/>
            <pc:sldMk cId="0" sldId="262"/>
            <ac:picMk id="2" creationId="{04DAB524-A9F3-4A49-A8C0-8C2EC209D27E}"/>
          </ac:picMkLst>
        </pc:picChg>
      </pc:sldChg>
      <pc:sldChg chg="addSp modSp">
        <pc:chgData name="Daniel Dan" userId="S::daniel.dan@modul.ac.at::e2a95533-a292-400e-bcf5-c81090ef720f" providerId="AD" clId="Web-{B0536F86-C883-7A67-11FA-EA747C9A93F9}" dt="2022-02-27T11:16:29.475" v="102" actId="20577"/>
        <pc:sldMkLst>
          <pc:docMk/>
          <pc:sldMk cId="0" sldId="263"/>
        </pc:sldMkLst>
        <pc:spChg chg="add mod">
          <ac:chgData name="Daniel Dan" userId="S::daniel.dan@modul.ac.at::e2a95533-a292-400e-bcf5-c81090ef720f" providerId="AD" clId="Web-{B0536F86-C883-7A67-11FA-EA747C9A93F9}" dt="2022-02-27T11:16:29.475" v="102" actId="20577"/>
          <ac:spMkLst>
            <pc:docMk/>
            <pc:sldMk cId="0" sldId="263"/>
            <ac:spMk id="3" creationId="{4D3EA09A-1AEA-41F2-997D-E1849B0F2163}"/>
          </ac:spMkLst>
        </pc:spChg>
        <pc:spChg chg="mod">
          <ac:chgData name="Daniel Dan" userId="S::daniel.dan@modul.ac.at::e2a95533-a292-400e-bcf5-c81090ef720f" providerId="AD" clId="Web-{B0536F86-C883-7A67-11FA-EA747C9A93F9}" dt="2022-02-27T11:13:47.904" v="74" actId="20577"/>
          <ac:spMkLst>
            <pc:docMk/>
            <pc:sldMk cId="0" sldId="263"/>
            <ac:spMk id="134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1:15:24.347" v="86" actId="20577"/>
          <ac:spMkLst>
            <pc:docMk/>
            <pc:sldMk cId="0" sldId="263"/>
            <ac:spMk id="135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15:31.675" v="89" actId="14100"/>
          <ac:picMkLst>
            <pc:docMk/>
            <pc:sldMk cId="0" sldId="263"/>
            <ac:picMk id="2" creationId="{A4BEBE51-DC18-4D86-A4F0-FACE4AD031D8}"/>
          </ac:picMkLst>
        </pc:picChg>
      </pc:sldChg>
      <pc:sldChg chg="addSp delSp modSp">
        <pc:chgData name="Daniel Dan" userId="S::daniel.dan@modul.ac.at::e2a95533-a292-400e-bcf5-c81090ef720f" providerId="AD" clId="Web-{B0536F86-C883-7A67-11FA-EA747C9A93F9}" dt="2022-02-27T11:36:49.627" v="332" actId="1076"/>
        <pc:sldMkLst>
          <pc:docMk/>
          <pc:sldMk cId="0" sldId="264"/>
        </pc:sldMkLst>
        <pc:spChg chg="add mod">
          <ac:chgData name="Daniel Dan" userId="S::daniel.dan@modul.ac.at::e2a95533-a292-400e-bcf5-c81090ef720f" providerId="AD" clId="Web-{B0536F86-C883-7A67-11FA-EA747C9A93F9}" dt="2022-02-27T11:17:30.323" v="108"/>
          <ac:spMkLst>
            <pc:docMk/>
            <pc:sldMk cId="0" sldId="264"/>
            <ac:spMk id="3" creationId="{FA7269B2-5EAC-40A0-BC78-8699C651F14B}"/>
          </ac:spMkLst>
        </pc:spChg>
        <pc:spChg chg="add del">
          <ac:chgData name="Daniel Dan" userId="S::daniel.dan@modul.ac.at::e2a95533-a292-400e-bcf5-c81090ef720f" providerId="AD" clId="Web-{B0536F86-C883-7A67-11FA-EA747C9A93F9}" dt="2022-02-27T11:20:26.317" v="111"/>
          <ac:spMkLst>
            <pc:docMk/>
            <pc:sldMk cId="0" sldId="264"/>
            <ac:spMk id="4" creationId="{594DD0DF-F057-4111-B631-0FE84BCCDA1B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1:20:53.662" v="114"/>
          <ac:spMkLst>
            <pc:docMk/>
            <pc:sldMk cId="0" sldId="264"/>
            <ac:spMk id="5" creationId="{9FE7237F-E970-451C-B9BA-A3A8ECB8F5BD}"/>
          </ac:spMkLst>
        </pc:spChg>
        <pc:spChg chg="add del">
          <ac:chgData name="Daniel Dan" userId="S::daniel.dan@modul.ac.at::e2a95533-a292-400e-bcf5-c81090ef720f" providerId="AD" clId="Web-{B0536F86-C883-7A67-11FA-EA747C9A93F9}" dt="2022-02-27T11:21:04.241" v="116"/>
          <ac:spMkLst>
            <pc:docMk/>
            <pc:sldMk cId="0" sldId="264"/>
            <ac:spMk id="6" creationId="{FFBBD527-BAAF-458A-915A-72F1C6D56E7C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1:21:40.274" v="120"/>
          <ac:spMkLst>
            <pc:docMk/>
            <pc:sldMk cId="0" sldId="264"/>
            <ac:spMk id="7" creationId="{B1D5E76B-264B-4A72-AB89-9522D0656748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8.503" v="148" actId="1076"/>
          <ac:spMkLst>
            <pc:docMk/>
            <pc:sldMk cId="0" sldId="264"/>
            <ac:spMk id="8" creationId="{12ED535B-6CCF-43FC-81E9-04835CE0D12D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1:43.015" v="215" actId="20577"/>
          <ac:spMkLst>
            <pc:docMk/>
            <pc:sldMk cId="0" sldId="264"/>
            <ac:spMk id="12" creationId="{A73186A8-BEB2-4989-9C4B-6A12C1481E27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45.175" v="150" actId="1076"/>
          <ac:spMkLst>
            <pc:docMk/>
            <pc:sldMk cId="0" sldId="264"/>
            <ac:spMk id="13" creationId="{67FE433E-2D4C-4D9A-9E36-4ECF262E5DAA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3:53.954" v="139" actId="14100"/>
          <ac:spMkLst>
            <pc:docMk/>
            <pc:sldMk cId="0" sldId="264"/>
            <ac:spMk id="14" creationId="{7222F7DF-9180-46F4-A269-AA6E4230EE0B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3:58.938" v="142" actId="1076"/>
          <ac:spMkLst>
            <pc:docMk/>
            <pc:sldMk cId="0" sldId="264"/>
            <ac:spMk id="15" creationId="{5BFFB2CD-BB7C-403E-A6ED-0FB8A30D7042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04.017" v="143" actId="1076"/>
          <ac:spMkLst>
            <pc:docMk/>
            <pc:sldMk cId="0" sldId="264"/>
            <ac:spMk id="16" creationId="{2C9E1B4A-8E9D-432E-AEFB-8382DAA6AD5F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1.675" v="146" actId="1076"/>
          <ac:spMkLst>
            <pc:docMk/>
            <pc:sldMk cId="0" sldId="264"/>
            <ac:spMk id="17" creationId="{AA5ADC1B-F307-4221-9E8B-40A4A8919F57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1.675" v="147" actId="1076"/>
          <ac:spMkLst>
            <pc:docMk/>
            <pc:sldMk cId="0" sldId="264"/>
            <ac:spMk id="18" creationId="{5EE5DB66-D0EC-4202-AA15-D7A5337D8222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1:29.905" v="214" actId="1076"/>
          <ac:spMkLst>
            <pc:docMk/>
            <pc:sldMk cId="0" sldId="264"/>
            <ac:spMk id="20" creationId="{294E924A-BA10-4FD7-983B-9E1FB12B6558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3:09.005" v="243" actId="1076"/>
          <ac:spMkLst>
            <pc:docMk/>
            <pc:sldMk cId="0" sldId="264"/>
            <ac:spMk id="28" creationId="{BB30CBD7-0375-4DF7-B0AE-753ED713CE6D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2:58.707" v="242" actId="1076"/>
          <ac:spMkLst>
            <pc:docMk/>
            <pc:sldMk cId="0" sldId="264"/>
            <ac:spMk id="29" creationId="{58EDA8A9-9308-4A04-BC70-F2C750A11B10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4:06.508" v="266" actId="1076"/>
          <ac:spMkLst>
            <pc:docMk/>
            <pc:sldMk cId="0" sldId="264"/>
            <ac:spMk id="30" creationId="{E1491593-CF0A-47E4-95A2-DBC0183F0411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4:39.057" v="280" actId="1076"/>
          <ac:spMkLst>
            <pc:docMk/>
            <pc:sldMk cId="0" sldId="264"/>
            <ac:spMk id="31" creationId="{BB428BE3-86D3-42A5-A89C-3436F402C584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6:27.500" v="310" actId="1076"/>
          <ac:spMkLst>
            <pc:docMk/>
            <pc:sldMk cId="0" sldId="264"/>
            <ac:spMk id="32" creationId="{279491CC-92A2-4D7E-B858-DE9D2B45C3E3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5:45.420" v="303" actId="14100"/>
          <ac:spMkLst>
            <pc:docMk/>
            <pc:sldMk cId="0" sldId="264"/>
            <ac:spMk id="33" creationId="{40FF0825-F225-46DC-B574-954EC9D85CDC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6:49.627" v="332" actId="1076"/>
          <ac:spMkLst>
            <pc:docMk/>
            <pc:sldMk cId="0" sldId="264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17:25.947" v="107" actId="20577"/>
          <ac:spMkLst>
            <pc:docMk/>
            <pc:sldMk cId="0" sldId="264"/>
            <ac:spMk id="141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1:17:30.323" v="108"/>
          <ac:spMkLst>
            <pc:docMk/>
            <pc:sldMk cId="0" sldId="264"/>
            <ac:spMk id="142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1:17:31.948" v="109"/>
          <ac:picMkLst>
            <pc:docMk/>
            <pc:sldMk cId="0" sldId="264"/>
            <ac:picMk id="143" creationId="{00000000-0000-0000-0000-000000000000}"/>
          </ac:picMkLst>
        </pc:picChg>
        <pc:cxnChg chg="add del mod">
          <ac:chgData name="Daniel Dan" userId="S::daniel.dan@modul.ac.at::e2a95533-a292-400e-bcf5-c81090ef720f" providerId="AD" clId="Web-{B0536F86-C883-7A67-11FA-EA747C9A93F9}" dt="2022-02-27T11:25:24.146" v="154"/>
          <ac:cxnSpMkLst>
            <pc:docMk/>
            <pc:sldMk cId="0" sldId="264"/>
            <ac:cxnSpMk id="9" creationId="{BF87AA38-1352-47BE-95D5-DF18E06337B9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6:13.368" v="161" actId="14100"/>
          <ac:cxnSpMkLst>
            <pc:docMk/>
            <pc:sldMk cId="0" sldId="264"/>
            <ac:cxnSpMk id="10" creationId="{70B96866-1296-4A4E-B11F-08DB35F14C8F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7:28.407" v="169" actId="14100"/>
          <ac:cxnSpMkLst>
            <pc:docMk/>
            <pc:sldMk cId="0" sldId="264"/>
            <ac:cxnSpMk id="11" creationId="{376198DB-1B98-4AED-896D-590311D6D3F6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23.039" v="184" actId="14100"/>
          <ac:cxnSpMkLst>
            <pc:docMk/>
            <pc:sldMk cId="0" sldId="264"/>
            <ac:cxnSpMk id="19" creationId="{9AB9CB49-1ED6-4394-866B-D44B63EDFF4D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57.009" v="189" actId="14100"/>
          <ac:cxnSpMkLst>
            <pc:docMk/>
            <pc:sldMk cId="0" sldId="264"/>
            <ac:cxnSpMk id="23" creationId="{3871D6BC-8253-4619-89DB-FD9BB0355CF4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48.540" v="188" actId="14100"/>
          <ac:cxnSpMkLst>
            <pc:docMk/>
            <pc:sldMk cId="0" sldId="264"/>
            <ac:cxnSpMk id="24" creationId="{E59A18B9-127C-4DF3-9AB0-6FEDE2BADEE4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30:36.918" v="195" actId="14100"/>
          <ac:cxnSpMkLst>
            <pc:docMk/>
            <pc:sldMk cId="0" sldId="264"/>
            <ac:cxnSpMk id="25" creationId="{7D7AB94C-518D-4577-809B-350181669BF3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30:17.136" v="192" actId="14100"/>
          <ac:cxnSpMkLst>
            <pc:docMk/>
            <pc:sldMk cId="0" sldId="264"/>
            <ac:cxnSpMk id="26" creationId="{2C51D958-D2C4-4B86-BF14-2AE35FC1DC40}"/>
          </ac:cxnSpMkLst>
        </pc:cxnChg>
      </pc:sldChg>
      <pc:sldChg chg="delSp modSp">
        <pc:chgData name="Daniel Dan" userId="S::daniel.dan@modul.ac.at::e2a95533-a292-400e-bcf5-c81090ef720f" providerId="AD" clId="Web-{B0536F86-C883-7A67-11FA-EA747C9A93F9}" dt="2022-02-27T17:52:45.324" v="532" actId="20577"/>
        <pc:sldMkLst>
          <pc:docMk/>
          <pc:sldMk cId="0" sldId="265"/>
        </pc:sldMkLst>
        <pc:spChg chg="mod">
          <ac:chgData name="Daniel Dan" userId="S::daniel.dan@modul.ac.at::e2a95533-a292-400e-bcf5-c81090ef720f" providerId="AD" clId="Web-{B0536F86-C883-7A67-11FA-EA747C9A93F9}" dt="2022-02-27T17:52:00.682" v="525" actId="20577"/>
          <ac:spMkLst>
            <pc:docMk/>
            <pc:sldMk cId="0" sldId="265"/>
            <ac:spMk id="149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7:52:45.324" v="532" actId="20577"/>
          <ac:spMkLst>
            <pc:docMk/>
            <pc:sldMk cId="0" sldId="265"/>
            <ac:spMk id="150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7:52:03.104" v="526"/>
          <ac:picMkLst>
            <pc:docMk/>
            <pc:sldMk cId="0" sldId="265"/>
            <ac:picMk id="151" creationId="{00000000-0000-0000-0000-000000000000}"/>
          </ac:picMkLst>
        </pc:picChg>
      </pc:sldChg>
      <pc:sldChg chg="addSp modSp del">
        <pc:chgData name="Daniel Dan" userId="S::daniel.dan@modul.ac.at::e2a95533-a292-400e-bcf5-c81090ef720f" providerId="AD" clId="Web-{B0536F86-C883-7A67-11FA-EA747C9A93F9}" dt="2022-02-27T18:13:29.373" v="612"/>
        <pc:sldMkLst>
          <pc:docMk/>
          <pc:sldMk cId="0" sldId="266"/>
        </pc:sldMkLst>
        <pc:spChg chg="mod">
          <ac:chgData name="Daniel Dan" userId="S::daniel.dan@modul.ac.at::e2a95533-a292-400e-bcf5-c81090ef720f" providerId="AD" clId="Web-{B0536F86-C883-7A67-11FA-EA747C9A93F9}" dt="2022-02-27T17:53:52.500" v="549" actId="20577"/>
          <ac:spMkLst>
            <pc:docMk/>
            <pc:sldMk cId="0" sldId="266"/>
            <ac:spMk id="157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8:05:07.269" v="577" actId="20577"/>
          <ac:spMkLst>
            <pc:docMk/>
            <pc:sldMk cId="0" sldId="266"/>
            <ac:spMk id="15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8:03:58.094" v="565" actId="1076"/>
          <ac:picMkLst>
            <pc:docMk/>
            <pc:sldMk cId="0" sldId="266"/>
            <ac:picMk id="2" creationId="{2A515699-D87A-4013-808B-5A3F43412698}"/>
          </ac:picMkLst>
        </pc:picChg>
      </pc:sldChg>
      <pc:sldChg chg="del">
        <pc:chgData name="Daniel Dan" userId="S::daniel.dan@modul.ac.at::e2a95533-a292-400e-bcf5-c81090ef720f" providerId="AD" clId="Web-{B0536F86-C883-7A67-11FA-EA747C9A93F9}" dt="2022-02-27T19:40:30.314" v="1310"/>
        <pc:sldMkLst>
          <pc:docMk/>
          <pc:sldMk cId="0" sldId="267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9"/>
        <pc:sldMkLst>
          <pc:docMk/>
          <pc:sldMk cId="0" sldId="268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8"/>
        <pc:sldMkLst>
          <pc:docMk/>
          <pc:sldMk cId="0" sldId="269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7"/>
        <pc:sldMkLst>
          <pc:docMk/>
          <pc:sldMk cId="0" sldId="27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6"/>
        <pc:sldMkLst>
          <pc:docMk/>
          <pc:sldMk cId="0" sldId="27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5"/>
        <pc:sldMkLst>
          <pc:docMk/>
          <pc:sldMk cId="0" sldId="27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4"/>
        <pc:sldMkLst>
          <pc:docMk/>
          <pc:sldMk cId="0" sldId="27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3"/>
        <pc:sldMkLst>
          <pc:docMk/>
          <pc:sldMk cId="0" sldId="27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2"/>
        <pc:sldMkLst>
          <pc:docMk/>
          <pc:sldMk cId="0" sldId="275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1"/>
        <pc:sldMkLst>
          <pc:docMk/>
          <pc:sldMk cId="0" sldId="276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0"/>
        <pc:sldMkLst>
          <pc:docMk/>
          <pc:sldMk cId="0" sldId="277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9"/>
        <pc:sldMkLst>
          <pc:docMk/>
          <pc:sldMk cId="0" sldId="278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8"/>
        <pc:sldMkLst>
          <pc:docMk/>
          <pc:sldMk cId="0" sldId="279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7"/>
        <pc:sldMkLst>
          <pc:docMk/>
          <pc:sldMk cId="0" sldId="28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6"/>
        <pc:sldMkLst>
          <pc:docMk/>
          <pc:sldMk cId="0" sldId="28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5"/>
        <pc:sldMkLst>
          <pc:docMk/>
          <pc:sldMk cId="0" sldId="28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4"/>
        <pc:sldMkLst>
          <pc:docMk/>
          <pc:sldMk cId="0" sldId="28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3"/>
        <pc:sldMkLst>
          <pc:docMk/>
          <pc:sldMk cId="0" sldId="28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2"/>
        <pc:sldMkLst>
          <pc:docMk/>
          <pc:sldMk cId="0" sldId="28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1"/>
        <pc:sldMkLst>
          <pc:docMk/>
          <pc:sldMk cId="0" sldId="28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0"/>
        <pc:sldMkLst>
          <pc:docMk/>
          <pc:sldMk cId="0" sldId="28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9"/>
        <pc:sldMkLst>
          <pc:docMk/>
          <pc:sldMk cId="0" sldId="28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8"/>
        <pc:sldMkLst>
          <pc:docMk/>
          <pc:sldMk cId="0" sldId="289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7"/>
        <pc:sldMkLst>
          <pc:docMk/>
          <pc:sldMk cId="0" sldId="290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6"/>
        <pc:sldMkLst>
          <pc:docMk/>
          <pc:sldMk cId="0" sldId="291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5"/>
        <pc:sldMkLst>
          <pc:docMk/>
          <pc:sldMk cId="0" sldId="292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4"/>
        <pc:sldMkLst>
          <pc:docMk/>
          <pc:sldMk cId="0" sldId="293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3"/>
        <pc:sldMkLst>
          <pc:docMk/>
          <pc:sldMk cId="0" sldId="294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2"/>
        <pc:sldMkLst>
          <pc:docMk/>
          <pc:sldMk cId="0" sldId="29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1"/>
        <pc:sldMkLst>
          <pc:docMk/>
          <pc:sldMk cId="0" sldId="29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0"/>
        <pc:sldMkLst>
          <pc:docMk/>
          <pc:sldMk cId="0" sldId="29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9"/>
        <pc:sldMkLst>
          <pc:docMk/>
          <pc:sldMk cId="0" sldId="29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8"/>
        <pc:sldMkLst>
          <pc:docMk/>
          <pc:sldMk cId="0" sldId="299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7"/>
        <pc:sldMkLst>
          <pc:docMk/>
          <pc:sldMk cId="0" sldId="300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6"/>
        <pc:sldMkLst>
          <pc:docMk/>
          <pc:sldMk cId="0" sldId="301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5"/>
        <pc:sldMkLst>
          <pc:docMk/>
          <pc:sldMk cId="0" sldId="302"/>
        </pc:sldMkLst>
      </pc:sldChg>
      <pc:sldChg chg="del">
        <pc:chgData name="Daniel Dan" userId="S::daniel.dan@modul.ac.at::e2a95533-a292-400e-bcf5-c81090ef720f" providerId="AD" clId="Web-{B0536F86-C883-7A67-11FA-EA747C9A93F9}" dt="2022-02-27T19:54:03.084" v="2519"/>
        <pc:sldMkLst>
          <pc:docMk/>
          <pc:sldMk cId="0" sldId="303"/>
        </pc:sldMkLst>
      </pc:sldChg>
      <pc:sldChg chg="modSp">
        <pc:chgData name="Daniel Dan" userId="S::daniel.dan@modul.ac.at::e2a95533-a292-400e-bcf5-c81090ef720f" providerId="AD" clId="Web-{B0536F86-C883-7A67-11FA-EA747C9A93F9}" dt="2022-02-27T19:41:28.847" v="1325" actId="20577"/>
        <pc:sldMkLst>
          <pc:docMk/>
          <pc:sldMk cId="0" sldId="304"/>
        </pc:sldMkLst>
        <pc:spChg chg="mod">
          <ac:chgData name="Daniel Dan" userId="S::daniel.dan@modul.ac.at::e2a95533-a292-400e-bcf5-c81090ef720f" providerId="AD" clId="Web-{B0536F86-C883-7A67-11FA-EA747C9A93F9}" dt="2022-02-27T19:41:28.847" v="1325" actId="20577"/>
          <ac:spMkLst>
            <pc:docMk/>
            <pc:sldMk cId="0" sldId="304"/>
            <ac:spMk id="433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B0536F86-C883-7A67-11FA-EA747C9A93F9}" dt="2022-02-27T19:43:45.864" v="1482" actId="20577"/>
        <pc:sldMkLst>
          <pc:docMk/>
          <pc:sldMk cId="0" sldId="305"/>
        </pc:sldMkLst>
        <pc:spChg chg="mod">
          <ac:chgData name="Daniel Dan" userId="S::daniel.dan@modul.ac.at::e2a95533-a292-400e-bcf5-c81090ef720f" providerId="AD" clId="Web-{B0536F86-C883-7A67-11FA-EA747C9A93F9}" dt="2022-02-27T19:43:45.864" v="1482" actId="20577"/>
          <ac:spMkLst>
            <pc:docMk/>
            <pc:sldMk cId="0" sldId="305"/>
            <ac:spMk id="438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B0536F86-C883-7A67-11FA-EA747C9A93F9}" dt="2022-02-27T11:15:56.192" v="91" actId="20577"/>
        <pc:sldMkLst>
          <pc:docMk/>
          <pc:sldMk cId="808992841" sldId="309"/>
        </pc:sldMkLst>
        <pc:spChg chg="add mod">
          <ac:chgData name="Daniel Dan" userId="S::daniel.dan@modul.ac.at::e2a95533-a292-400e-bcf5-c81090ef720f" providerId="AD" clId="Web-{B0536F86-C883-7A67-11FA-EA747C9A93F9}" dt="2022-02-27T11:15:56.192" v="91" actId="20577"/>
          <ac:spMkLst>
            <pc:docMk/>
            <pc:sldMk cId="808992841" sldId="309"/>
            <ac:spMk id="3" creationId="{3115D5A0-2193-4443-9F84-B0DFAF8F16C7}"/>
          </ac:spMkLst>
        </pc:spChg>
        <pc:spChg chg="mod">
          <ac:chgData name="Daniel Dan" userId="S::daniel.dan@modul.ac.at::e2a95533-a292-400e-bcf5-c81090ef720f" providerId="AD" clId="Web-{B0536F86-C883-7A67-11FA-EA747C9A93F9}" dt="2022-02-27T10:50:30.164" v="16" actId="20577"/>
          <ac:spMkLst>
            <pc:docMk/>
            <pc:sldMk cId="808992841" sldId="309"/>
            <ac:spMk id="115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0:51:43.106" v="40" actId="20577"/>
          <ac:spMkLst>
            <pc:docMk/>
            <pc:sldMk cId="808992841" sldId="309"/>
            <ac:spMk id="116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41.040" v="21"/>
          <ac:spMkLst>
            <pc:docMk/>
            <pc:sldMk cId="808992841" sldId="309"/>
            <ac:spMk id="117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36.555" v="17"/>
          <ac:spMkLst>
            <pc:docMk/>
            <pc:sldMk cId="808992841" sldId="309"/>
            <ac:spMk id="118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37.774" v="19"/>
          <ac:spMkLst>
            <pc:docMk/>
            <pc:sldMk cId="808992841" sldId="309"/>
            <ac:spMk id="119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09:11.107" v="46" actId="14100"/>
          <ac:picMkLst>
            <pc:docMk/>
            <pc:sldMk cId="808992841" sldId="309"/>
            <ac:picMk id="2" creationId="{695EDC47-AE7F-4460-88BE-3A2873850499}"/>
          </ac:picMkLst>
        </pc:picChg>
        <pc:cxnChg chg="del mod">
          <ac:chgData name="Daniel Dan" userId="S::daniel.dan@modul.ac.at::e2a95533-a292-400e-bcf5-c81090ef720f" providerId="AD" clId="Web-{B0536F86-C883-7A67-11FA-EA747C9A93F9}" dt="2022-02-27T10:50:39.540" v="20"/>
          <ac:cxnSpMkLst>
            <pc:docMk/>
            <pc:sldMk cId="808992841" sldId="309"/>
            <ac:cxnSpMk id="120" creationId="{00000000-0000-0000-0000-000000000000}"/>
          </ac:cxnSpMkLst>
        </pc:cxnChg>
        <pc:cxnChg chg="del mod">
          <ac:chgData name="Daniel Dan" userId="S::daniel.dan@modul.ac.at::e2a95533-a292-400e-bcf5-c81090ef720f" providerId="AD" clId="Web-{B0536F86-C883-7A67-11FA-EA747C9A93F9}" dt="2022-02-27T10:50:36.665" v="18"/>
          <ac:cxnSpMkLst>
            <pc:docMk/>
            <pc:sldMk cId="808992841" sldId="309"/>
            <ac:cxnSpMk id="121" creationId="{00000000-0000-0000-0000-00000000000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1:42:15.551" v="396" actId="20577"/>
        <pc:sldMkLst>
          <pc:docMk/>
          <pc:sldMk cId="2255279033" sldId="310"/>
        </pc:sldMkLst>
        <pc:spChg chg="del">
          <ac:chgData name="Daniel Dan" userId="S::daniel.dan@modul.ac.at::e2a95533-a292-400e-bcf5-c81090ef720f" providerId="AD" clId="Web-{B0536F86-C883-7A67-11FA-EA747C9A93F9}" dt="2022-02-27T11:38:29.226" v="334"/>
          <ac:spMkLst>
            <pc:docMk/>
            <pc:sldMk cId="2255279033" sldId="310"/>
            <ac:spMk id="3" creationId="{FA7269B2-5EAC-40A0-BC78-8699C651F14B}"/>
          </ac:spMkLst>
        </pc:spChg>
        <pc:spChg chg="add mod">
          <ac:chgData name="Daniel Dan" userId="S::daniel.dan@modul.ac.at::e2a95533-a292-400e-bcf5-c81090ef720f" providerId="AD" clId="Web-{B0536F86-C883-7A67-11FA-EA747C9A93F9}" dt="2022-02-27T11:42:15.551" v="396" actId="20577"/>
          <ac:spMkLst>
            <pc:docMk/>
            <pc:sldMk cId="2255279033" sldId="310"/>
            <ac:spMk id="4" creationId="{E8CB220C-C520-4842-AAF7-BCBE3FD1411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4"/>
          <ac:spMkLst>
            <pc:docMk/>
            <pc:sldMk cId="2255279033" sldId="310"/>
            <ac:spMk id="8" creationId="{12ED535B-6CCF-43FC-81E9-04835CE0D12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3"/>
          <ac:spMkLst>
            <pc:docMk/>
            <pc:sldMk cId="2255279033" sldId="310"/>
            <ac:spMk id="12" creationId="{A73186A8-BEB2-4989-9C4B-6A12C1481E27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2"/>
          <ac:spMkLst>
            <pc:docMk/>
            <pc:sldMk cId="2255279033" sldId="310"/>
            <ac:spMk id="13" creationId="{67FE433E-2D4C-4D9A-9E36-4ECF262E5DAA}"/>
          </ac:spMkLst>
        </pc:spChg>
        <pc:spChg chg="del">
          <ac:chgData name="Daniel Dan" userId="S::daniel.dan@modul.ac.at::e2a95533-a292-400e-bcf5-c81090ef720f" providerId="AD" clId="Web-{B0536F86-C883-7A67-11FA-EA747C9A93F9}" dt="2022-02-27T11:39:15.088" v="385"/>
          <ac:spMkLst>
            <pc:docMk/>
            <pc:sldMk cId="2255279033" sldId="310"/>
            <ac:spMk id="14" creationId="{7222F7DF-9180-46F4-A269-AA6E4230EE0B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1"/>
          <ac:spMkLst>
            <pc:docMk/>
            <pc:sldMk cId="2255279033" sldId="310"/>
            <ac:spMk id="15" creationId="{5BFFB2CD-BB7C-403E-A6ED-0FB8A30D7042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0"/>
          <ac:spMkLst>
            <pc:docMk/>
            <pc:sldMk cId="2255279033" sldId="310"/>
            <ac:spMk id="16" creationId="{2C9E1B4A-8E9D-432E-AEFB-8382DAA6AD5F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9"/>
          <ac:spMkLst>
            <pc:docMk/>
            <pc:sldMk cId="2255279033" sldId="310"/>
            <ac:spMk id="17" creationId="{AA5ADC1B-F307-4221-9E8B-40A4A8919F57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8"/>
          <ac:spMkLst>
            <pc:docMk/>
            <pc:sldMk cId="2255279033" sldId="310"/>
            <ac:spMk id="18" creationId="{5EE5DB66-D0EC-4202-AA15-D7A5337D8222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0"/>
          <ac:spMkLst>
            <pc:docMk/>
            <pc:sldMk cId="2255279033" sldId="310"/>
            <ac:spMk id="20" creationId="{294E924A-BA10-4FD7-983B-9E1FB12B6558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9"/>
          <ac:spMkLst>
            <pc:docMk/>
            <pc:sldMk cId="2255279033" sldId="310"/>
            <ac:spMk id="28" creationId="{BB30CBD7-0375-4DF7-B0AE-753ED713CE6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8"/>
          <ac:spMkLst>
            <pc:docMk/>
            <pc:sldMk cId="2255279033" sldId="310"/>
            <ac:spMk id="29" creationId="{58EDA8A9-9308-4A04-BC70-F2C750A11B10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7"/>
          <ac:spMkLst>
            <pc:docMk/>
            <pc:sldMk cId="2255279033" sldId="310"/>
            <ac:spMk id="30" creationId="{E1491593-CF0A-47E4-95A2-DBC0183F0411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6"/>
          <ac:spMkLst>
            <pc:docMk/>
            <pc:sldMk cId="2255279033" sldId="310"/>
            <ac:spMk id="31" creationId="{BB428BE3-86D3-42A5-A89C-3436F402C584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5"/>
          <ac:spMkLst>
            <pc:docMk/>
            <pc:sldMk cId="2255279033" sldId="310"/>
            <ac:spMk id="32" creationId="{279491CC-92A2-4D7E-B858-DE9D2B45C3E3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4"/>
          <ac:spMkLst>
            <pc:docMk/>
            <pc:sldMk cId="2255279033" sldId="310"/>
            <ac:spMk id="33" creationId="{40FF0825-F225-46DC-B574-954EC9D85CDC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3"/>
          <ac:spMkLst>
            <pc:docMk/>
            <pc:sldMk cId="2255279033" sldId="310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39:05.462" v="362" actId="20577"/>
          <ac:spMkLst>
            <pc:docMk/>
            <pc:sldMk cId="2255279033" sldId="310"/>
            <ac:spMk id="141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39:37.402" v="391" actId="1076"/>
          <ac:picMkLst>
            <pc:docMk/>
            <pc:sldMk cId="2255279033" sldId="310"/>
            <ac:picMk id="2" creationId="{00243F75-935B-4A75-934D-972B513C5EF1}"/>
          </ac:picMkLst>
        </pc:picChg>
        <pc:cxnChg chg="del">
          <ac:chgData name="Daniel Dan" userId="S::daniel.dan@modul.ac.at::e2a95533-a292-400e-bcf5-c81090ef720f" providerId="AD" clId="Web-{B0536F86-C883-7A67-11FA-EA747C9A93F9}" dt="2022-02-27T11:39:13.150" v="377"/>
          <ac:cxnSpMkLst>
            <pc:docMk/>
            <pc:sldMk cId="2255279033" sldId="310"/>
            <ac:cxnSpMk id="10" creationId="{70B96866-1296-4A4E-B11F-08DB35F14C8F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6"/>
          <ac:cxnSpMkLst>
            <pc:docMk/>
            <pc:sldMk cId="2255279033" sldId="310"/>
            <ac:cxnSpMk id="11" creationId="{376198DB-1B98-4AED-896D-590311D6D3F6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5"/>
          <ac:cxnSpMkLst>
            <pc:docMk/>
            <pc:sldMk cId="2255279033" sldId="310"/>
            <ac:cxnSpMk id="19" creationId="{9AB9CB49-1ED6-4394-866B-D44B63EDFF4D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4"/>
          <ac:cxnSpMkLst>
            <pc:docMk/>
            <pc:sldMk cId="2255279033" sldId="310"/>
            <ac:cxnSpMk id="23" creationId="{3871D6BC-8253-4619-89DB-FD9BB0355CF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3"/>
          <ac:cxnSpMkLst>
            <pc:docMk/>
            <pc:sldMk cId="2255279033" sldId="310"/>
            <ac:cxnSpMk id="24" creationId="{E59A18B9-127C-4DF3-9AB0-6FEDE2BADEE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2"/>
          <ac:cxnSpMkLst>
            <pc:docMk/>
            <pc:sldMk cId="2255279033" sldId="310"/>
            <ac:cxnSpMk id="25" creationId="{7D7AB94C-518D-4577-809B-350181669BF3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1"/>
          <ac:cxnSpMkLst>
            <pc:docMk/>
            <pc:sldMk cId="2255279033" sldId="310"/>
            <ac:cxnSpMk id="26" creationId="{2C51D958-D2C4-4B86-BF14-2AE35FC1DC4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1:45:26.031" v="464" actId="20577"/>
        <pc:sldMkLst>
          <pc:docMk/>
          <pc:sldMk cId="3047330159" sldId="311"/>
        </pc:sldMkLst>
        <pc:spChg chg="add mod">
          <ac:chgData name="Daniel Dan" userId="S::daniel.dan@modul.ac.at::e2a95533-a292-400e-bcf5-c81090ef720f" providerId="AD" clId="Web-{B0536F86-C883-7A67-11FA-EA747C9A93F9}" dt="2022-02-27T11:43:29.009" v="446" actId="20577"/>
          <ac:spMkLst>
            <pc:docMk/>
            <pc:sldMk cId="3047330159" sldId="311"/>
            <ac:spMk id="2" creationId="{89365D37-3590-43F3-850E-038EA4D84B9A}"/>
          </ac:spMkLst>
        </pc:spChg>
        <pc:spChg chg="del">
          <ac:chgData name="Daniel Dan" userId="S::daniel.dan@modul.ac.at::e2a95533-a292-400e-bcf5-c81090ef720f" providerId="AD" clId="Web-{B0536F86-C883-7A67-11FA-EA747C9A93F9}" dt="2022-02-27T11:45:12.999" v="447"/>
          <ac:spMkLst>
            <pc:docMk/>
            <pc:sldMk cId="3047330159" sldId="311"/>
            <ac:spMk id="3" creationId="{FA7269B2-5EAC-40A0-BC78-8699C651F14B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20"/>
          <ac:spMkLst>
            <pc:docMk/>
            <pc:sldMk cId="3047330159" sldId="311"/>
            <ac:spMk id="8" creationId="{12ED535B-6CCF-43FC-81E9-04835CE0D12D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9"/>
          <ac:spMkLst>
            <pc:docMk/>
            <pc:sldMk cId="3047330159" sldId="311"/>
            <ac:spMk id="12" creationId="{A73186A8-BEB2-4989-9C4B-6A12C1481E27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8"/>
          <ac:spMkLst>
            <pc:docMk/>
            <pc:sldMk cId="3047330159" sldId="311"/>
            <ac:spMk id="13" creationId="{67FE433E-2D4C-4D9A-9E36-4ECF262E5DAA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7"/>
          <ac:spMkLst>
            <pc:docMk/>
            <pc:sldMk cId="3047330159" sldId="311"/>
            <ac:spMk id="14" creationId="{7222F7DF-9180-46F4-A269-AA6E4230EE0B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6"/>
          <ac:spMkLst>
            <pc:docMk/>
            <pc:sldMk cId="3047330159" sldId="311"/>
            <ac:spMk id="15" creationId="{5BFFB2CD-BB7C-403E-A6ED-0FB8A30D7042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5"/>
          <ac:spMkLst>
            <pc:docMk/>
            <pc:sldMk cId="3047330159" sldId="311"/>
            <ac:spMk id="16" creationId="{2C9E1B4A-8E9D-432E-AEFB-8382DAA6AD5F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4"/>
          <ac:spMkLst>
            <pc:docMk/>
            <pc:sldMk cId="3047330159" sldId="311"/>
            <ac:spMk id="17" creationId="{AA5ADC1B-F307-4221-9E8B-40A4A8919F57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3"/>
          <ac:spMkLst>
            <pc:docMk/>
            <pc:sldMk cId="3047330159" sldId="311"/>
            <ac:spMk id="18" creationId="{5EE5DB66-D0EC-4202-AA15-D7A5337D8222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5"/>
          <ac:spMkLst>
            <pc:docMk/>
            <pc:sldMk cId="3047330159" sldId="311"/>
            <ac:spMk id="20" creationId="{294E924A-BA10-4FD7-983B-9E1FB12B6558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4"/>
          <ac:spMkLst>
            <pc:docMk/>
            <pc:sldMk cId="3047330159" sldId="311"/>
            <ac:spMk id="28" creationId="{BB30CBD7-0375-4DF7-B0AE-753ED713CE6D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3"/>
          <ac:spMkLst>
            <pc:docMk/>
            <pc:sldMk cId="3047330159" sldId="311"/>
            <ac:spMk id="29" creationId="{58EDA8A9-9308-4A04-BC70-F2C750A11B10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2"/>
          <ac:spMkLst>
            <pc:docMk/>
            <pc:sldMk cId="3047330159" sldId="311"/>
            <ac:spMk id="30" creationId="{E1491593-CF0A-47E4-95A2-DBC0183F0411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1"/>
          <ac:spMkLst>
            <pc:docMk/>
            <pc:sldMk cId="3047330159" sldId="311"/>
            <ac:spMk id="31" creationId="{BB428BE3-86D3-42A5-A89C-3436F402C584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0"/>
          <ac:spMkLst>
            <pc:docMk/>
            <pc:sldMk cId="3047330159" sldId="311"/>
            <ac:spMk id="32" creationId="{279491CC-92A2-4D7E-B858-DE9D2B45C3E3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399"/>
          <ac:spMkLst>
            <pc:docMk/>
            <pc:sldMk cId="3047330159" sldId="311"/>
            <ac:spMk id="33" creationId="{40FF0825-F225-46DC-B574-954EC9D85CDC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398"/>
          <ac:spMkLst>
            <pc:docMk/>
            <pc:sldMk cId="3047330159" sldId="311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45:26.031" v="464" actId="20577"/>
          <ac:spMkLst>
            <pc:docMk/>
            <pc:sldMk cId="3047330159" sldId="311"/>
            <ac:spMk id="141" creationId="{00000000-0000-0000-0000-000000000000}"/>
          </ac:spMkLst>
        </pc:spChg>
        <pc:cxnChg chg="del">
          <ac:chgData name="Daniel Dan" userId="S::daniel.dan@modul.ac.at::e2a95533-a292-400e-bcf5-c81090ef720f" providerId="AD" clId="Web-{B0536F86-C883-7A67-11FA-EA747C9A93F9}" dt="2022-02-27T11:42:28.240" v="412"/>
          <ac:cxnSpMkLst>
            <pc:docMk/>
            <pc:sldMk cId="3047330159" sldId="311"/>
            <ac:cxnSpMk id="10" creationId="{70B96866-1296-4A4E-B11F-08DB35F14C8F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11"/>
          <ac:cxnSpMkLst>
            <pc:docMk/>
            <pc:sldMk cId="3047330159" sldId="311"/>
            <ac:cxnSpMk id="11" creationId="{376198DB-1B98-4AED-896D-590311D6D3F6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10"/>
          <ac:cxnSpMkLst>
            <pc:docMk/>
            <pc:sldMk cId="3047330159" sldId="311"/>
            <ac:cxnSpMk id="19" creationId="{9AB9CB49-1ED6-4394-866B-D44B63EDFF4D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9"/>
          <ac:cxnSpMkLst>
            <pc:docMk/>
            <pc:sldMk cId="3047330159" sldId="311"/>
            <ac:cxnSpMk id="23" creationId="{3871D6BC-8253-4619-89DB-FD9BB0355CF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8"/>
          <ac:cxnSpMkLst>
            <pc:docMk/>
            <pc:sldMk cId="3047330159" sldId="311"/>
            <ac:cxnSpMk id="24" creationId="{E59A18B9-127C-4DF3-9AB0-6FEDE2BADEE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7"/>
          <ac:cxnSpMkLst>
            <pc:docMk/>
            <pc:sldMk cId="3047330159" sldId="311"/>
            <ac:cxnSpMk id="25" creationId="{7D7AB94C-518D-4577-809B-350181669BF3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6"/>
          <ac:cxnSpMkLst>
            <pc:docMk/>
            <pc:sldMk cId="3047330159" sldId="311"/>
            <ac:cxnSpMk id="26" creationId="{2C51D958-D2C4-4B86-BF14-2AE35FC1DC4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7:51:38.852" v="518" actId="20577"/>
        <pc:sldMkLst>
          <pc:docMk/>
          <pc:sldMk cId="3962950277" sldId="312"/>
        </pc:sldMkLst>
        <pc:spChg chg="add mod">
          <ac:chgData name="Daniel Dan" userId="S::daniel.dan@modul.ac.at::e2a95533-a292-400e-bcf5-c81090ef720f" providerId="AD" clId="Web-{B0536F86-C883-7A67-11FA-EA747C9A93F9}" dt="2022-02-27T11:46:33.847" v="494" actId="20577"/>
          <ac:spMkLst>
            <pc:docMk/>
            <pc:sldMk cId="3962950277" sldId="312"/>
            <ac:spMk id="3" creationId="{F7BAE381-3B77-4D2E-80C7-AFE28DDF32F8}"/>
          </ac:spMkLst>
        </pc:spChg>
        <pc:spChg chg="mod">
          <ac:chgData name="Daniel Dan" userId="S::daniel.dan@modul.ac.at::e2a95533-a292-400e-bcf5-c81090ef720f" providerId="AD" clId="Web-{B0536F86-C883-7A67-11FA-EA747C9A93F9}" dt="2022-02-27T17:51:38.852" v="518" actId="20577"/>
          <ac:spMkLst>
            <pc:docMk/>
            <pc:sldMk cId="3962950277" sldId="312"/>
            <ac:spMk id="4" creationId="{E8CB220C-C520-4842-AAF7-BCBE3FD1411D}"/>
          </ac:spMkLst>
        </pc:spChg>
        <pc:spChg chg="mod">
          <ac:chgData name="Daniel Dan" userId="S::daniel.dan@modul.ac.at::e2a95533-a292-400e-bcf5-c81090ef720f" providerId="AD" clId="Web-{B0536F86-C883-7A67-11FA-EA747C9A93F9}" dt="2022-02-27T17:49:17.970" v="510" actId="20577"/>
          <ac:spMkLst>
            <pc:docMk/>
            <pc:sldMk cId="3962950277" sldId="312"/>
            <ac:spMk id="141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1:45:38.172" v="466"/>
          <ac:picMkLst>
            <pc:docMk/>
            <pc:sldMk cId="3962950277" sldId="312"/>
            <ac:picMk id="2" creationId="{00243F75-935B-4A75-934D-972B513C5EF1}"/>
          </ac:picMkLst>
        </pc:picChg>
        <pc:picChg chg="add del mod">
          <ac:chgData name="Daniel Dan" userId="S::daniel.dan@modul.ac.at::e2a95533-a292-400e-bcf5-c81090ef720f" providerId="AD" clId="Web-{B0536F86-C883-7A67-11FA-EA747C9A93F9}" dt="2022-02-27T17:51:10.867" v="513"/>
          <ac:picMkLst>
            <pc:docMk/>
            <pc:sldMk cId="3962950277" sldId="312"/>
            <ac:picMk id="2" creationId="{F3990193-43DE-4DF3-9CF1-B07BD86D4848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7:51:24.961" v="515" actId="1076"/>
          <ac:picMkLst>
            <pc:docMk/>
            <pc:sldMk cId="3962950277" sldId="312"/>
            <ac:picMk id="5" creationId="{CB7C1570-F39B-4FBB-8212-21BA64259AB2}"/>
          </ac:picMkLst>
        </pc:picChg>
      </pc:sldChg>
      <pc:sldChg chg="modSp add replId">
        <pc:chgData name="Daniel Dan" userId="S::daniel.dan@modul.ac.at::e2a95533-a292-400e-bcf5-c81090ef720f" providerId="AD" clId="Web-{B0536F86-C883-7A67-11FA-EA747C9A93F9}" dt="2022-02-27T17:53:43.593" v="540" actId="20577"/>
        <pc:sldMkLst>
          <pc:docMk/>
          <pc:sldMk cId="883025682" sldId="313"/>
        </pc:sldMkLst>
        <pc:spChg chg="mod">
          <ac:chgData name="Daniel Dan" userId="S::daniel.dan@modul.ac.at::e2a95533-a292-400e-bcf5-c81090ef720f" providerId="AD" clId="Web-{B0536F86-C883-7A67-11FA-EA747C9A93F9}" dt="2022-02-27T17:53:43.593" v="540" actId="20577"/>
          <ac:spMkLst>
            <pc:docMk/>
            <pc:sldMk cId="883025682" sldId="313"/>
            <ac:spMk id="150" creationId="{00000000-0000-0000-0000-000000000000}"/>
          </ac:spMkLst>
        </pc:spChg>
      </pc:sldChg>
      <pc:sldChg chg="addSp modSp add ord replId">
        <pc:chgData name="Daniel Dan" userId="S::daniel.dan@modul.ac.at::e2a95533-a292-400e-bcf5-c81090ef720f" providerId="AD" clId="Web-{B0536F86-C883-7A67-11FA-EA747C9A93F9}" dt="2022-02-27T18:15:00.596" v="614" actId="20577"/>
        <pc:sldMkLst>
          <pc:docMk/>
          <pc:sldMk cId="61331412" sldId="314"/>
        </pc:sldMkLst>
        <pc:spChg chg="add mod">
          <ac:chgData name="Daniel Dan" userId="S::daniel.dan@modul.ac.at::e2a95533-a292-400e-bcf5-c81090ef720f" providerId="AD" clId="Web-{B0536F86-C883-7A67-11FA-EA747C9A93F9}" dt="2022-02-27T18:15:00.596" v="614" actId="20577"/>
          <ac:spMkLst>
            <pc:docMk/>
            <pc:sldMk cId="61331412" sldId="314"/>
            <ac:spMk id="3" creationId="{B6A28984-A9FA-4B39-B437-69AA110E10AB}"/>
          </ac:spMkLst>
        </pc:spChg>
        <pc:spChg chg="mod">
          <ac:chgData name="Daniel Dan" userId="S::daniel.dan@modul.ac.at::e2a95533-a292-400e-bcf5-c81090ef720f" providerId="AD" clId="Web-{B0536F86-C883-7A67-11FA-EA747C9A93F9}" dt="2022-02-27T18:06:15.319" v="579" actId="20577"/>
          <ac:spMkLst>
            <pc:docMk/>
            <pc:sldMk cId="61331412" sldId="314"/>
            <ac:spMk id="158" creationId="{00000000-0000-0000-0000-000000000000}"/>
          </ac:spMkLst>
        </pc:spChg>
        <pc:picChg chg="mod">
          <ac:chgData name="Daniel Dan" userId="S::daniel.dan@modul.ac.at::e2a95533-a292-400e-bcf5-c81090ef720f" providerId="AD" clId="Web-{B0536F86-C883-7A67-11FA-EA747C9A93F9}" dt="2022-02-27T18:06:53.337" v="586" actId="14100"/>
          <ac:picMkLst>
            <pc:docMk/>
            <pc:sldMk cId="61331412" sldId="314"/>
            <ac:picMk id="2" creationId="{2A515699-D87A-4013-808B-5A3F43412698}"/>
          </ac:picMkLst>
        </pc:picChg>
      </pc:sldChg>
      <pc:sldChg chg="addSp delSp modSp add del ord replId">
        <pc:chgData name="Daniel Dan" userId="S::daniel.dan@modul.ac.at::e2a95533-a292-400e-bcf5-c81090ef720f" providerId="AD" clId="Web-{B0536F86-C883-7A67-11FA-EA747C9A93F9}" dt="2022-02-27T18:13:26.888" v="611"/>
        <pc:sldMkLst>
          <pc:docMk/>
          <pc:sldMk cId="2370974219" sldId="315"/>
        </pc:sldMkLst>
        <pc:spChg chg="mod">
          <ac:chgData name="Daniel Dan" userId="S::daniel.dan@modul.ac.at::e2a95533-a292-400e-bcf5-c81090ef720f" providerId="AD" clId="Web-{B0536F86-C883-7A67-11FA-EA747C9A93F9}" dt="2022-02-27T18:04:57.940" v="575" actId="20577"/>
          <ac:spMkLst>
            <pc:docMk/>
            <pc:sldMk cId="2370974219" sldId="315"/>
            <ac:spMk id="158" creationId="{00000000-0000-0000-0000-000000000000}"/>
          </ac:spMkLst>
        </pc:spChg>
        <pc:picChg chg="add del">
          <ac:chgData name="Daniel Dan" userId="S::daniel.dan@modul.ac.at::e2a95533-a292-400e-bcf5-c81090ef720f" providerId="AD" clId="Web-{B0536F86-C883-7A67-11FA-EA747C9A93F9}" dt="2022-02-27T18:12:38.245" v="604"/>
          <ac:picMkLst>
            <pc:docMk/>
            <pc:sldMk cId="2370974219" sldId="315"/>
            <ac:picMk id="2" creationId="{2A515699-D87A-4013-808B-5A3F43412698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15:13.347" v="623" actId="20577"/>
        <pc:sldMkLst>
          <pc:docMk/>
          <pc:sldMk cId="4220365655" sldId="316"/>
        </pc:sldMkLst>
        <pc:spChg chg="add mod">
          <ac:chgData name="Daniel Dan" userId="S::daniel.dan@modul.ac.at::e2a95533-a292-400e-bcf5-c81090ef720f" providerId="AD" clId="Web-{B0536F86-C883-7A67-11FA-EA747C9A93F9}" dt="2022-02-27T18:15:13.347" v="623" actId="20577"/>
          <ac:spMkLst>
            <pc:docMk/>
            <pc:sldMk cId="4220365655" sldId="316"/>
            <ac:spMk id="4" creationId="{568FDDE6-0377-49A5-B3E9-DC84DB2B09DF}"/>
          </ac:spMkLst>
        </pc:spChg>
        <pc:spChg chg="mod">
          <ac:chgData name="Daniel Dan" userId="S::daniel.dan@modul.ac.at::e2a95533-a292-400e-bcf5-c81090ef720f" providerId="AD" clId="Web-{B0536F86-C883-7A67-11FA-EA747C9A93F9}" dt="2022-02-27T18:12:57.324" v="607" actId="20577"/>
          <ac:spMkLst>
            <pc:docMk/>
            <pc:sldMk cId="4220365655" sldId="316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06:31.086" v="580"/>
          <ac:picMkLst>
            <pc:docMk/>
            <pc:sldMk cId="4220365655" sldId="316"/>
            <ac:picMk id="2" creationId="{2A515699-D87A-4013-808B-5A3F43412698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8:06:44.008" v="584" actId="1076"/>
          <ac:picMkLst>
            <pc:docMk/>
            <pc:sldMk cId="4220365655" sldId="316"/>
            <ac:picMk id="3" creationId="{55592C39-C9C6-4ABC-A848-C32C60C55AC1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16:35.476" v="632" actId="20577"/>
        <pc:sldMkLst>
          <pc:docMk/>
          <pc:sldMk cId="1750328212" sldId="317"/>
        </pc:sldMkLst>
        <pc:spChg chg="add mod">
          <ac:chgData name="Daniel Dan" userId="S::daniel.dan@modul.ac.at::e2a95533-a292-400e-bcf5-c81090ef720f" providerId="AD" clId="Web-{B0536F86-C883-7A67-11FA-EA747C9A93F9}" dt="2022-02-27T18:16:35.476" v="632" actId="20577"/>
          <ac:spMkLst>
            <pc:docMk/>
            <pc:sldMk cId="1750328212" sldId="317"/>
            <ac:spMk id="4" creationId="{EAC4C751-6916-4D9C-8E51-5A3C944A2D18}"/>
          </ac:spMkLst>
        </pc:spChg>
        <pc:spChg chg="mod">
          <ac:chgData name="Daniel Dan" userId="S::daniel.dan@modul.ac.at::e2a95533-a292-400e-bcf5-c81090ef720f" providerId="AD" clId="Web-{B0536F86-C883-7A67-11FA-EA747C9A93F9}" dt="2022-02-27T18:13:23.591" v="610" actId="20577"/>
          <ac:spMkLst>
            <pc:docMk/>
            <pc:sldMk cId="1750328212" sldId="317"/>
            <ac:spMk id="15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8:11:57.383" v="599" actId="1076"/>
          <ac:picMkLst>
            <pc:docMk/>
            <pc:sldMk cId="1750328212" sldId="317"/>
            <ac:picMk id="2" creationId="{3354AAC9-0A2C-4988-9DF7-89018407934A}"/>
          </ac:picMkLst>
        </pc:picChg>
        <pc:picChg chg="del">
          <ac:chgData name="Daniel Dan" userId="S::daniel.dan@modul.ac.at::e2a95533-a292-400e-bcf5-c81090ef720f" providerId="AD" clId="Web-{B0536F86-C883-7A67-11FA-EA747C9A93F9}" dt="2022-02-27T18:10:41.661" v="595"/>
          <ac:picMkLst>
            <pc:docMk/>
            <pc:sldMk cId="1750328212" sldId="317"/>
            <ac:picMk id="3" creationId="{55592C39-C9C6-4ABC-A848-C32C60C55AC1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37:03.091" v="951" actId="1076"/>
        <pc:sldMkLst>
          <pc:docMk/>
          <pc:sldMk cId="3435117287" sldId="318"/>
        </pc:sldMkLst>
        <pc:spChg chg="add del">
          <ac:chgData name="Daniel Dan" userId="S::daniel.dan@modul.ac.at::e2a95533-a292-400e-bcf5-c81090ef720f" providerId="AD" clId="Web-{B0536F86-C883-7A67-11FA-EA747C9A93F9}" dt="2022-02-27T18:28:11.935" v="747"/>
          <ac:spMkLst>
            <pc:docMk/>
            <pc:sldMk cId="3435117287" sldId="318"/>
            <ac:spMk id="3" creationId="{3AF0F248-872A-4B44-96EB-EBAA07041213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3:29.173" v="901" actId="14100"/>
          <ac:spMkLst>
            <pc:docMk/>
            <pc:sldMk cId="3435117287" sldId="318"/>
            <ac:spMk id="5" creationId="{639C04D4-9C4E-43DB-B3BD-4A741A4B36C0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8:30:14.617" v="813"/>
          <ac:spMkLst>
            <pc:docMk/>
            <pc:sldMk cId="3435117287" sldId="318"/>
            <ac:spMk id="6" creationId="{2C537286-233C-4796-9091-E68D3E1064D8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4:41.708" v="930" actId="20577"/>
          <ac:spMkLst>
            <pc:docMk/>
            <pc:sldMk cId="3435117287" sldId="318"/>
            <ac:spMk id="7" creationId="{877D5788-EFA2-455C-8462-5136F1C6D7A5}"/>
          </ac:spMkLst>
        </pc:spChg>
        <pc:spChg chg="add mod">
          <ac:chgData name="Daniel Dan" userId="S::daniel.dan@modul.ac.at::e2a95533-a292-400e-bcf5-c81090ef720f" providerId="AD" clId="Web-{B0536F86-C883-7A67-11FA-EA747C9A93F9}" dt="2022-02-27T18:28:49.609" v="754" actId="1076"/>
          <ac:spMkLst>
            <pc:docMk/>
            <pc:sldMk cId="3435117287" sldId="318"/>
            <ac:spMk id="8" creationId="{042DB9B9-2AFB-4890-A18C-CDAAE43AF153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30.198" v="943" actId="20577"/>
          <ac:spMkLst>
            <pc:docMk/>
            <pc:sldMk cId="3435117287" sldId="318"/>
            <ac:spMk id="9" creationId="{DDC27FBF-E02E-4BCB-A831-2B8522B2A17D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4:36.458" v="923" actId="20577"/>
          <ac:spMkLst>
            <pc:docMk/>
            <pc:sldMk cId="3435117287" sldId="318"/>
            <ac:spMk id="10" creationId="{A0790012-41B0-4479-83E2-9E565AB0BF58}"/>
          </ac:spMkLst>
        </pc:spChg>
        <pc:spChg chg="add del">
          <ac:chgData name="Daniel Dan" userId="S::daniel.dan@modul.ac.at::e2a95533-a292-400e-bcf5-c81090ef720f" providerId="AD" clId="Web-{B0536F86-C883-7A67-11FA-EA747C9A93F9}" dt="2022-02-27T18:35:32.867" v="934"/>
          <ac:spMkLst>
            <pc:docMk/>
            <pc:sldMk cId="3435117287" sldId="318"/>
            <ac:spMk id="11" creationId="{41D6AEB8-77D6-44A4-B1FE-36377EA4E896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12.791" v="938" actId="1076"/>
          <ac:spMkLst>
            <pc:docMk/>
            <pc:sldMk cId="3435117287" sldId="318"/>
            <ac:spMk id="12" creationId="{972F3C98-09DE-40DC-9458-044B098DBB68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7:03.091" v="951" actId="1076"/>
          <ac:spMkLst>
            <pc:docMk/>
            <pc:sldMk cId="3435117287" sldId="318"/>
            <ac:spMk id="13" creationId="{4E9FED30-55C5-49AD-A89A-9611F261A3D4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23.557" v="940" actId="1076"/>
          <ac:spMkLst>
            <pc:docMk/>
            <pc:sldMk cId="3435117287" sldId="318"/>
            <ac:spMk id="15" creationId="{8A72A438-28F4-4D55-95A4-88716E444225}"/>
          </ac:spMkLst>
        </pc:spChg>
        <pc:spChg chg="mod">
          <ac:chgData name="Daniel Dan" userId="S::daniel.dan@modul.ac.at::e2a95533-a292-400e-bcf5-c81090ef720f" providerId="AD" clId="Web-{B0536F86-C883-7A67-11FA-EA747C9A93F9}" dt="2022-02-27T18:35:44.180" v="936"/>
          <ac:spMkLst>
            <pc:docMk/>
            <pc:sldMk cId="3435117287" sldId="318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17:03.243" v="635"/>
          <ac:picMkLst>
            <pc:docMk/>
            <pc:sldMk cId="3435117287" sldId="318"/>
            <ac:picMk id="2" creationId="{3354AAC9-0A2C-4988-9DF7-89018407934A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25:58.912" v="716" actId="20577"/>
        <pc:sldMkLst>
          <pc:docMk/>
          <pc:sldMk cId="1930231165" sldId="319"/>
        </pc:sldMkLst>
        <pc:spChg chg="mod">
          <ac:chgData name="Daniel Dan" userId="S::daniel.dan@modul.ac.at::e2a95533-a292-400e-bcf5-c81090ef720f" providerId="AD" clId="Web-{B0536F86-C883-7A67-11FA-EA747C9A93F9}" dt="2022-02-27T18:25:58.912" v="716" actId="20577"/>
          <ac:spMkLst>
            <pc:docMk/>
            <pc:sldMk cId="1930231165" sldId="319"/>
            <ac:spMk id="4" creationId="{EAC4C751-6916-4D9C-8E51-5A3C944A2D18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8:25:07.863" v="702"/>
          <ac:spMkLst>
            <pc:docMk/>
            <pc:sldMk cId="1930231165" sldId="319"/>
            <ac:spMk id="6" creationId="{0DD5799A-DF6B-417D-BCC3-B77B7C0FFB82}"/>
          </ac:spMkLst>
        </pc:spChg>
        <pc:spChg chg="del">
          <ac:chgData name="Daniel Dan" userId="S::daniel.dan@modul.ac.at::e2a95533-a292-400e-bcf5-c81090ef720f" providerId="AD" clId="Web-{B0536F86-C883-7A67-11FA-EA747C9A93F9}" dt="2022-02-27T18:25:02.363" v="701"/>
          <ac:spMkLst>
            <pc:docMk/>
            <pc:sldMk cId="1930231165" sldId="319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24:43.799" v="697"/>
          <ac:picMkLst>
            <pc:docMk/>
            <pc:sldMk cId="1930231165" sldId="319"/>
            <ac:picMk id="2" creationId="{3354AAC9-0A2C-4988-9DF7-89018407934A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8:24:59.831" v="700" actId="14100"/>
          <ac:picMkLst>
            <pc:docMk/>
            <pc:sldMk cId="1930231165" sldId="319"/>
            <ac:picMk id="3" creationId="{750D9348-B158-4932-B485-4BC2BDD9E9E2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59:20.432" v="1021" actId="20577"/>
        <pc:sldMkLst>
          <pc:docMk/>
          <pc:sldMk cId="705339712" sldId="320"/>
        </pc:sldMkLst>
        <pc:spChg chg="add del mod">
          <ac:chgData name="Daniel Dan" userId="S::daniel.dan@modul.ac.at::e2a95533-a292-400e-bcf5-c81090ef720f" providerId="AD" clId="Web-{B0536F86-C883-7A67-11FA-EA747C9A93F9}" dt="2022-02-27T18:43:10.114" v="962"/>
          <ac:spMkLst>
            <pc:docMk/>
            <pc:sldMk cId="705339712" sldId="320"/>
            <ac:spMk id="3" creationId="{A6055272-5DD7-434C-B5A8-73F27B07C224}"/>
          </ac:spMkLst>
        </pc:spChg>
        <pc:spChg chg="del">
          <ac:chgData name="Daniel Dan" userId="S::daniel.dan@modul.ac.at::e2a95533-a292-400e-bcf5-c81090ef720f" providerId="AD" clId="Web-{B0536F86-C883-7A67-11FA-EA747C9A93F9}" dt="2022-02-27T18:42:55.457" v="954"/>
          <ac:spMkLst>
            <pc:docMk/>
            <pc:sldMk cId="705339712" sldId="320"/>
            <ac:spMk id="5" creationId="{639C04D4-9C4E-43DB-B3BD-4A741A4B36C0}"/>
          </ac:spMkLst>
        </pc:spChg>
        <pc:spChg chg="add mod">
          <ac:chgData name="Daniel Dan" userId="S::daniel.dan@modul.ac.at::e2a95533-a292-400e-bcf5-c81090ef720f" providerId="AD" clId="Web-{B0536F86-C883-7A67-11FA-EA747C9A93F9}" dt="2022-02-27T18:48:48.428" v="1011" actId="20577"/>
          <ac:spMkLst>
            <pc:docMk/>
            <pc:sldMk cId="705339712" sldId="320"/>
            <ac:spMk id="6" creationId="{4384693D-6919-4B86-A2AF-93F6D8421A6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8"/>
          <ac:spMkLst>
            <pc:docMk/>
            <pc:sldMk cId="705339712" sldId="320"/>
            <ac:spMk id="7" creationId="{877D5788-EFA2-455C-8462-5136F1C6D7A5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60"/>
          <ac:spMkLst>
            <pc:docMk/>
            <pc:sldMk cId="705339712" sldId="320"/>
            <ac:spMk id="8" creationId="{042DB9B9-2AFB-4890-A18C-CDAAE43AF153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9"/>
          <ac:spMkLst>
            <pc:docMk/>
            <pc:sldMk cId="705339712" sldId="320"/>
            <ac:spMk id="9" creationId="{DDC27FBF-E02E-4BCB-A831-2B8522B2A17D}"/>
          </ac:spMkLst>
        </pc:spChg>
        <pc:spChg chg="del">
          <ac:chgData name="Daniel Dan" userId="S::daniel.dan@modul.ac.at::e2a95533-a292-400e-bcf5-c81090ef720f" providerId="AD" clId="Web-{B0536F86-C883-7A67-11FA-EA747C9A93F9}" dt="2022-02-27T18:43:05.473" v="961"/>
          <ac:spMkLst>
            <pc:docMk/>
            <pc:sldMk cId="705339712" sldId="320"/>
            <ac:spMk id="10" creationId="{A0790012-41B0-4479-83E2-9E565AB0BF5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7"/>
          <ac:spMkLst>
            <pc:docMk/>
            <pc:sldMk cId="705339712" sldId="320"/>
            <ac:spMk id="12" creationId="{972F3C98-09DE-40DC-9458-044B098DBB6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5"/>
          <ac:spMkLst>
            <pc:docMk/>
            <pc:sldMk cId="705339712" sldId="320"/>
            <ac:spMk id="13" creationId="{4E9FED30-55C5-49AD-A89A-9611F261A3D4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6"/>
          <ac:spMkLst>
            <pc:docMk/>
            <pc:sldMk cId="705339712" sldId="320"/>
            <ac:spMk id="15" creationId="{8A72A438-28F4-4D55-95A4-88716E444225}"/>
          </ac:spMkLst>
        </pc:spChg>
        <pc:spChg chg="mod">
          <ac:chgData name="Daniel Dan" userId="S::daniel.dan@modul.ac.at::e2a95533-a292-400e-bcf5-c81090ef720f" providerId="AD" clId="Web-{B0536F86-C883-7A67-11FA-EA747C9A93F9}" dt="2022-02-27T18:59:20.432" v="1021" actId="20577"/>
          <ac:spMkLst>
            <pc:docMk/>
            <pc:sldMk cId="705339712" sldId="320"/>
            <ac:spMk id="157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8:42:53.613" v="953"/>
          <ac:spMkLst>
            <pc:docMk/>
            <pc:sldMk cId="705339712" sldId="320"/>
            <ac:spMk id="158" creationId="{00000000-0000-0000-0000-000000000000}"/>
          </ac:spMkLst>
        </pc:spChg>
      </pc:sldChg>
      <pc:sldChg chg="addSp delSp modSp add replId">
        <pc:chgData name="Daniel Dan" userId="S::daniel.dan@modul.ac.at::e2a95533-a292-400e-bcf5-c81090ef720f" providerId="AD" clId="Web-{B0536F86-C883-7A67-11FA-EA747C9A93F9}" dt="2022-02-27T19:39:52.236" v="1267" actId="20577"/>
        <pc:sldMkLst>
          <pc:docMk/>
          <pc:sldMk cId="3771323663" sldId="321"/>
        </pc:sldMkLst>
        <pc:spChg chg="add mod">
          <ac:chgData name="Daniel Dan" userId="S::daniel.dan@modul.ac.at::e2a95533-a292-400e-bcf5-c81090ef720f" providerId="AD" clId="Web-{B0536F86-C883-7A67-11FA-EA747C9A93F9}" dt="2022-02-27T19:11:46.173" v="1232" actId="20577"/>
          <ac:spMkLst>
            <pc:docMk/>
            <pc:sldMk cId="3771323663" sldId="321"/>
            <ac:spMk id="2" creationId="{2C8E9D9B-0A9B-430B-8E73-1FD89A2AD545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46" v="1079"/>
          <ac:spMkLst>
            <pc:docMk/>
            <pc:sldMk cId="3771323663" sldId="321"/>
            <ac:spMk id="3" creationId="{60F5FB00-4525-44CB-9653-DC87B0C1B19B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62" v="1080"/>
          <ac:spMkLst>
            <pc:docMk/>
            <pc:sldMk cId="3771323663" sldId="321"/>
            <ac:spMk id="5" creationId="{31E6133C-DC43-4AA8-AFEC-81D03EE5E589}"/>
          </ac:spMkLst>
        </pc:spChg>
        <pc:spChg chg="del mod">
          <ac:chgData name="Daniel Dan" userId="S::daniel.dan@modul.ac.at::e2a95533-a292-400e-bcf5-c81090ef720f" providerId="AD" clId="Web-{B0536F86-C883-7A67-11FA-EA747C9A93F9}" dt="2022-02-27T18:59:50.542" v="1028"/>
          <ac:spMkLst>
            <pc:docMk/>
            <pc:sldMk cId="3771323663" sldId="321"/>
            <ac:spMk id="6" creationId="{4384693D-6919-4B86-A2AF-93F6D8421A68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62" v="1081"/>
          <ac:spMkLst>
            <pc:docMk/>
            <pc:sldMk cId="3771323663" sldId="321"/>
            <ac:spMk id="9" creationId="{F8E0876B-00DB-432C-A8E6-3EDB7FCE2242}"/>
          </ac:spMkLst>
        </pc:spChg>
        <pc:spChg chg="add mod">
          <ac:chgData name="Daniel Dan" userId="S::daniel.dan@modul.ac.at::e2a95533-a292-400e-bcf5-c81090ef720f" providerId="AD" clId="Web-{B0536F86-C883-7A67-11FA-EA747C9A93F9}" dt="2022-02-27T19:02:05.252" v="1108" actId="20577"/>
          <ac:spMkLst>
            <pc:docMk/>
            <pc:sldMk cId="3771323663" sldId="321"/>
            <ac:spMk id="11" creationId="{3C4D02FA-1CE8-472A-9175-7CEEFF0422CF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78" v="1083"/>
          <ac:spMkLst>
            <pc:docMk/>
            <pc:sldMk cId="3771323663" sldId="321"/>
            <ac:spMk id="13" creationId="{2913E011-2738-45D2-A9F8-44FABE537C55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93" v="1084"/>
          <ac:spMkLst>
            <pc:docMk/>
            <pc:sldMk cId="3771323663" sldId="321"/>
            <ac:spMk id="15" creationId="{0EB08093-8619-4222-A05D-D7B5DDA244E7}"/>
          </ac:spMkLst>
        </pc:spChg>
        <pc:spChg chg="add mod">
          <ac:chgData name="Daniel Dan" userId="S::daniel.dan@modul.ac.at::e2a95533-a292-400e-bcf5-c81090ef720f" providerId="AD" clId="Web-{B0536F86-C883-7A67-11FA-EA747C9A93F9}" dt="2022-02-27T19:02:12.331" v="1111" actId="20577"/>
          <ac:spMkLst>
            <pc:docMk/>
            <pc:sldMk cId="3771323663" sldId="321"/>
            <ac:spMk id="17" creationId="{63BC5BE6-2497-4219-B3E2-1175FBAC95E1}"/>
          </ac:spMkLst>
        </pc:spChg>
        <pc:spChg chg="add mod">
          <ac:chgData name="Daniel Dan" userId="S::daniel.dan@modul.ac.at::e2a95533-a292-400e-bcf5-c81090ef720f" providerId="AD" clId="Web-{B0536F86-C883-7A67-11FA-EA747C9A93F9}" dt="2022-02-27T19:39:52.236" v="1267" actId="20577"/>
          <ac:spMkLst>
            <pc:docMk/>
            <pc:sldMk cId="3771323663" sldId="321"/>
            <ac:spMk id="19" creationId="{16B51973-F20E-4200-BB19-5F8EB3E2960F}"/>
          </ac:spMkLst>
        </pc:spChg>
      </pc:sldChg>
      <pc:sldChg chg="modSp add replId">
        <pc:chgData name="Daniel Dan" userId="S::daniel.dan@modul.ac.at::e2a95533-a292-400e-bcf5-c81090ef720f" providerId="AD" clId="Web-{B0536F86-C883-7A67-11FA-EA747C9A93F9}" dt="2022-02-27T19:53:58.162" v="2518" actId="20577"/>
        <pc:sldMkLst>
          <pc:docMk/>
          <pc:sldMk cId="3370229835" sldId="322"/>
        </pc:sldMkLst>
        <pc:spChg chg="mod">
          <ac:chgData name="Daniel Dan" userId="S::daniel.dan@modul.ac.at::e2a95533-a292-400e-bcf5-c81090ef720f" providerId="AD" clId="Web-{B0536F86-C883-7A67-11FA-EA747C9A93F9}" dt="2022-02-27T19:53:58.162" v="2518" actId="20577"/>
          <ac:spMkLst>
            <pc:docMk/>
            <pc:sldMk cId="3370229835" sldId="322"/>
            <ac:spMk id="2" creationId="{2C8E9D9B-0A9B-430B-8E73-1FD89A2AD545}"/>
          </ac:spMkLst>
        </pc:spChg>
        <pc:spChg chg="mod">
          <ac:chgData name="Daniel Dan" userId="S::daniel.dan@modul.ac.at::e2a95533-a292-400e-bcf5-c81090ef720f" providerId="AD" clId="Web-{B0536F86-C883-7A67-11FA-EA747C9A93F9}" dt="2022-02-27T19:12:40.597" v="1241" actId="20577"/>
          <ac:spMkLst>
            <pc:docMk/>
            <pc:sldMk cId="3370229835" sldId="322"/>
            <ac:spMk id="11" creationId="{3C4D02FA-1CE8-472A-9175-7CEEFF0422CF}"/>
          </ac:spMkLst>
        </pc:spChg>
        <pc:spChg chg="mod">
          <ac:chgData name="Daniel Dan" userId="S::daniel.dan@modul.ac.at::e2a95533-a292-400e-bcf5-c81090ef720f" providerId="AD" clId="Web-{B0536F86-C883-7A67-11FA-EA747C9A93F9}" dt="2022-02-27T19:39:42.611" v="1254" actId="20577"/>
          <ac:spMkLst>
            <pc:docMk/>
            <pc:sldMk cId="3370229835" sldId="322"/>
            <ac:spMk id="17" creationId="{63BC5BE6-2497-4219-B3E2-1175FBAC95E1}"/>
          </ac:spMkLst>
        </pc:spChg>
        <pc:spChg chg="mod">
          <ac:chgData name="Daniel Dan" userId="S::daniel.dan@modul.ac.at::e2a95533-a292-400e-bcf5-c81090ef720f" providerId="AD" clId="Web-{B0536F86-C883-7A67-11FA-EA747C9A93F9}" dt="2022-02-27T19:40:07.642" v="1274" actId="20577"/>
          <ac:spMkLst>
            <pc:docMk/>
            <pc:sldMk cId="3370229835" sldId="322"/>
            <ac:spMk id="19" creationId="{16B51973-F20E-4200-BB19-5F8EB3E2960F}"/>
          </ac:spMkLst>
        </pc:spChg>
      </pc:sldChg>
      <pc:sldChg chg="addSp delSp modSp add replId">
        <pc:chgData name="Daniel Dan" userId="S::daniel.dan@modul.ac.at::e2a95533-a292-400e-bcf5-c81090ef720f" providerId="AD" clId="Web-{B0536F86-C883-7A67-11FA-EA747C9A93F9}" dt="2022-02-27T19:51:55.236" v="2459"/>
        <pc:sldMkLst>
          <pc:docMk/>
          <pc:sldMk cId="3219428231" sldId="323"/>
        </pc:sldMkLst>
        <pc:spChg chg="del">
          <ac:chgData name="Daniel Dan" userId="S::daniel.dan@modul.ac.at::e2a95533-a292-400e-bcf5-c81090ef720f" providerId="AD" clId="Web-{B0536F86-C883-7A67-11FA-EA747C9A93F9}" dt="2022-02-27T19:44:48.272" v="1485"/>
          <ac:spMkLst>
            <pc:docMk/>
            <pc:sldMk cId="3219428231" sldId="323"/>
            <ac:spMk id="2" creationId="{2C8E9D9B-0A9B-430B-8E73-1FD89A2AD545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3"/>
          <ac:spMkLst>
            <pc:docMk/>
            <pc:sldMk cId="3219428231" sldId="323"/>
            <ac:spMk id="3" creationId="{60F5FB00-4525-44CB-9653-DC87B0C1B19B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2"/>
          <ac:spMkLst>
            <pc:docMk/>
            <pc:sldMk cId="3219428231" sldId="323"/>
            <ac:spMk id="5" creationId="{31E6133C-DC43-4AA8-AFEC-81D03EE5E589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1"/>
          <ac:spMkLst>
            <pc:docMk/>
            <pc:sldMk cId="3219428231" sldId="323"/>
            <ac:spMk id="9" creationId="{F8E0876B-00DB-432C-A8E6-3EDB7FCE2242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0"/>
          <ac:spMkLst>
            <pc:docMk/>
            <pc:sldMk cId="3219428231" sldId="323"/>
            <ac:spMk id="11" creationId="{3C4D02FA-1CE8-472A-9175-7CEEFF0422CF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9"/>
          <ac:spMkLst>
            <pc:docMk/>
            <pc:sldMk cId="3219428231" sldId="323"/>
            <ac:spMk id="13" creationId="{2913E011-2738-45D2-A9F8-44FABE537C55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8"/>
          <ac:spMkLst>
            <pc:docMk/>
            <pc:sldMk cId="3219428231" sldId="323"/>
            <ac:spMk id="15" creationId="{0EB08093-8619-4222-A05D-D7B5DDA244E7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7"/>
          <ac:spMkLst>
            <pc:docMk/>
            <pc:sldMk cId="3219428231" sldId="323"/>
            <ac:spMk id="17" creationId="{63BC5BE6-2497-4219-B3E2-1175FBAC95E1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6"/>
          <ac:spMkLst>
            <pc:docMk/>
            <pc:sldMk cId="3219428231" sldId="323"/>
            <ac:spMk id="19" creationId="{16B51973-F20E-4200-BB19-5F8EB3E2960F}"/>
          </ac:spMkLst>
        </pc:spChg>
        <pc:spChg chg="mod">
          <ac:chgData name="Daniel Dan" userId="S::daniel.dan@modul.ac.at::e2a95533-a292-400e-bcf5-c81090ef720f" providerId="AD" clId="Web-{B0536F86-C883-7A67-11FA-EA747C9A93F9}" dt="2022-02-27T19:44:42.162" v="1484" actId="20577"/>
          <ac:spMkLst>
            <pc:docMk/>
            <pc:sldMk cId="3219428231" sldId="323"/>
            <ac:spMk id="157" creationId="{00000000-0000-0000-0000-000000000000}"/>
          </ac:spMkLst>
        </pc:spChg>
        <pc:graphicFrameChg chg="add mod modGraphic">
          <ac:chgData name="Daniel Dan" userId="S::daniel.dan@modul.ac.at::e2a95533-a292-400e-bcf5-c81090ef720f" providerId="AD" clId="Web-{B0536F86-C883-7A67-11FA-EA747C9A93F9}" dt="2022-02-27T19:51:55.236" v="2459"/>
          <ac:graphicFrameMkLst>
            <pc:docMk/>
            <pc:sldMk cId="3219428231" sldId="323"/>
            <ac:graphicFrameMk id="6" creationId="{6B2D2C6F-2BD6-4075-8B5C-4562248A9DEB}"/>
          </ac:graphicFrameMkLst>
        </pc:graphicFrameChg>
      </pc:sldChg>
    </pc:docChg>
  </pc:docChgLst>
  <pc:docChgLst>
    <pc:chgData name="Daniel Dan" userId="S::daniel.dan@modul.ac.at::e2a95533-a292-400e-bcf5-c81090ef720f" providerId="AD" clId="Web-{690A8561-0462-61C5-122F-B37E0D33A249}"/>
    <pc:docChg chg="addSld modSld">
      <pc:chgData name="Daniel Dan" userId="S::daniel.dan@modul.ac.at::e2a95533-a292-400e-bcf5-c81090ef720f" providerId="AD" clId="Web-{690A8561-0462-61C5-122F-B37E0D33A249}" dt="2022-02-25T18:00:25.011" v="398" actId="20577"/>
      <pc:docMkLst>
        <pc:docMk/>
      </pc:docMkLst>
      <pc:sldChg chg="modSp">
        <pc:chgData name="Daniel Dan" userId="S::daniel.dan@modul.ac.at::e2a95533-a292-400e-bcf5-c81090ef720f" providerId="AD" clId="Web-{690A8561-0462-61C5-122F-B37E0D33A249}" dt="2022-02-25T17:10:40.821" v="7" actId="20577"/>
        <pc:sldMkLst>
          <pc:docMk/>
          <pc:sldMk cId="0" sldId="256"/>
        </pc:sldMkLst>
        <pc:spChg chg="mod">
          <ac:chgData name="Daniel Dan" userId="S::daniel.dan@modul.ac.at::e2a95533-a292-400e-bcf5-c81090ef720f" providerId="AD" clId="Web-{690A8561-0462-61C5-122F-B37E0D33A249}" dt="2022-02-25T17:10:40.821" v="7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690A8561-0462-61C5-122F-B37E0D33A249}" dt="2022-02-25T17:30:54.181" v="146" actId="20577"/>
        <pc:sldMkLst>
          <pc:docMk/>
          <pc:sldMk cId="0" sldId="257"/>
        </pc:sldMkLst>
        <pc:spChg chg="mod">
          <ac:chgData name="Daniel Dan" userId="S::daniel.dan@modul.ac.at::e2a95533-a292-400e-bcf5-c81090ef720f" providerId="AD" clId="Web-{690A8561-0462-61C5-122F-B37E0D33A249}" dt="2022-02-25T17:19:28.820" v="83" actId="20577"/>
          <ac:spMkLst>
            <pc:docMk/>
            <pc:sldMk cId="0" sldId="257"/>
            <ac:spMk id="86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30:54.181" v="146" actId="20577"/>
          <ac:spMkLst>
            <pc:docMk/>
            <pc:sldMk cId="0" sldId="257"/>
            <ac:spMk id="87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7:41:53.037" v="288" actId="20577"/>
        <pc:sldMkLst>
          <pc:docMk/>
          <pc:sldMk cId="0" sldId="258"/>
        </pc:sldMkLst>
        <pc:spChg chg="add mod">
          <ac:chgData name="Daniel Dan" userId="S::daniel.dan@modul.ac.at::e2a95533-a292-400e-bcf5-c81090ef720f" providerId="AD" clId="Web-{690A8561-0462-61C5-122F-B37E0D33A249}" dt="2022-02-25T17:41:53.037" v="288" actId="20577"/>
          <ac:spMkLst>
            <pc:docMk/>
            <pc:sldMk cId="0" sldId="258"/>
            <ac:spMk id="2" creationId="{2AC6E17C-95F6-43A8-9683-8D544AABF34F}"/>
          </ac:spMkLst>
        </pc:spChg>
        <pc:spChg chg="mod">
          <ac:chgData name="Daniel Dan" userId="S::daniel.dan@modul.ac.at::e2a95533-a292-400e-bcf5-c81090ef720f" providerId="AD" clId="Web-{690A8561-0462-61C5-122F-B37E0D33A249}" dt="2022-02-25T17:36:07.680" v="211" actId="20577"/>
          <ac:spMkLst>
            <pc:docMk/>
            <pc:sldMk cId="0" sldId="258"/>
            <ac:spMk id="93" creationId="{00000000-0000-0000-0000-000000000000}"/>
          </ac:spMkLst>
        </pc:spChg>
        <pc:spChg chg="del mod">
          <ac:chgData name="Daniel Dan" userId="S::daniel.dan@modul.ac.at::e2a95533-a292-400e-bcf5-c81090ef720f" providerId="AD" clId="Web-{690A8561-0462-61C5-122F-B37E0D33A249}" dt="2022-02-25T17:40:22.956" v="257"/>
          <ac:spMkLst>
            <pc:docMk/>
            <pc:sldMk cId="0" sldId="258"/>
            <ac:spMk id="94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7:47:17.330" v="346" actId="20577"/>
        <pc:sldMkLst>
          <pc:docMk/>
          <pc:sldMk cId="0" sldId="259"/>
        </pc:sldMkLst>
        <pc:spChg chg="add mod">
          <ac:chgData name="Daniel Dan" userId="S::daniel.dan@modul.ac.at::e2a95533-a292-400e-bcf5-c81090ef720f" providerId="AD" clId="Web-{690A8561-0462-61C5-122F-B37E0D33A249}" dt="2022-02-25T17:47:17.330" v="346" actId="20577"/>
          <ac:spMkLst>
            <pc:docMk/>
            <pc:sldMk cId="0" sldId="259"/>
            <ac:spMk id="2" creationId="{13DC73B7-25F9-40B5-97EA-554C45F92658}"/>
          </ac:spMkLst>
        </pc:spChg>
        <pc:spChg chg="add mod">
          <ac:chgData name="Daniel Dan" userId="S::daniel.dan@modul.ac.at::e2a95533-a292-400e-bcf5-c81090ef720f" providerId="AD" clId="Web-{690A8561-0462-61C5-122F-B37E0D33A249}" dt="2022-02-25T17:45:55.172" v="331" actId="1076"/>
          <ac:spMkLst>
            <pc:docMk/>
            <pc:sldMk cId="0" sldId="259"/>
            <ac:spMk id="4" creationId="{B92A72C2-7B1A-4D69-BD9E-0A6D944717BF}"/>
          </ac:spMkLst>
        </pc:spChg>
        <pc:spChg chg="mod">
          <ac:chgData name="Daniel Dan" userId="S::daniel.dan@modul.ac.at::e2a95533-a292-400e-bcf5-c81090ef720f" providerId="AD" clId="Web-{690A8561-0462-61C5-122F-B37E0D33A249}" dt="2022-02-25T17:42:39.651" v="293" actId="20577"/>
          <ac:spMkLst>
            <pc:docMk/>
            <pc:sldMk cId="0" sldId="259"/>
            <ac:spMk id="100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42:42.698" v="294"/>
          <ac:spMkLst>
            <pc:docMk/>
            <pc:sldMk cId="0" sldId="259"/>
            <ac:spMk id="101" creationId="{00000000-0000-0000-0000-000000000000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45:04.280" v="313" actId="14100"/>
          <ac:picMkLst>
            <pc:docMk/>
            <pc:sldMk cId="0" sldId="259"/>
            <ac:picMk id="3" creationId="{6FF03AE6-7DA7-41B3-9B0E-2709BF48736A}"/>
          </ac:picMkLst>
        </pc:picChg>
        <pc:picChg chg="del">
          <ac:chgData name="Daniel Dan" userId="S::daniel.dan@modul.ac.at::e2a95533-a292-400e-bcf5-c81090ef720f" providerId="AD" clId="Web-{690A8561-0462-61C5-122F-B37E0D33A249}" dt="2022-02-25T17:42:44.401" v="295"/>
          <ac:picMkLst>
            <pc:docMk/>
            <pc:sldMk cId="0" sldId="259"/>
            <ac:picMk id="102" creationId="{00000000-0000-0000-0000-000000000000}"/>
          </ac:picMkLst>
        </pc:picChg>
      </pc:sldChg>
      <pc:sldChg chg="addSp delSp modSp">
        <pc:chgData name="Daniel Dan" userId="S::daniel.dan@modul.ac.at::e2a95533-a292-400e-bcf5-c81090ef720f" providerId="AD" clId="Web-{690A8561-0462-61C5-122F-B37E0D33A249}" dt="2022-02-25T17:47:42.550" v="350" actId="20577"/>
        <pc:sldMkLst>
          <pc:docMk/>
          <pc:sldMk cId="0" sldId="260"/>
        </pc:sldMkLst>
        <pc:spChg chg="add mod">
          <ac:chgData name="Daniel Dan" userId="S::daniel.dan@modul.ac.at::e2a95533-a292-400e-bcf5-c81090ef720f" providerId="AD" clId="Web-{690A8561-0462-61C5-122F-B37E0D33A249}" dt="2022-02-25T17:47:42.550" v="350" actId="20577"/>
          <ac:spMkLst>
            <pc:docMk/>
            <pc:sldMk cId="0" sldId="260"/>
            <ac:spMk id="2" creationId="{32FF7F9F-5BD7-43AB-9D11-FCEAC2F92173}"/>
          </ac:spMkLst>
        </pc:spChg>
        <pc:spChg chg="mod">
          <ac:chgData name="Daniel Dan" userId="S::daniel.dan@modul.ac.at::e2a95533-a292-400e-bcf5-c81090ef720f" providerId="AD" clId="Web-{690A8561-0462-61C5-122F-B37E0D33A249}" dt="2022-02-25T17:46:31.313" v="333" actId="20577"/>
          <ac:spMkLst>
            <pc:docMk/>
            <pc:sldMk cId="0" sldId="260"/>
            <ac:spMk id="108" creationId="{00000000-0000-0000-0000-000000000000}"/>
          </ac:spMkLst>
        </pc:spChg>
        <pc:spChg chg="del mod">
          <ac:chgData name="Daniel Dan" userId="S::daniel.dan@modul.ac.at::e2a95533-a292-400e-bcf5-c81090ef720f" providerId="AD" clId="Web-{690A8561-0462-61C5-122F-B37E0D33A249}" dt="2022-02-25T17:46:37.986" v="336"/>
          <ac:spMkLst>
            <pc:docMk/>
            <pc:sldMk cId="0" sldId="260"/>
            <ac:spMk id="109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8:00:25.011" v="398" actId="20577"/>
        <pc:sldMkLst>
          <pc:docMk/>
          <pc:sldMk cId="0" sldId="261"/>
        </pc:sldMkLst>
        <pc:spChg chg="add mod">
          <ac:chgData name="Daniel Dan" userId="S::daniel.dan@modul.ac.at::e2a95533-a292-400e-bcf5-c81090ef720f" providerId="AD" clId="Web-{690A8561-0462-61C5-122F-B37E0D33A249}" dt="2022-02-25T17:57:13.850" v="387" actId="20577"/>
          <ac:spMkLst>
            <pc:docMk/>
            <pc:sldMk cId="0" sldId="261"/>
            <ac:spMk id="2" creationId="{AA3D26AF-68C0-4D87-BDD7-C716EA8FEE9B}"/>
          </ac:spMkLst>
        </pc:spChg>
        <pc:spChg chg="add del mod">
          <ac:chgData name="Daniel Dan" userId="S::daniel.dan@modul.ac.at::e2a95533-a292-400e-bcf5-c81090ef720f" providerId="AD" clId="Web-{690A8561-0462-61C5-122F-B37E0D33A249}" dt="2022-02-25T18:00:05.198" v="394"/>
          <ac:spMkLst>
            <pc:docMk/>
            <pc:sldMk cId="0" sldId="261"/>
            <ac:spMk id="4" creationId="{29309802-49C4-4EEF-B1FB-6A6B45A396AF}"/>
          </ac:spMkLst>
        </pc:spChg>
        <pc:spChg chg="add mod">
          <ac:chgData name="Daniel Dan" userId="S::daniel.dan@modul.ac.at::e2a95533-a292-400e-bcf5-c81090ef720f" providerId="AD" clId="Web-{690A8561-0462-61C5-122F-B37E0D33A249}" dt="2022-02-25T18:00:25.011" v="398" actId="20577"/>
          <ac:spMkLst>
            <pc:docMk/>
            <pc:sldMk cId="0" sldId="261"/>
            <ac:spMk id="5" creationId="{22FF756C-13B0-4326-B416-4DE81110253F}"/>
          </ac:spMkLst>
        </pc:spChg>
        <pc:spChg chg="mod">
          <ac:chgData name="Daniel Dan" userId="S::daniel.dan@modul.ac.at::e2a95533-a292-400e-bcf5-c81090ef720f" providerId="AD" clId="Web-{690A8561-0462-61C5-122F-B37E0D33A249}" dt="2022-02-25T17:55:53.332" v="370" actId="20577"/>
          <ac:spMkLst>
            <pc:docMk/>
            <pc:sldMk cId="0" sldId="261"/>
            <ac:spMk id="115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56:12.395" v="373" actId="20577"/>
          <ac:spMkLst>
            <pc:docMk/>
            <pc:sldMk cId="0" sldId="261"/>
            <ac:spMk id="116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20.739" v="377"/>
          <ac:spMkLst>
            <pc:docMk/>
            <pc:sldMk cId="0" sldId="261"/>
            <ac:spMk id="117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20.739" v="376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39.833" v="378"/>
          <ac:spMkLst>
            <pc:docMk/>
            <pc:sldMk cId="0" sldId="261"/>
            <ac:spMk id="119" creationId="{00000000-0000-0000-0000-000000000000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58:50.102" v="390" actId="14100"/>
          <ac:picMkLst>
            <pc:docMk/>
            <pc:sldMk cId="0" sldId="261"/>
            <ac:picMk id="3" creationId="{4BE485D4-BF09-47D2-A8B4-13ABA91EAB8C}"/>
          </ac:picMkLst>
        </pc:picChg>
        <pc:cxnChg chg="del mod">
          <ac:chgData name="Daniel Dan" userId="S::daniel.dan@modul.ac.at::e2a95533-a292-400e-bcf5-c81090ef720f" providerId="AD" clId="Web-{690A8561-0462-61C5-122F-B37E0D33A249}" dt="2022-02-25T17:56:20.739" v="375"/>
          <ac:cxnSpMkLst>
            <pc:docMk/>
            <pc:sldMk cId="0" sldId="261"/>
            <ac:cxnSpMk id="120" creationId="{00000000-0000-0000-0000-000000000000}"/>
          </ac:cxnSpMkLst>
        </pc:cxnChg>
        <pc:cxnChg chg="del mod">
          <ac:chgData name="Daniel Dan" userId="S::daniel.dan@modul.ac.at::e2a95533-a292-400e-bcf5-c81090ef720f" providerId="AD" clId="Web-{690A8561-0462-61C5-122F-B37E0D33A249}" dt="2022-02-25T17:56:20.739" v="374"/>
          <ac:cxnSpMkLst>
            <pc:docMk/>
            <pc:sldMk cId="0" sldId="261"/>
            <ac:cxnSpMk id="121" creationId="{00000000-0000-0000-0000-000000000000}"/>
          </ac:cxnSpMkLst>
        </pc:cxnChg>
      </pc:sldChg>
      <pc:sldChg chg="modSp add replId">
        <pc:chgData name="Daniel Dan" userId="S::daniel.dan@modul.ac.at::e2a95533-a292-400e-bcf5-c81090ef720f" providerId="AD" clId="Web-{690A8561-0462-61C5-122F-B37E0D33A249}" dt="2022-02-25T17:35:33.085" v="202" actId="20577"/>
        <pc:sldMkLst>
          <pc:docMk/>
          <pc:sldMk cId="862618233" sldId="307"/>
        </pc:sldMkLst>
        <pc:spChg chg="mod">
          <ac:chgData name="Daniel Dan" userId="S::daniel.dan@modul.ac.at::e2a95533-a292-400e-bcf5-c81090ef720f" providerId="AD" clId="Web-{690A8561-0462-61C5-122F-B37E0D33A249}" dt="2022-02-25T17:33:00.638" v="153" actId="20577"/>
          <ac:spMkLst>
            <pc:docMk/>
            <pc:sldMk cId="862618233" sldId="307"/>
            <ac:spMk id="86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35:33.085" v="202" actId="20577"/>
          <ac:spMkLst>
            <pc:docMk/>
            <pc:sldMk cId="862618233" sldId="307"/>
            <ac:spMk id="87" creationId="{00000000-0000-0000-0000-000000000000}"/>
          </ac:spMkLst>
        </pc:spChg>
      </pc:sldChg>
      <pc:sldChg chg="addSp delSp modSp add replId">
        <pc:chgData name="Daniel Dan" userId="S::daniel.dan@modul.ac.at::e2a95533-a292-400e-bcf5-c81090ef720f" providerId="AD" clId="Web-{690A8561-0462-61C5-122F-B37E0D33A249}" dt="2022-02-25T17:54:56.545" v="366" actId="20577"/>
        <pc:sldMkLst>
          <pc:docMk/>
          <pc:sldMk cId="1635341884" sldId="308"/>
        </pc:sldMkLst>
        <pc:spChg chg="del mod">
          <ac:chgData name="Daniel Dan" userId="S::daniel.dan@modul.ac.at::e2a95533-a292-400e-bcf5-c81090ef720f" providerId="AD" clId="Web-{690A8561-0462-61C5-122F-B37E0D33A249}" dt="2022-02-25T17:54:17.091" v="354"/>
          <ac:spMkLst>
            <pc:docMk/>
            <pc:sldMk cId="1635341884" sldId="308"/>
            <ac:spMk id="2" creationId="{32FF7F9F-5BD7-43AB-9D11-FCEAC2F92173}"/>
          </ac:spMkLst>
        </pc:spChg>
        <pc:spChg chg="add mod">
          <ac:chgData name="Daniel Dan" userId="S::daniel.dan@modul.ac.at::e2a95533-a292-400e-bcf5-c81090ef720f" providerId="AD" clId="Web-{690A8561-0462-61C5-122F-B37E0D33A249}" dt="2022-02-25T17:54:56.545" v="366" actId="20577"/>
          <ac:spMkLst>
            <pc:docMk/>
            <pc:sldMk cId="1635341884" sldId="308"/>
            <ac:spMk id="4" creationId="{7BC43673-A9E5-465D-B16A-6019983F8373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54:32.216" v="358" actId="1076"/>
          <ac:picMkLst>
            <pc:docMk/>
            <pc:sldMk cId="1635341884" sldId="308"/>
            <ac:picMk id="3" creationId="{7F2C4DF4-3636-442D-8BA9-40DC8304D35B}"/>
          </ac:picMkLst>
        </pc:picChg>
      </pc:sldChg>
      <pc:sldChg chg="add replId">
        <pc:chgData name="Daniel Dan" userId="S::daniel.dan@modul.ac.at::e2a95533-a292-400e-bcf5-c81090ef720f" providerId="AD" clId="Web-{690A8561-0462-61C5-122F-B37E0D33A249}" dt="2022-02-25T17:56:05.645" v="371"/>
        <pc:sldMkLst>
          <pc:docMk/>
          <pc:sldMk cId="808992841" sldId="309"/>
        </pc:sldMkLst>
      </pc:sldChg>
    </pc:docChg>
  </pc:docChgLst>
  <pc:docChgLst>
    <pc:chgData name="Daniel Dan" userId="S::daniel.dan@modul.ac.at::e2a95533-a292-400e-bcf5-c81090ef720f" providerId="AD" clId="Web-{6650C529-5FF6-DF91-408E-CA6877BEA450}"/>
    <pc:docChg chg="modSld">
      <pc:chgData name="Daniel Dan" userId="S::daniel.dan@modul.ac.at::e2a95533-a292-400e-bcf5-c81090ef720f" providerId="AD" clId="Web-{6650C529-5FF6-DF91-408E-CA6877BEA450}" dt="2022-02-28T12:12:33.858" v="9" actId="20577"/>
      <pc:docMkLst>
        <pc:docMk/>
      </pc:docMkLst>
      <pc:sldChg chg="modSp">
        <pc:chgData name="Daniel Dan" userId="S::daniel.dan@modul.ac.at::e2a95533-a292-400e-bcf5-c81090ef720f" providerId="AD" clId="Web-{6650C529-5FF6-DF91-408E-CA6877BEA450}" dt="2022-02-28T12:12:33.858" v="9" actId="20577"/>
        <pc:sldMkLst>
          <pc:docMk/>
          <pc:sldMk cId="0" sldId="305"/>
        </pc:sldMkLst>
        <pc:spChg chg="mod">
          <ac:chgData name="Daniel Dan" userId="S::daniel.dan@modul.ac.at::e2a95533-a292-400e-bcf5-c81090ef720f" providerId="AD" clId="Web-{6650C529-5FF6-DF91-408E-CA6877BEA450}" dt="2022-02-28T12:12:33.858" v="9" actId="20577"/>
          <ac:spMkLst>
            <pc:docMk/>
            <pc:sldMk cId="0" sldId="305"/>
            <ac:spMk id="4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6501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06599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519557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52307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60718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08119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44350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03898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58684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01977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261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380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2422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481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21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305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266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511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557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52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558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189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171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462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935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129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5708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659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6463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407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27754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5885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3333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004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678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1660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3138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9942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9259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033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06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3150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4915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3522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7425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663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69203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6470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576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2491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4125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237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0380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8461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5931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4845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4669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7863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3742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2505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4420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57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10606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014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2062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4947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3273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3480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0035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4274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7914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60490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5513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3517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194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6070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9945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9088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89926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77399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97507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6258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070506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67630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489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637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80753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1771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49534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44899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8863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16947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90788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87881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47958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9580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953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208344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441050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37249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9409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304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06518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53644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06732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1260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65242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51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70198"/>
            <a:ext cx="123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mtClean="0">
                <a:solidFill>
                  <a:schemeClr val="bg1"/>
                </a:solidFill>
              </a:rPr>
              <a:t>‹Nr.›</a:t>
            </a:fld>
            <a:r>
              <a:rPr lang="de-AT" dirty="0">
                <a:solidFill>
                  <a:schemeClr val="bg1"/>
                </a:solidFill>
              </a:rPr>
              <a:t> / 108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1_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619431" y="2142979"/>
            <a:ext cx="7934633" cy="35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70198"/>
            <a:ext cx="123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mtClean="0">
                <a:solidFill>
                  <a:schemeClr val="bg1"/>
                </a:solidFill>
              </a:rPr>
              <a:t>‹Nr.›</a:t>
            </a:fld>
            <a:r>
              <a:rPr lang="de-AT" dirty="0">
                <a:solidFill>
                  <a:schemeClr val="bg1"/>
                </a:solidFill>
              </a:rPr>
              <a:t> / 108</a:t>
            </a:r>
          </a:p>
        </p:txBody>
      </p:sp>
    </p:spTree>
    <p:extLst>
      <p:ext uri="{BB962C8B-B14F-4D97-AF65-F5344CB8AC3E}">
        <p14:creationId xmlns:p14="http://schemas.microsoft.com/office/powerpoint/2010/main" val="213993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4758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‹Nr.›</a:t>
            </a:fld>
            <a:r>
              <a:rPr lang="de-AT" sz="16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108</a:t>
            </a:r>
          </a:p>
        </p:txBody>
      </p:sp>
    </p:spTree>
    <p:extLst>
      <p:ext uri="{BB962C8B-B14F-4D97-AF65-F5344CB8AC3E}">
        <p14:creationId xmlns:p14="http://schemas.microsoft.com/office/powerpoint/2010/main" val="114847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7278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1.xml"/><Relationship Id="rId3" Type="http://schemas.openxmlformats.org/officeDocument/2006/relationships/slide" Target="slide3.xml"/><Relationship Id="rId7" Type="http://schemas.openxmlformats.org/officeDocument/2006/relationships/slide" Target="slide5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6.xml"/><Relationship Id="rId5" Type="http://schemas.openxmlformats.org/officeDocument/2006/relationships/slide" Target="slide12.xml"/><Relationship Id="rId4" Type="http://schemas.openxmlformats.org/officeDocument/2006/relationships/slide" Target="slide8.xml"/><Relationship Id="rId9" Type="http://schemas.openxmlformats.org/officeDocument/2006/relationships/slide" Target="slide9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" y="1905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Fundamentals of Computer Science and Programming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1956231" y="5175674"/>
            <a:ext cx="5536308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11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Searching and sorting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Insertion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1932422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Insertion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a deck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pick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a time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correct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B6371B-578A-4E1C-A49C-68E97BB7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841" y="3919665"/>
            <a:ext cx="3163830" cy="238658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0455014-D33F-4281-892C-A3CA3ED3BAF0}"/>
              </a:ext>
            </a:extLst>
          </p:cNvPr>
          <p:cNvSpPr txBox="1"/>
          <p:nvPr/>
        </p:nvSpPr>
        <p:spPr>
          <a:xfrm>
            <a:off x="1836966" y="6242400"/>
            <a:ext cx="5469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https://www.linux-magazine.com/Issues/2020/233/Sorted/%28offset%29/3</a:t>
            </a:r>
          </a:p>
        </p:txBody>
      </p:sp>
    </p:spTree>
    <p:extLst>
      <p:ext uri="{BB962C8B-B14F-4D97-AF65-F5344CB8AC3E}">
        <p14:creationId xmlns:p14="http://schemas.microsoft.com/office/powerpoint/2010/main" val="77276521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Merge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6"/>
            <a:ext cx="7981754" cy="477078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Divide-and-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conquer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1228287-3A0E-4AA4-9C5C-5724ABCBF176}"/>
              </a:ext>
            </a:extLst>
          </p:cNvPr>
          <p:cNvSpPr/>
          <p:nvPr/>
        </p:nvSpPr>
        <p:spPr>
          <a:xfrm>
            <a:off x="834887" y="2242268"/>
            <a:ext cx="6520069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02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Merge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967863"/>
              </p:ext>
            </p:extLst>
          </p:nvPr>
        </p:nvGraphicFramePr>
        <p:xfrm>
          <a:off x="1523850" y="1730973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45AA83B-FE75-4DF4-B073-9D69CAE1E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35207"/>
              </p:ext>
            </p:extLst>
          </p:nvPr>
        </p:nvGraphicFramePr>
        <p:xfrm>
          <a:off x="948124" y="2414386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33498643-FECB-41E1-9AEA-DCC757B79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140981"/>
              </p:ext>
            </p:extLst>
          </p:nvPr>
        </p:nvGraphicFramePr>
        <p:xfrm>
          <a:off x="5203537" y="2420046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088DD44-7F30-462B-B882-ADE98D298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694781"/>
              </p:ext>
            </p:extLst>
          </p:nvPr>
        </p:nvGraphicFramePr>
        <p:xfrm>
          <a:off x="716502" y="310362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60627CB3-7D66-4822-A753-9682A658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75492"/>
              </p:ext>
            </p:extLst>
          </p:nvPr>
        </p:nvGraphicFramePr>
        <p:xfrm>
          <a:off x="2169974" y="3103624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D332C1DB-5563-4748-A8F2-952E53A76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198703"/>
              </p:ext>
            </p:extLst>
          </p:nvPr>
        </p:nvGraphicFramePr>
        <p:xfrm>
          <a:off x="1964124" y="3784743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3D5B8920-2BE5-44C0-B1AE-AC36FB588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10000"/>
              </p:ext>
            </p:extLst>
          </p:nvPr>
        </p:nvGraphicFramePr>
        <p:xfrm>
          <a:off x="3402427" y="3784743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C5EE6B0-AE9F-438A-874A-141034D09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9812"/>
              </p:ext>
            </p:extLst>
          </p:nvPr>
        </p:nvGraphicFramePr>
        <p:xfrm>
          <a:off x="5060121" y="3061241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48565FDF-9E36-4CB6-A4B5-DD847474B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0056"/>
              </p:ext>
            </p:extLst>
          </p:nvPr>
        </p:nvGraphicFramePr>
        <p:xfrm>
          <a:off x="6410226" y="3061241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F3CD9E1-4F5A-4237-84C6-E14ED3CD8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300684"/>
              </p:ext>
            </p:extLst>
          </p:nvPr>
        </p:nvGraphicFramePr>
        <p:xfrm>
          <a:off x="6219535" y="3696275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F83DEA6B-EED3-4BE6-819A-322E9A820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662871"/>
              </p:ext>
            </p:extLst>
          </p:nvPr>
        </p:nvGraphicFramePr>
        <p:xfrm>
          <a:off x="7743537" y="3696275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73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Merge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25690"/>
              </p:ext>
            </p:extLst>
          </p:nvPr>
        </p:nvGraphicFramePr>
        <p:xfrm>
          <a:off x="1523850" y="1730973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45AA83B-FE75-4DF4-B073-9D69CAE1E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35672"/>
              </p:ext>
            </p:extLst>
          </p:nvPr>
        </p:nvGraphicFramePr>
        <p:xfrm>
          <a:off x="948124" y="2414386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33498643-FECB-41E1-9AEA-DCC757B79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224840"/>
              </p:ext>
            </p:extLst>
          </p:nvPr>
        </p:nvGraphicFramePr>
        <p:xfrm>
          <a:off x="5203537" y="2420046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088DD44-7F30-462B-B882-ADE98D2986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6502" y="310362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60627CB3-7D66-4822-A753-9682A658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65030"/>
              </p:ext>
            </p:extLst>
          </p:nvPr>
        </p:nvGraphicFramePr>
        <p:xfrm>
          <a:off x="2169974" y="3103624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D332C1DB-5563-4748-A8F2-952E53A7627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64124" y="3784743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3D5B8920-2BE5-44C0-B1AE-AC36FB5888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02427" y="3784743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C5EE6B0-AE9F-438A-874A-141034D09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5207"/>
              </p:ext>
            </p:extLst>
          </p:nvPr>
        </p:nvGraphicFramePr>
        <p:xfrm>
          <a:off x="5060121" y="3061241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48565FDF-9E36-4CB6-A4B5-DD847474B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80049"/>
              </p:ext>
            </p:extLst>
          </p:nvPr>
        </p:nvGraphicFramePr>
        <p:xfrm>
          <a:off x="6410226" y="3061241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F3CD9E1-4F5A-4237-84C6-E14ED3CD8D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19535" y="3696275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F83DEA6B-EED3-4BE6-819A-322E9A820E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43537" y="3696275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437A4E49-9ADE-4F8D-8FC8-DFB01E920E01}"/>
              </a:ext>
            </a:extLst>
          </p:cNvPr>
          <p:cNvSpPr/>
          <p:nvPr/>
        </p:nvSpPr>
        <p:spPr>
          <a:xfrm>
            <a:off x="2584328" y="4131730"/>
            <a:ext cx="1351567" cy="370840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63566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Merge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3850" y="1730973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45AA83B-FE75-4DF4-B073-9D69CAE1EC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8124" y="2414386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33498643-FECB-41E1-9AEA-DCC757B793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03537" y="2420046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088DD44-7F30-462B-B882-ADE98D2986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6502" y="310362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60627CB3-7D66-4822-A753-9682A658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20949"/>
              </p:ext>
            </p:extLst>
          </p:nvPr>
        </p:nvGraphicFramePr>
        <p:xfrm>
          <a:off x="2169974" y="3103624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C5EE6B0-AE9F-438A-874A-141034D093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0121" y="3061241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48565FDF-9E36-4CB6-A4B5-DD847474B0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10226" y="3061241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F3CD9E1-4F5A-4237-84C6-E14ED3CD8D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19535" y="3696275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F83DEA6B-EED3-4BE6-819A-322E9A820E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43537" y="3696275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8AE99149-154D-428A-9F8A-A4A5D47AE3C5}"/>
              </a:ext>
            </a:extLst>
          </p:cNvPr>
          <p:cNvSpPr/>
          <p:nvPr/>
        </p:nvSpPr>
        <p:spPr>
          <a:xfrm>
            <a:off x="6851531" y="4062887"/>
            <a:ext cx="1351567" cy="370840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22805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Merge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3850" y="1730973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45AA83B-FE75-4DF4-B073-9D69CAE1EC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8124" y="2414386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33498643-FECB-41E1-9AEA-DCC757B793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03537" y="2420046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088DD44-7F30-462B-B882-ADE98D2986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6502" y="3103624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60627CB3-7D66-4822-A753-9682A65886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69974" y="3103624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C5EE6B0-AE9F-438A-874A-141034D093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0121" y="3061241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48565FDF-9E36-4CB6-A4B5-DD847474B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338282"/>
              </p:ext>
            </p:extLst>
          </p:nvPr>
        </p:nvGraphicFramePr>
        <p:xfrm>
          <a:off x="6410226" y="3061241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C2833A3D-4971-40CC-A0FE-0E148A25CB95}"/>
              </a:ext>
            </a:extLst>
          </p:cNvPr>
          <p:cNvSpPr/>
          <p:nvPr/>
        </p:nvSpPr>
        <p:spPr>
          <a:xfrm>
            <a:off x="1120557" y="3458561"/>
            <a:ext cx="2187186" cy="532993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44295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Merge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3850" y="1730973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45AA83B-FE75-4DF4-B073-9D69CAE1E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083023"/>
              </p:ext>
            </p:extLst>
          </p:nvPr>
        </p:nvGraphicFramePr>
        <p:xfrm>
          <a:off x="948124" y="2414386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33498643-FECB-41E1-9AEA-DCC757B793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03537" y="2420046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6" name="Tabelle 15">
            <a:extLst>
              <a:ext uri="{FF2B5EF4-FFF2-40B4-BE49-F238E27FC236}">
                <a16:creationId xmlns:a16="http://schemas.microsoft.com/office/drawing/2014/main" id="{4C5EE6B0-AE9F-438A-874A-141034D093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60121" y="3061241"/>
          <a:ext cx="101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48565FDF-9E36-4CB6-A4B5-DD847474B0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10226" y="3061241"/>
          <a:ext cx="2032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39EDF985-4C3B-4E0C-A514-EF865DCD7E18}"/>
              </a:ext>
            </a:extLst>
          </p:cNvPr>
          <p:cNvSpPr/>
          <p:nvPr/>
        </p:nvSpPr>
        <p:spPr>
          <a:xfrm>
            <a:off x="5432664" y="3429000"/>
            <a:ext cx="2187186" cy="532993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96034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Merge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3850" y="1730973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A45AA83B-FE75-4DF4-B073-9D69CAE1E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362971"/>
              </p:ext>
            </p:extLst>
          </p:nvPr>
        </p:nvGraphicFramePr>
        <p:xfrm>
          <a:off x="948124" y="2414386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33498643-FECB-41E1-9AEA-DCC757B79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904923"/>
              </p:ext>
            </p:extLst>
          </p:nvPr>
        </p:nvGraphicFramePr>
        <p:xfrm>
          <a:off x="5203537" y="2420046"/>
          <a:ext cx="3048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486F986F-51A1-47F1-8D22-3F42623F0C88}"/>
              </a:ext>
            </a:extLst>
          </p:cNvPr>
          <p:cNvSpPr/>
          <p:nvPr/>
        </p:nvSpPr>
        <p:spPr>
          <a:xfrm>
            <a:off x="2472123" y="2785226"/>
            <a:ext cx="4326241" cy="856471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40442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Merge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76991"/>
              </p:ext>
            </p:extLst>
          </p:nvPr>
        </p:nvGraphicFramePr>
        <p:xfrm>
          <a:off x="1523850" y="1730973"/>
          <a:ext cx="6096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51631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merging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DEB560-95B0-4855-93EA-0708EEF3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03774"/>
            <a:ext cx="8515412" cy="434343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7070BBB-D014-438C-9AEA-89D774B79142}"/>
              </a:ext>
            </a:extLst>
          </p:cNvPr>
          <p:cNvSpPr txBox="1"/>
          <p:nvPr/>
        </p:nvSpPr>
        <p:spPr>
          <a:xfrm>
            <a:off x="1474660" y="5850203"/>
            <a:ext cx="5965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Computation and Programming using Python</a:t>
            </a:r>
            <a:r>
              <a:rPr lang="de-AT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MIT Open </a:t>
            </a:r>
            <a:r>
              <a:rPr lang="de-AT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Courseware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071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Merge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974524"/>
              </a:xfrm>
            </p:spPr>
            <p:txBody>
              <a:bodyPr/>
              <a:lstStyle/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first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level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num>
                      <m:den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sublist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/2</m:t>
                        </m:r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second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recursion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level</a:t>
                </a:r>
                <a:endParaRPr lang="de-AT" sz="1800" b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num>
                      <m:den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sublist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/4</m:t>
                        </m:r>
                      </m:e>
                    </m:d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/4</m:t>
                        </m:r>
                      </m:e>
                    </m:d>
                    <m:r>
                      <m:rPr>
                        <m:nor/>
                      </m:rPr>
                      <a:rPr lang="de-AT" sz="18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AT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/4</m:t>
                        </m:r>
                      </m:e>
                    </m:d>
                    <m:r>
                      <m:rPr>
                        <m:nor/>
                      </m:rPr>
                      <a:rPr lang="de-AT" sz="18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AT" sz="1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/4</m:t>
                        </m:r>
                      </m:e>
                    </m:d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fact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level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many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levels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always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divide in half (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recollect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):</a:t>
                </a: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Total:</a:t>
                </a: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func>
                          <m:funcPr>
                            <m:ctrlPr>
                              <a:rPr lang="de-AT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97452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28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Insertion sort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7C202A-9E44-4853-83E7-CFF444228ADF}"/>
              </a:ext>
            </a:extLst>
          </p:cNvPr>
          <p:cNvSpPr txBox="1"/>
          <p:nvPr/>
        </p:nvSpPr>
        <p:spPr>
          <a:xfrm>
            <a:off x="645456" y="1234800"/>
            <a:ext cx="8041044" cy="3302939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r>
              <a:rPr lang="en-US" sz="1800" spc="-1" dirty="0">
                <a:latin typeface="Consolas" panose="020B0609020204030204" pitchFamily="49" charset="0"/>
              </a:rPr>
              <a:t>def </a:t>
            </a:r>
            <a:r>
              <a:rPr lang="en-US" sz="1800" spc="-1" dirty="0" err="1">
                <a:latin typeface="Consolas" panose="020B0609020204030204" pitchFamily="49" charset="0"/>
              </a:rPr>
              <a:t>insertion_sort</a:t>
            </a:r>
            <a:r>
              <a:rPr lang="en-US" sz="1800" spc="-1" dirty="0">
                <a:latin typeface="Consolas" panose="020B0609020204030204" pitchFamily="49" charset="0"/>
              </a:rPr>
              <a:t>(l):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if </a:t>
            </a:r>
            <a:r>
              <a:rPr lang="en-US" sz="1800" spc="-1" dirty="0" err="1">
                <a:latin typeface="Consolas" panose="020B0609020204030204" pitchFamily="49" charset="0"/>
              </a:rPr>
              <a:t>len</a:t>
            </a:r>
            <a:r>
              <a:rPr lang="en-US" sz="1800" spc="-1" dirty="0">
                <a:latin typeface="Consolas" panose="020B0609020204030204" pitchFamily="49" charset="0"/>
              </a:rPr>
              <a:t>(l) &lt; 2: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return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for 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 in range(1, </a:t>
            </a:r>
            <a:r>
              <a:rPr lang="en-US" sz="1800" spc="-1" dirty="0" err="1">
                <a:latin typeface="Consolas" panose="020B0609020204030204" pitchFamily="49" charset="0"/>
              </a:rPr>
              <a:t>len</a:t>
            </a:r>
            <a:r>
              <a:rPr lang="en-US" sz="1800" spc="-1" dirty="0">
                <a:latin typeface="Consolas" panose="020B0609020204030204" pitchFamily="49" charset="0"/>
              </a:rPr>
              <a:t>(l)):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r>
              <a:rPr lang="en-US" sz="1800" spc="-1" dirty="0">
                <a:latin typeface="Consolas" panose="020B0609020204030204" pitchFamily="49" charset="0"/>
              </a:rPr>
              <a:t> = l[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]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j = </a:t>
            </a:r>
            <a:r>
              <a:rPr lang="en-US" sz="1800" spc="-1" dirty="0" err="1">
                <a:latin typeface="Consolas" panose="020B0609020204030204" pitchFamily="49" charset="0"/>
              </a:rPr>
              <a:t>i</a:t>
            </a:r>
            <a:r>
              <a:rPr lang="en-US" sz="1800" spc="-1" dirty="0">
                <a:latin typeface="Consolas" panose="020B0609020204030204" pitchFamily="49" charset="0"/>
              </a:rPr>
              <a:t> - 1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while j &gt;= 0 and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r>
              <a:rPr lang="en-US" sz="1800" spc="-1" dirty="0">
                <a:latin typeface="Consolas" panose="020B0609020204030204" pitchFamily="49" charset="0"/>
              </a:rPr>
              <a:t> &lt; l[j]: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    l[j + 1] = l[j]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    j -= 1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l[j + 1] = </a:t>
            </a:r>
            <a:r>
              <a:rPr lang="en-US" sz="1800" spc="-1" dirty="0" err="1">
                <a:latin typeface="Consolas" panose="020B0609020204030204" pitchFamily="49" charset="0"/>
              </a:rPr>
              <a:t>current_value</a:t>
            </a:r>
            <a:endParaRPr lang="en-US" sz="1800" spc="-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2">
                <a:extLst>
                  <a:ext uri="{FF2B5EF4-FFF2-40B4-BE49-F238E27FC236}">
                    <a16:creationId xmlns:a16="http://schemas.microsoft.com/office/drawing/2014/main" id="{D9563D5D-CF80-4478-8DE2-F2CE9787FBA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45456" y="4811273"/>
                <a:ext cx="8041044" cy="432261"/>
              </a:xfrm>
            </p:spPr>
            <p:txBody>
              <a:bodyPr anchor="t"/>
              <a:lstStyle/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Complexity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platzhalter 2">
                <a:extLst>
                  <a:ext uri="{FF2B5EF4-FFF2-40B4-BE49-F238E27FC236}">
                    <a16:creationId xmlns:a16="http://schemas.microsoft.com/office/drawing/2014/main" id="{D9563D5D-CF80-4478-8DE2-F2CE9787FB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5456" y="4811273"/>
                <a:ext cx="8041044" cy="432261"/>
              </a:xfrm>
              <a:blipFill>
                <a:blip r:embed="rId3"/>
                <a:stretch>
                  <a:fillRect t="-1831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77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Bogosort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8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Bogosort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1932422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monkey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stupid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permutation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sort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 deck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cards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Throw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them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air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Pick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them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up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Check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whether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they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sorted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Repeat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sorted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6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Bogosort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47C202A-9E44-4853-83E7-CFF444228ADF}"/>
              </a:ext>
            </a:extLst>
          </p:cNvPr>
          <p:cNvSpPr txBox="1"/>
          <p:nvPr/>
        </p:nvSpPr>
        <p:spPr>
          <a:xfrm>
            <a:off x="645456" y="1234800"/>
            <a:ext cx="8041044" cy="1144801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r>
              <a:rPr lang="en-US" sz="1800" spc="-1" dirty="0">
                <a:latin typeface="Consolas" panose="020B0609020204030204" pitchFamily="49" charset="0"/>
              </a:rPr>
              <a:t>def </a:t>
            </a:r>
            <a:r>
              <a:rPr lang="en-US" sz="1800" spc="-1" dirty="0" err="1">
                <a:latin typeface="Consolas" panose="020B0609020204030204" pitchFamily="49" charset="0"/>
              </a:rPr>
              <a:t>bogo_sort</a:t>
            </a:r>
            <a:r>
              <a:rPr lang="en-US" sz="1800" spc="-1" dirty="0">
                <a:latin typeface="Consolas" panose="020B0609020204030204" pitchFamily="49" charset="0"/>
              </a:rPr>
              <a:t>(l):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while not </a:t>
            </a:r>
            <a:r>
              <a:rPr lang="en-US" sz="1800" spc="-1" dirty="0" err="1">
                <a:latin typeface="Consolas" panose="020B0609020204030204" pitchFamily="49" charset="0"/>
              </a:rPr>
              <a:t>is_sorted</a:t>
            </a:r>
            <a:r>
              <a:rPr lang="en-US" sz="1800" spc="-1" dirty="0">
                <a:latin typeface="Consolas" panose="020B0609020204030204" pitchFamily="49" charset="0"/>
              </a:rPr>
              <a:t>(l):</a:t>
            </a:r>
          </a:p>
          <a:p>
            <a:r>
              <a:rPr lang="en-US" sz="1800" spc="-1" dirty="0">
                <a:latin typeface="Consolas" panose="020B0609020204030204" pitchFamily="49" charset="0"/>
              </a:rPr>
              <a:t>        </a:t>
            </a:r>
            <a:r>
              <a:rPr lang="en-US" sz="1800" spc="-1" dirty="0" err="1">
                <a:latin typeface="Consolas" panose="020B0609020204030204" pitchFamily="49" charset="0"/>
              </a:rPr>
              <a:t>random.shuffle</a:t>
            </a:r>
            <a:r>
              <a:rPr lang="en-US" sz="1800" spc="-1" dirty="0">
                <a:latin typeface="Consolas" panose="020B0609020204030204" pitchFamily="49" charset="0"/>
              </a:rPr>
              <a:t>(l)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2">
                <a:extLst>
                  <a:ext uri="{FF2B5EF4-FFF2-40B4-BE49-F238E27FC236}">
                    <a16:creationId xmlns:a16="http://schemas.microsoft.com/office/drawing/2014/main" id="{D9563D5D-CF80-4478-8DE2-F2CE9787FBA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45456" y="2688274"/>
                <a:ext cx="8041044" cy="1581575"/>
              </a:xfrm>
            </p:spPr>
            <p:txBody>
              <a:bodyPr anchor="t"/>
              <a:lstStyle/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Best-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complexity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check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sorted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Worst-case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complexity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track on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permutations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already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checked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!</m:t>
                        </m:r>
                      </m:e>
                    </m:d>
                  </m:oMath>
                </a14:m>
                <a:endParaRPr lang="de-AT" sz="1800" b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Worst-case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complexity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track on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permutations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already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checked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Unbounded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unlucky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platzhalter 2">
                <a:extLst>
                  <a:ext uri="{FF2B5EF4-FFF2-40B4-BE49-F238E27FC236}">
                    <a16:creationId xmlns:a16="http://schemas.microsoft.com/office/drawing/2014/main" id="{D9563D5D-CF80-4478-8DE2-F2CE9787FB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5456" y="2688274"/>
                <a:ext cx="8041044" cy="1581575"/>
              </a:xfrm>
              <a:blipFill>
                <a:blip r:embed="rId3"/>
                <a:stretch>
                  <a:fillRect t="-501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73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18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1932422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consecutive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pairs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Swap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pairs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such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such pass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reached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again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swaps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25044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5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95310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AF23A0B-0874-4F8A-94EA-6F6B7E4F191E}"/>
              </a:ext>
            </a:extLst>
          </p:cNvPr>
          <p:cNvSpPr/>
          <p:nvPr/>
        </p:nvSpPr>
        <p:spPr>
          <a:xfrm flipH="1">
            <a:off x="1908000" y="4558943"/>
            <a:ext cx="1533600" cy="582920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7D303A02-9B83-4302-813D-5047AC6353F5}"/>
              </a:ext>
            </a:extLst>
          </p:cNvPr>
          <p:cNvSpPr/>
          <p:nvPr/>
        </p:nvSpPr>
        <p:spPr>
          <a:xfrm>
            <a:off x="2347405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25964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46174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Textplatzhalter 2">
            <a:extLst>
              <a:ext uri="{FF2B5EF4-FFF2-40B4-BE49-F238E27FC236}">
                <a16:creationId xmlns:a16="http://schemas.microsoft.com/office/drawing/2014/main" id="{D405FCCB-9091-4222-8E7F-39EB5C422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pass</a:t>
            </a:r>
          </a:p>
        </p:txBody>
      </p:sp>
    </p:spTree>
    <p:extLst>
      <p:ext uri="{BB962C8B-B14F-4D97-AF65-F5344CB8AC3E}">
        <p14:creationId xmlns:p14="http://schemas.microsoft.com/office/powerpoint/2010/main" val="266520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689981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782BDC51-566B-4593-8165-33F4223C72F4}"/>
              </a:ext>
            </a:extLst>
          </p:cNvPr>
          <p:cNvSpPr/>
          <p:nvPr/>
        </p:nvSpPr>
        <p:spPr>
          <a:xfrm flipH="1">
            <a:off x="2941667" y="4558943"/>
            <a:ext cx="1533600" cy="582920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7DB3B4E8-1718-4909-9EF6-AEBFCC087E2D}"/>
              </a:ext>
            </a:extLst>
          </p:cNvPr>
          <p:cNvSpPr/>
          <p:nvPr/>
        </p:nvSpPr>
        <p:spPr>
          <a:xfrm>
            <a:off x="3381072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B3B08F2B-60DF-4EE0-937F-1E77E6EF6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pass</a:t>
            </a:r>
          </a:p>
        </p:txBody>
      </p:sp>
    </p:spTree>
    <p:extLst>
      <p:ext uri="{BB962C8B-B14F-4D97-AF65-F5344CB8AC3E}">
        <p14:creationId xmlns:p14="http://schemas.microsoft.com/office/powerpoint/2010/main" val="271487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07901-CF88-4DD5-92F9-27B080708D9F}"/>
              </a:ext>
            </a:extLst>
          </p:cNvPr>
          <p:cNvSpPr txBox="1"/>
          <p:nvPr/>
        </p:nvSpPr>
        <p:spPr>
          <a:xfrm>
            <a:off x="457200" y="1701579"/>
            <a:ext cx="753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Searching – recap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Sorting – recap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Bogosort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Bubble sort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Selection sort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Merge sort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D75F84A-628F-4285-8834-34B695CA3624}"/>
              </a:ext>
            </a:extLst>
          </p:cNvPr>
          <p:cNvSpPr txBox="1"/>
          <p:nvPr/>
        </p:nvSpPr>
        <p:spPr>
          <a:xfrm>
            <a:off x="1623768" y="4328454"/>
            <a:ext cx="5896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Slides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on Chapter 10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Computation and Programming using Python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and the corresponding MIT course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by John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Guttag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155860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Textplatzhalter 2">
            <a:extLst>
              <a:ext uri="{FF2B5EF4-FFF2-40B4-BE49-F238E27FC236}">
                <a16:creationId xmlns:a16="http://schemas.microsoft.com/office/drawing/2014/main" id="{71492C14-10A3-455B-BCFA-25E72D44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pass</a:t>
            </a:r>
          </a:p>
        </p:txBody>
      </p:sp>
    </p:spTree>
    <p:extLst>
      <p:ext uri="{BB962C8B-B14F-4D97-AF65-F5344CB8AC3E}">
        <p14:creationId xmlns:p14="http://schemas.microsoft.com/office/powerpoint/2010/main" val="3525586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26320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7DB3B4E8-1718-4909-9EF6-AEBFCC087E2D}"/>
              </a:ext>
            </a:extLst>
          </p:cNvPr>
          <p:cNvSpPr/>
          <p:nvPr/>
        </p:nvSpPr>
        <p:spPr>
          <a:xfrm>
            <a:off x="4494253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B9817046-7D8D-40F6-B150-72E3B9CFADEE}"/>
              </a:ext>
            </a:extLst>
          </p:cNvPr>
          <p:cNvSpPr txBox="1">
            <a:spLocks/>
          </p:cNvSpPr>
          <p:nvPr/>
        </p:nvSpPr>
        <p:spPr>
          <a:xfrm>
            <a:off x="457200" y="1653135"/>
            <a:ext cx="8229300" cy="50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pass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98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07076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7DB3B4E8-1718-4909-9EF6-AEBFCC087E2D}"/>
              </a:ext>
            </a:extLst>
          </p:cNvPr>
          <p:cNvSpPr/>
          <p:nvPr/>
        </p:nvSpPr>
        <p:spPr>
          <a:xfrm>
            <a:off x="5329139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B29F118-0528-495D-8CCD-06974CC529B5}"/>
              </a:ext>
            </a:extLst>
          </p:cNvPr>
          <p:cNvSpPr/>
          <p:nvPr/>
        </p:nvSpPr>
        <p:spPr>
          <a:xfrm flipH="1">
            <a:off x="4969251" y="4558943"/>
            <a:ext cx="1533600" cy="582920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1A274539-B23A-4D7F-92BC-BF8D7BF71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pass</a:t>
            </a:r>
          </a:p>
        </p:txBody>
      </p:sp>
    </p:spTree>
    <p:extLst>
      <p:ext uri="{BB962C8B-B14F-4D97-AF65-F5344CB8AC3E}">
        <p14:creationId xmlns:p14="http://schemas.microsoft.com/office/powerpoint/2010/main" val="192207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14625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Textplatzhalter 2">
            <a:extLst>
              <a:ext uri="{FF2B5EF4-FFF2-40B4-BE49-F238E27FC236}">
                <a16:creationId xmlns:a16="http://schemas.microsoft.com/office/drawing/2014/main" id="{B4A05752-0C07-415E-A4ED-241CBCB4D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pass</a:t>
            </a:r>
          </a:p>
        </p:txBody>
      </p:sp>
    </p:spTree>
    <p:extLst>
      <p:ext uri="{BB962C8B-B14F-4D97-AF65-F5344CB8AC3E}">
        <p14:creationId xmlns:p14="http://schemas.microsoft.com/office/powerpoint/2010/main" val="1479938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27105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F22BAA4D-014B-433B-A69E-B17CE13E3A24}"/>
              </a:ext>
            </a:extLst>
          </p:cNvPr>
          <p:cNvSpPr/>
          <p:nvPr/>
        </p:nvSpPr>
        <p:spPr>
          <a:xfrm>
            <a:off x="6418465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32881A1C-6FFC-4280-988A-639B8AFF97A9}"/>
              </a:ext>
            </a:extLst>
          </p:cNvPr>
          <p:cNvSpPr/>
          <p:nvPr/>
        </p:nvSpPr>
        <p:spPr>
          <a:xfrm flipH="1">
            <a:off x="6058577" y="4558943"/>
            <a:ext cx="1533600" cy="582920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E2259613-759A-4577-B2F8-4F5B4B5A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pass</a:t>
            </a:r>
          </a:p>
        </p:txBody>
      </p:sp>
    </p:spTree>
    <p:extLst>
      <p:ext uri="{BB962C8B-B14F-4D97-AF65-F5344CB8AC3E}">
        <p14:creationId xmlns:p14="http://schemas.microsoft.com/office/powerpoint/2010/main" val="239733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401983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Textplatzhalter 2">
            <a:extLst>
              <a:ext uri="{FF2B5EF4-FFF2-40B4-BE49-F238E27FC236}">
                <a16:creationId xmlns:a16="http://schemas.microsoft.com/office/drawing/2014/main" id="{E2940C66-E7AB-43EB-8459-0D8AD0906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pass</a:t>
            </a:r>
          </a:p>
        </p:txBody>
      </p:sp>
    </p:spTree>
    <p:extLst>
      <p:ext uri="{BB962C8B-B14F-4D97-AF65-F5344CB8AC3E}">
        <p14:creationId xmlns:p14="http://schemas.microsoft.com/office/powerpoint/2010/main" val="673905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87346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7" name="Textplatzhalter 2">
            <a:extLst>
              <a:ext uri="{FF2B5EF4-FFF2-40B4-BE49-F238E27FC236}">
                <a16:creationId xmlns:a16="http://schemas.microsoft.com/office/drawing/2014/main" id="{36C1A7E1-EF1A-43AD-8D9D-C29B15207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pass</a:t>
            </a:r>
          </a:p>
        </p:txBody>
      </p:sp>
    </p:spTree>
    <p:extLst>
      <p:ext uri="{BB962C8B-B14F-4D97-AF65-F5344CB8AC3E}">
        <p14:creationId xmlns:p14="http://schemas.microsoft.com/office/powerpoint/2010/main" val="792868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92775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0EA1D8B9-DE38-4B5B-AA2F-B07C3BAEC1A9}"/>
              </a:ext>
            </a:extLst>
          </p:cNvPr>
          <p:cNvSpPr/>
          <p:nvPr/>
        </p:nvSpPr>
        <p:spPr>
          <a:xfrm>
            <a:off x="2347405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26E18BA9-1FED-4BE7-9F5A-E5D89DD28B13}"/>
              </a:ext>
            </a:extLst>
          </p:cNvPr>
          <p:cNvSpPr txBox="1">
            <a:spLocks/>
          </p:cNvSpPr>
          <p:nvPr/>
        </p:nvSpPr>
        <p:spPr>
          <a:xfrm>
            <a:off x="457200" y="1653135"/>
            <a:ext cx="8229300" cy="50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pass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110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149103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0EA1D8B9-DE38-4B5B-AA2F-B07C3BAEC1A9}"/>
              </a:ext>
            </a:extLst>
          </p:cNvPr>
          <p:cNvSpPr/>
          <p:nvPr/>
        </p:nvSpPr>
        <p:spPr>
          <a:xfrm>
            <a:off x="3373126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7425357E-6408-453F-BB85-BB184A256C7A}"/>
              </a:ext>
            </a:extLst>
          </p:cNvPr>
          <p:cNvSpPr txBox="1">
            <a:spLocks/>
          </p:cNvSpPr>
          <p:nvPr/>
        </p:nvSpPr>
        <p:spPr>
          <a:xfrm>
            <a:off x="457200" y="1653135"/>
            <a:ext cx="8229300" cy="50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pass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45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785528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0EA1D8B9-DE38-4B5B-AA2F-B07C3BAEC1A9}"/>
              </a:ext>
            </a:extLst>
          </p:cNvPr>
          <p:cNvSpPr/>
          <p:nvPr/>
        </p:nvSpPr>
        <p:spPr>
          <a:xfrm>
            <a:off x="4295475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8C99D78E-EE00-4D3F-85C3-0F904613690B}"/>
              </a:ext>
            </a:extLst>
          </p:cNvPr>
          <p:cNvSpPr/>
          <p:nvPr/>
        </p:nvSpPr>
        <p:spPr>
          <a:xfrm flipH="1">
            <a:off x="3856070" y="4558943"/>
            <a:ext cx="1533600" cy="582920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0639D647-CBB1-4F22-ACE7-449D0E7A3106}"/>
              </a:ext>
            </a:extLst>
          </p:cNvPr>
          <p:cNvSpPr txBox="1">
            <a:spLocks/>
          </p:cNvSpPr>
          <p:nvPr/>
        </p:nvSpPr>
        <p:spPr>
          <a:xfrm>
            <a:off x="457200" y="1653135"/>
            <a:ext cx="8229300" cy="50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pass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93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Searching - recap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0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468043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Textplatzhalter 2">
            <a:extLst>
              <a:ext uri="{FF2B5EF4-FFF2-40B4-BE49-F238E27FC236}">
                <a16:creationId xmlns:a16="http://schemas.microsoft.com/office/drawing/2014/main" id="{99E7826D-DED8-483B-9C34-FAA72ED2DC38}"/>
              </a:ext>
            </a:extLst>
          </p:cNvPr>
          <p:cNvSpPr txBox="1">
            <a:spLocks/>
          </p:cNvSpPr>
          <p:nvPr/>
        </p:nvSpPr>
        <p:spPr>
          <a:xfrm>
            <a:off x="457200" y="1653135"/>
            <a:ext cx="8229300" cy="50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pass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91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22133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535F65FC-E0D3-4A91-A491-1C10E937077A}"/>
              </a:ext>
            </a:extLst>
          </p:cNvPr>
          <p:cNvSpPr/>
          <p:nvPr/>
        </p:nvSpPr>
        <p:spPr>
          <a:xfrm>
            <a:off x="5400706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8099C03E-9493-4A2F-9D6E-1710F2544C3C}"/>
              </a:ext>
            </a:extLst>
          </p:cNvPr>
          <p:cNvSpPr/>
          <p:nvPr/>
        </p:nvSpPr>
        <p:spPr>
          <a:xfrm flipH="1">
            <a:off x="4961301" y="4558943"/>
            <a:ext cx="1533600" cy="582920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810594A0-9644-4F7A-A166-BB2EFC36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pass</a:t>
            </a:r>
          </a:p>
        </p:txBody>
      </p:sp>
    </p:spTree>
    <p:extLst>
      <p:ext uri="{BB962C8B-B14F-4D97-AF65-F5344CB8AC3E}">
        <p14:creationId xmlns:p14="http://schemas.microsoft.com/office/powerpoint/2010/main" val="33356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55619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Textplatzhalter 2">
            <a:extLst>
              <a:ext uri="{FF2B5EF4-FFF2-40B4-BE49-F238E27FC236}">
                <a16:creationId xmlns:a16="http://schemas.microsoft.com/office/drawing/2014/main" id="{B527EE16-CA1B-4ADE-AD05-350C02618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pass</a:t>
            </a:r>
          </a:p>
        </p:txBody>
      </p:sp>
    </p:spTree>
    <p:extLst>
      <p:ext uri="{BB962C8B-B14F-4D97-AF65-F5344CB8AC3E}">
        <p14:creationId xmlns:p14="http://schemas.microsoft.com/office/powerpoint/2010/main" val="2637185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93225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4F4B3AC-8D96-4F29-8514-6B9DFE8E4DA4}"/>
              </a:ext>
            </a:extLst>
          </p:cNvPr>
          <p:cNvSpPr/>
          <p:nvPr/>
        </p:nvSpPr>
        <p:spPr>
          <a:xfrm>
            <a:off x="6386666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300688A9-8E1A-4971-9BE9-0C41045E0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pass</a:t>
            </a:r>
          </a:p>
        </p:txBody>
      </p:sp>
    </p:spTree>
    <p:extLst>
      <p:ext uri="{BB962C8B-B14F-4D97-AF65-F5344CB8AC3E}">
        <p14:creationId xmlns:p14="http://schemas.microsoft.com/office/powerpoint/2010/main" val="937381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11175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pass</a:t>
            </a:r>
          </a:p>
        </p:txBody>
      </p:sp>
    </p:spTree>
    <p:extLst>
      <p:ext uri="{BB962C8B-B14F-4D97-AF65-F5344CB8AC3E}">
        <p14:creationId xmlns:p14="http://schemas.microsoft.com/office/powerpoint/2010/main" val="3120011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086349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pass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FB0B0CF-7E2A-4E81-8A95-6BE3F7AF077D}"/>
              </a:ext>
            </a:extLst>
          </p:cNvPr>
          <p:cNvSpPr/>
          <p:nvPr/>
        </p:nvSpPr>
        <p:spPr>
          <a:xfrm>
            <a:off x="2275844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332862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001302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pass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FB0B0CF-7E2A-4E81-8A95-6BE3F7AF077D}"/>
              </a:ext>
            </a:extLst>
          </p:cNvPr>
          <p:cNvSpPr/>
          <p:nvPr/>
        </p:nvSpPr>
        <p:spPr>
          <a:xfrm>
            <a:off x="3365173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CBAD1699-EB76-423B-BD33-DE679D015440}"/>
              </a:ext>
            </a:extLst>
          </p:cNvPr>
          <p:cNvSpPr/>
          <p:nvPr/>
        </p:nvSpPr>
        <p:spPr>
          <a:xfrm flipH="1">
            <a:off x="2925765" y="4558943"/>
            <a:ext cx="1533600" cy="582920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423306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060071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pass</a:t>
            </a:r>
          </a:p>
        </p:txBody>
      </p:sp>
    </p:spTree>
    <p:extLst>
      <p:ext uri="{BB962C8B-B14F-4D97-AF65-F5344CB8AC3E}">
        <p14:creationId xmlns:p14="http://schemas.microsoft.com/office/powerpoint/2010/main" val="3409766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41285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pass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F4DD3051-3C67-478A-ADA1-4A67CBD148B5}"/>
              </a:ext>
            </a:extLst>
          </p:cNvPr>
          <p:cNvSpPr/>
          <p:nvPr/>
        </p:nvSpPr>
        <p:spPr>
          <a:xfrm>
            <a:off x="4446548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507F25-7E0D-4A89-ADD8-BA0E9D2BEF65}"/>
              </a:ext>
            </a:extLst>
          </p:cNvPr>
          <p:cNvSpPr/>
          <p:nvPr/>
        </p:nvSpPr>
        <p:spPr>
          <a:xfrm flipH="1">
            <a:off x="4007140" y="4558943"/>
            <a:ext cx="1533600" cy="582920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45086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02059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pass</a:t>
            </a:r>
          </a:p>
        </p:txBody>
      </p:sp>
    </p:spTree>
    <p:extLst>
      <p:ext uri="{BB962C8B-B14F-4D97-AF65-F5344CB8AC3E}">
        <p14:creationId xmlns:p14="http://schemas.microsoft.com/office/powerpoint/2010/main" val="299059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Search algorithms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90734"/>
            <a:ext cx="8229300" cy="2936190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dirty="0">
                <a:ea typeface="Calibri" panose="020F0502020204030204" pitchFamily="34" charset="0"/>
              </a:rPr>
              <a:t>Search </a:t>
            </a:r>
            <a:r>
              <a:rPr lang="de-AT" dirty="0" err="1">
                <a:ea typeface="Calibri" panose="020F0502020204030204" pitchFamily="34" charset="0"/>
              </a:rPr>
              <a:t>algorithms</a:t>
            </a:r>
            <a:r>
              <a:rPr lang="de-AT" dirty="0">
                <a:ea typeface="Calibri" panose="020F0502020204030204" pitchFamily="34" charset="0"/>
              </a:rPr>
              <a:t> </a:t>
            </a:r>
            <a:r>
              <a:rPr lang="de-AT" dirty="0" err="1">
                <a:ea typeface="Calibri" panose="020F0502020204030204" pitchFamily="34" charset="0"/>
              </a:rPr>
              <a:t>are</a:t>
            </a:r>
            <a:r>
              <a:rPr lang="de-AT" dirty="0">
                <a:ea typeface="Calibri" panose="020F0502020204030204" pitchFamily="34" charset="0"/>
              </a:rPr>
              <a:t> </a:t>
            </a:r>
            <a:r>
              <a:rPr lang="de-AT" dirty="0" err="1">
                <a:ea typeface="Calibri" panose="020F0502020204030204" pitchFamily="34" charset="0"/>
              </a:rPr>
              <a:t>methods</a:t>
            </a:r>
            <a:r>
              <a:rPr lang="de-AT" dirty="0">
                <a:ea typeface="Calibri" panose="020F0502020204030204" pitchFamily="34" charset="0"/>
              </a:rPr>
              <a:t> </a:t>
            </a:r>
            <a:r>
              <a:rPr lang="de-AT" dirty="0" err="1">
                <a:ea typeface="Calibri" panose="020F0502020204030204" pitchFamily="34" charset="0"/>
              </a:rPr>
              <a:t>for</a:t>
            </a:r>
            <a:r>
              <a:rPr lang="de-AT" dirty="0">
                <a:ea typeface="Calibri" panose="020F0502020204030204" pitchFamily="34" charset="0"/>
              </a:rPr>
              <a:t> </a:t>
            </a:r>
            <a:r>
              <a:rPr lang="de-AT" dirty="0" err="1">
                <a:ea typeface="Calibri" panose="020F0502020204030204" pitchFamily="34" charset="0"/>
              </a:rPr>
              <a:t>finding</a:t>
            </a:r>
            <a:r>
              <a:rPr lang="de-AT" dirty="0">
                <a:ea typeface="Calibri" panose="020F0502020204030204" pitchFamily="34" charset="0"/>
              </a:rPr>
              <a:t> an item (</a:t>
            </a:r>
            <a:r>
              <a:rPr lang="de-AT" dirty="0" err="1">
                <a:ea typeface="Calibri" panose="020F0502020204030204" pitchFamily="34" charset="0"/>
              </a:rPr>
              <a:t>or</a:t>
            </a:r>
            <a:r>
              <a:rPr lang="de-AT" dirty="0">
                <a:ea typeface="Calibri" panose="020F0502020204030204" pitchFamily="34" charset="0"/>
              </a:rPr>
              <a:t> </a:t>
            </a:r>
            <a:r>
              <a:rPr lang="de-AT" dirty="0" err="1">
                <a:ea typeface="Calibri" panose="020F0502020204030204" pitchFamily="34" charset="0"/>
              </a:rPr>
              <a:t>group</a:t>
            </a:r>
            <a:r>
              <a:rPr lang="de-AT" dirty="0">
                <a:ea typeface="Calibri" panose="020F0502020204030204" pitchFamily="34" charset="0"/>
              </a:rPr>
              <a:t> </a:t>
            </a:r>
            <a:r>
              <a:rPr lang="de-AT" dirty="0" err="1">
                <a:ea typeface="Calibri" panose="020F0502020204030204" pitchFamily="34" charset="0"/>
              </a:rPr>
              <a:t>of</a:t>
            </a:r>
            <a:r>
              <a:rPr lang="de-AT" dirty="0">
                <a:ea typeface="Calibri" panose="020F0502020204030204" pitchFamily="34" charset="0"/>
              </a:rPr>
              <a:t> </a:t>
            </a:r>
            <a:r>
              <a:rPr lang="de-AT" dirty="0" err="1">
                <a:ea typeface="Calibri" panose="020F0502020204030204" pitchFamily="34" charset="0"/>
              </a:rPr>
              <a:t>items</a:t>
            </a:r>
            <a:r>
              <a:rPr lang="de-AT" dirty="0">
                <a:ea typeface="Calibri" panose="020F0502020204030204" pitchFamily="34" charset="0"/>
              </a:rPr>
              <a:t>) </a:t>
            </a:r>
            <a:r>
              <a:rPr lang="de-AT" dirty="0" err="1">
                <a:ea typeface="Calibri" panose="020F0502020204030204" pitchFamily="34" charset="0"/>
              </a:rPr>
              <a:t>with</a:t>
            </a:r>
            <a:r>
              <a:rPr lang="de-AT" dirty="0">
                <a:ea typeface="Calibri" panose="020F0502020204030204" pitchFamily="34" charset="0"/>
              </a:rPr>
              <a:t> </a:t>
            </a:r>
            <a:r>
              <a:rPr lang="de-AT" dirty="0" err="1">
                <a:ea typeface="Calibri" panose="020F0502020204030204" pitchFamily="34" charset="0"/>
              </a:rPr>
              <a:t>specific</a:t>
            </a:r>
            <a:r>
              <a:rPr lang="de-AT" dirty="0">
                <a:ea typeface="Calibri" panose="020F0502020204030204" pitchFamily="34" charset="0"/>
              </a:rPr>
              <a:t> </a:t>
            </a:r>
            <a:r>
              <a:rPr lang="de-AT" dirty="0" err="1">
                <a:ea typeface="Calibri" panose="020F0502020204030204" pitchFamily="34" charset="0"/>
              </a:rPr>
              <a:t>properties</a:t>
            </a:r>
            <a:r>
              <a:rPr lang="de-AT" dirty="0">
                <a:ea typeface="Calibri" panose="020F0502020204030204" pitchFamily="34" charset="0"/>
              </a:rPr>
              <a:t> in a </a:t>
            </a:r>
            <a:r>
              <a:rPr lang="de-AT" dirty="0" err="1">
                <a:ea typeface="Calibri" panose="020F0502020204030204" pitchFamily="34" charset="0"/>
              </a:rPr>
              <a:t>collection</a:t>
            </a:r>
            <a:r>
              <a:rPr lang="de-AT" dirty="0">
                <a:ea typeface="Calibri" panose="020F0502020204030204" pitchFamily="34" charset="0"/>
              </a:rPr>
              <a:t> </a:t>
            </a:r>
            <a:r>
              <a:rPr lang="de-AT" dirty="0" err="1">
                <a:ea typeface="Calibri" panose="020F0502020204030204" pitchFamily="34" charset="0"/>
              </a:rPr>
              <a:t>of</a:t>
            </a:r>
            <a:r>
              <a:rPr lang="de-AT" dirty="0">
                <a:ea typeface="Calibri" panose="020F0502020204030204" pitchFamily="34" charset="0"/>
              </a:rPr>
              <a:t> </a:t>
            </a:r>
            <a:r>
              <a:rPr lang="de-AT" dirty="0" err="1">
                <a:ea typeface="Calibri" panose="020F0502020204030204" pitchFamily="34" charset="0"/>
              </a:rPr>
              <a:t>items</a:t>
            </a:r>
            <a:endParaRPr lang="de-AT" dirty="0">
              <a:ea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dirty="0">
                <a:ea typeface="Calibri" panose="020F0502020204030204" pitchFamily="34" charset="0"/>
              </a:rPr>
              <a:t>Collection </a:t>
            </a:r>
            <a:r>
              <a:rPr lang="de-AT" dirty="0" err="1">
                <a:ea typeface="Calibri" panose="020F0502020204030204" pitchFamily="34" charset="0"/>
              </a:rPr>
              <a:t>may</a:t>
            </a:r>
            <a:r>
              <a:rPr lang="de-AT" dirty="0">
                <a:ea typeface="Calibri" panose="020F0502020204030204" pitchFamily="34" charset="0"/>
              </a:rPr>
              <a:t> </a:t>
            </a:r>
            <a:r>
              <a:rPr lang="de-AT" dirty="0" err="1">
                <a:ea typeface="Calibri" panose="020F0502020204030204" pitchFamily="34" charset="0"/>
              </a:rPr>
              <a:t>be</a:t>
            </a:r>
            <a:r>
              <a:rPr lang="de-AT" dirty="0">
                <a:ea typeface="Calibri" panose="020F0502020204030204" pitchFamily="34" charset="0"/>
              </a:rPr>
              <a:t> </a:t>
            </a:r>
            <a:r>
              <a:rPr lang="de-AT" dirty="0" err="1">
                <a:ea typeface="Calibri" panose="020F0502020204030204" pitchFamily="34" charset="0"/>
              </a:rPr>
              <a:t>implicit</a:t>
            </a:r>
            <a:endParaRPr lang="de-AT" dirty="0">
              <a:ea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E.g., find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root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Exhaustive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enumeration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Bisection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Netwon‘s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dirty="0">
                <a:ea typeface="Calibri" panose="020F0502020204030204" pitchFamily="34" charset="0"/>
              </a:rPr>
              <a:t>Collection </a:t>
            </a:r>
            <a:r>
              <a:rPr lang="de-AT" dirty="0" err="1">
                <a:ea typeface="Calibri" panose="020F0502020204030204" pitchFamily="34" charset="0"/>
              </a:rPr>
              <a:t>may</a:t>
            </a:r>
            <a:r>
              <a:rPr lang="de-AT" dirty="0">
                <a:ea typeface="Calibri" panose="020F0502020204030204" pitchFamily="34" charset="0"/>
              </a:rPr>
              <a:t> </a:t>
            </a:r>
            <a:r>
              <a:rPr lang="de-AT" dirty="0" err="1">
                <a:ea typeface="Calibri" panose="020F0502020204030204" pitchFamily="34" charset="0"/>
              </a:rPr>
              <a:t>be</a:t>
            </a:r>
            <a:r>
              <a:rPr lang="de-AT" dirty="0">
                <a:ea typeface="Calibri" panose="020F0502020204030204" pitchFamily="34" charset="0"/>
              </a:rPr>
              <a:t> explicit</a:t>
            </a: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28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75909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pass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25F5AB17-AADB-4347-B43A-3C3CF0218F0E}"/>
              </a:ext>
            </a:extLst>
          </p:cNvPr>
          <p:cNvSpPr/>
          <p:nvPr/>
        </p:nvSpPr>
        <p:spPr>
          <a:xfrm>
            <a:off x="5345044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066543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728564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pass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25F5AB17-AADB-4347-B43A-3C3CF0218F0E}"/>
              </a:ext>
            </a:extLst>
          </p:cNvPr>
          <p:cNvSpPr/>
          <p:nvPr/>
        </p:nvSpPr>
        <p:spPr>
          <a:xfrm>
            <a:off x="6386663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185088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92699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</p:spTree>
    <p:extLst>
      <p:ext uri="{BB962C8B-B14F-4D97-AF65-F5344CB8AC3E}">
        <p14:creationId xmlns:p14="http://schemas.microsoft.com/office/powerpoint/2010/main" val="356928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211196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6C07971-35E6-4217-9E94-E1598606931E}"/>
              </a:ext>
            </a:extLst>
          </p:cNvPr>
          <p:cNvSpPr/>
          <p:nvPr/>
        </p:nvSpPr>
        <p:spPr>
          <a:xfrm>
            <a:off x="2323553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5D467771-2C5A-4C05-88E2-627826004134}"/>
              </a:ext>
            </a:extLst>
          </p:cNvPr>
          <p:cNvSpPr/>
          <p:nvPr/>
        </p:nvSpPr>
        <p:spPr>
          <a:xfrm flipH="1">
            <a:off x="1884145" y="4558943"/>
            <a:ext cx="1533600" cy="582920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421721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412842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</p:spTree>
    <p:extLst>
      <p:ext uri="{BB962C8B-B14F-4D97-AF65-F5344CB8AC3E}">
        <p14:creationId xmlns:p14="http://schemas.microsoft.com/office/powerpoint/2010/main" val="3919632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431717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4EF69B1C-5B3B-4D8B-8738-9B981733D391}"/>
              </a:ext>
            </a:extLst>
          </p:cNvPr>
          <p:cNvSpPr/>
          <p:nvPr/>
        </p:nvSpPr>
        <p:spPr>
          <a:xfrm>
            <a:off x="3404927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766484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96437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4EF69B1C-5B3B-4D8B-8738-9B981733D391}"/>
              </a:ext>
            </a:extLst>
          </p:cNvPr>
          <p:cNvSpPr/>
          <p:nvPr/>
        </p:nvSpPr>
        <p:spPr>
          <a:xfrm>
            <a:off x="4343181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014446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904636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4EF69B1C-5B3B-4D8B-8738-9B981733D391}"/>
              </a:ext>
            </a:extLst>
          </p:cNvPr>
          <p:cNvSpPr/>
          <p:nvPr/>
        </p:nvSpPr>
        <p:spPr>
          <a:xfrm>
            <a:off x="5376850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5986123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73151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4EF69B1C-5B3B-4D8B-8738-9B981733D391}"/>
              </a:ext>
            </a:extLst>
          </p:cNvPr>
          <p:cNvSpPr/>
          <p:nvPr/>
        </p:nvSpPr>
        <p:spPr>
          <a:xfrm>
            <a:off x="6402569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881063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48232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Fifth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</p:spTree>
    <p:extLst>
      <p:ext uri="{BB962C8B-B14F-4D97-AF65-F5344CB8AC3E}">
        <p14:creationId xmlns:p14="http://schemas.microsoft.com/office/powerpoint/2010/main" val="413595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Search algorithms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90734"/>
            <a:ext cx="8229300" cy="1899870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dirty="0">
                <a:ea typeface="Calibri" panose="020F0502020204030204" pitchFamily="34" charset="0"/>
              </a:rPr>
              <a:t>Linear </a:t>
            </a:r>
            <a:r>
              <a:rPr lang="de-AT" dirty="0" err="1">
                <a:ea typeface="Calibri" panose="020F0502020204030204" pitchFamily="34" charset="0"/>
              </a:rPr>
              <a:t>search</a:t>
            </a:r>
            <a:endParaRPr lang="de-AT" dirty="0">
              <a:ea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Brute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dirty="0">
                <a:ea typeface="Calibri" panose="020F0502020204030204" pitchFamily="34" charset="0"/>
              </a:rPr>
              <a:t>Binary </a:t>
            </a:r>
            <a:r>
              <a:rPr lang="de-AT" dirty="0" err="1">
                <a:ea typeface="Calibri" panose="020F0502020204030204" pitchFamily="34" charset="0"/>
              </a:rPr>
              <a:t>search</a:t>
            </a:r>
            <a:endParaRPr lang="de-AT" dirty="0">
              <a:ea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Iterative and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implemenations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89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31353"/>
              </p:ext>
            </p:extLst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Fifth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0339090-950D-45C8-9C79-14BC6BB3434B}"/>
              </a:ext>
            </a:extLst>
          </p:cNvPr>
          <p:cNvSpPr/>
          <p:nvPr/>
        </p:nvSpPr>
        <p:spPr>
          <a:xfrm>
            <a:off x="2275840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226380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Fifth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4EF69B1C-5B3B-4D8B-8738-9B981733D391}"/>
              </a:ext>
            </a:extLst>
          </p:cNvPr>
          <p:cNvSpPr/>
          <p:nvPr/>
        </p:nvSpPr>
        <p:spPr>
          <a:xfrm>
            <a:off x="3404927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2609331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Fifth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4EF69B1C-5B3B-4D8B-8738-9B981733D391}"/>
              </a:ext>
            </a:extLst>
          </p:cNvPr>
          <p:cNvSpPr/>
          <p:nvPr/>
        </p:nvSpPr>
        <p:spPr>
          <a:xfrm>
            <a:off x="4343181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9950890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Fifth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4EF69B1C-5B3B-4D8B-8738-9B981733D391}"/>
              </a:ext>
            </a:extLst>
          </p:cNvPr>
          <p:cNvSpPr/>
          <p:nvPr/>
        </p:nvSpPr>
        <p:spPr>
          <a:xfrm>
            <a:off x="5376850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135273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63054" y="3820292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platzhalter 2">
            <a:extLst>
              <a:ext uri="{FF2B5EF4-FFF2-40B4-BE49-F238E27FC236}">
                <a16:creationId xmlns:a16="http://schemas.microsoft.com/office/drawing/2014/main" id="{173973E1-FE9F-4CEF-8FA1-5F04157DB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Fifth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4EF69B1C-5B3B-4D8B-8738-9B981733D391}"/>
              </a:ext>
            </a:extLst>
          </p:cNvPr>
          <p:cNvSpPr/>
          <p:nvPr/>
        </p:nvSpPr>
        <p:spPr>
          <a:xfrm>
            <a:off x="6402569" y="4558943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451885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Bubble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934768"/>
              </a:xfrm>
            </p:spPr>
            <p:txBody>
              <a:bodyPr/>
              <a:lstStyle/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worst-case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many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passes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de-AT" sz="1800" b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pass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comparisons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Altogether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you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think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optimizations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pass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stop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already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sorted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could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track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index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last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swap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stop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314450" lvl="2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all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after last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stop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already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sorted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optimizations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complexity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still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93476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86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495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61938" y="1605600"/>
            <a:ext cx="82296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 1: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Implement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bubble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sort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658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468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2807547"/>
              </a:xfrm>
            </p:spPr>
            <p:txBody>
              <a:bodyPr/>
              <a:lstStyle/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First pass</a:t>
                </a: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minimal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list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Swap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minimal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index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0</a:t>
                </a: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subsequent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step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minimal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remaining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sublist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Swap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1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−1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left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portion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sorted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step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first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sorted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other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bigger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first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thelements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2807547"/>
              </a:xfrm>
              <a:blipFill>
                <a:blip r:embed="rId3"/>
                <a:stretch>
                  <a:fillRect t="-1735" b="-39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32898"/>
              </p:ext>
            </p:extLst>
          </p:nvPr>
        </p:nvGraphicFramePr>
        <p:xfrm>
          <a:off x="1655103" y="4631325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94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Linear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45456" y="3669658"/>
                <a:ext cx="8041044" cy="432261"/>
              </a:xfrm>
            </p:spPr>
            <p:txBody>
              <a:bodyPr anchor="t"/>
              <a:lstStyle/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Complexity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5456" y="3669658"/>
                <a:ext cx="8041044" cy="432261"/>
              </a:xfrm>
              <a:blipFill>
                <a:blip r:embed="rId3"/>
                <a:stretch>
                  <a:fillRect t="-1831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92801FA6-3A28-4196-A016-9A2132C8161A}"/>
              </a:ext>
            </a:extLst>
          </p:cNvPr>
          <p:cNvSpPr txBox="1"/>
          <p:nvPr/>
        </p:nvSpPr>
        <p:spPr>
          <a:xfrm>
            <a:off x="645456" y="2003189"/>
            <a:ext cx="8041044" cy="1513941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def search(l, o):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    for e in l: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        if e == o: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            return True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cs typeface="Calibri" panose="020F0502020204030204" pitchFamily="34" charset="0"/>
              </a:rPr>
              <a:t>    return False</a:t>
            </a:r>
            <a:endParaRPr lang="de-DE" sz="1800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16021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4959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4576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998487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70394C26-DCDF-46B4-9B54-CAA822B2ED94}"/>
              </a:ext>
            </a:extLst>
          </p:cNvPr>
          <p:cNvSpPr/>
          <p:nvPr/>
        </p:nvSpPr>
        <p:spPr>
          <a:xfrm>
            <a:off x="2244036" y="5374880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3409432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64373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70394C26-DCDF-46B4-9B54-CAA822B2ED94}"/>
              </a:ext>
            </a:extLst>
          </p:cNvPr>
          <p:cNvSpPr/>
          <p:nvPr/>
        </p:nvSpPr>
        <p:spPr>
          <a:xfrm>
            <a:off x="3293609" y="5366929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989660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042133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70394C26-DCDF-46B4-9B54-CAA822B2ED94}"/>
              </a:ext>
            </a:extLst>
          </p:cNvPr>
          <p:cNvSpPr/>
          <p:nvPr/>
        </p:nvSpPr>
        <p:spPr>
          <a:xfrm>
            <a:off x="3293609" y="5358978"/>
            <a:ext cx="1930398" cy="501134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5430585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67102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70394C26-DCDF-46B4-9B54-CAA822B2ED94}"/>
              </a:ext>
            </a:extLst>
          </p:cNvPr>
          <p:cNvSpPr/>
          <p:nvPr/>
        </p:nvSpPr>
        <p:spPr>
          <a:xfrm>
            <a:off x="3293608" y="5358977"/>
            <a:ext cx="2995873" cy="741679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6836429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03241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74D3213-7A3E-40D3-AA6B-771E63E208CA}"/>
              </a:ext>
            </a:extLst>
          </p:cNvPr>
          <p:cNvSpPr/>
          <p:nvPr/>
        </p:nvSpPr>
        <p:spPr>
          <a:xfrm>
            <a:off x="6378716" y="5366929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624034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895281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BF2403EB-1434-4AFB-83F9-7935FC6C29CD}"/>
              </a:ext>
            </a:extLst>
          </p:cNvPr>
          <p:cNvSpPr/>
          <p:nvPr/>
        </p:nvSpPr>
        <p:spPr>
          <a:xfrm flipH="1">
            <a:off x="2234316" y="5366929"/>
            <a:ext cx="3871133" cy="741680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4870695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808158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8346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978208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7015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266212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8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/>
              <a:t>Binary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45456" y="5603753"/>
                <a:ext cx="8041044" cy="432261"/>
              </a:xfrm>
            </p:spPr>
            <p:txBody>
              <a:bodyPr anchor="t"/>
              <a:lstStyle/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Complexity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1800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5456" y="5603753"/>
                <a:ext cx="8041044" cy="432261"/>
              </a:xfrm>
              <a:blipFill>
                <a:blip r:embed="rId3"/>
                <a:stretch>
                  <a:fillRect t="-1831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92801FA6-3A28-4196-A016-9A2132C8161A}"/>
              </a:ext>
            </a:extLst>
          </p:cNvPr>
          <p:cNvSpPr txBox="1"/>
          <p:nvPr/>
        </p:nvSpPr>
        <p:spPr>
          <a:xfrm>
            <a:off x="645456" y="1886269"/>
            <a:ext cx="8041044" cy="3533629"/>
          </a:xfrm>
          <a:prstGeom prst="rect">
            <a:avLst/>
          </a:prstGeom>
          <a:solidFill>
            <a:srgbClr val="DAE3F3"/>
          </a:solidFill>
          <a:ln w="0">
            <a:noFill/>
          </a:ln>
        </p:spPr>
        <p:txBody>
          <a:bodyPr lIns="63607" tIns="31804" rIns="63607" bIns="31804" anchor="t">
            <a:noAutofit/>
          </a:bodyPr>
          <a:lstStyle/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18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binary_search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(l, o):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low = 0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high = </a:t>
            </a:r>
            <a:r>
              <a:rPr lang="en-US" sz="18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(l) - 1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while low &lt;= high: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 mid = low + (high - low)//2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 if l[mid] == o: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     return True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l[mid] &lt; o: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     low = mid + 1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 else: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        high = mid - 1</a:t>
            </a:r>
          </a:p>
          <a:p>
            <a:pPr lvl="0">
              <a:defRPr/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   return False</a:t>
            </a:r>
            <a:endParaRPr lang="de-DE" sz="1800" dirty="0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8584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920662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D2584410-5D39-4FCF-8F2E-419881FC9C64}"/>
              </a:ext>
            </a:extLst>
          </p:cNvPr>
          <p:cNvSpPr/>
          <p:nvPr/>
        </p:nvSpPr>
        <p:spPr>
          <a:xfrm>
            <a:off x="3333365" y="5374880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31386288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04684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816F039-751D-4AE0-9207-5DC388CF8D01}"/>
              </a:ext>
            </a:extLst>
          </p:cNvPr>
          <p:cNvSpPr/>
          <p:nvPr/>
        </p:nvSpPr>
        <p:spPr>
          <a:xfrm>
            <a:off x="3293609" y="5358978"/>
            <a:ext cx="1930398" cy="501134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5623728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69106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1521F23-FEE2-4C52-A9F7-65BA8DDD07F3}"/>
              </a:ext>
            </a:extLst>
          </p:cNvPr>
          <p:cNvSpPr/>
          <p:nvPr/>
        </p:nvSpPr>
        <p:spPr>
          <a:xfrm>
            <a:off x="3293608" y="5358977"/>
            <a:ext cx="2995873" cy="741679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3218473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11992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61521F23-FEE2-4C52-A9F7-65BA8DDD07F3}"/>
              </a:ext>
            </a:extLst>
          </p:cNvPr>
          <p:cNvSpPr/>
          <p:nvPr/>
        </p:nvSpPr>
        <p:spPr>
          <a:xfrm>
            <a:off x="3293608" y="5351026"/>
            <a:ext cx="4005689" cy="922553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9487865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72324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9902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252067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8385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194781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34B28E04-1296-4C2C-9F66-868633946912}"/>
              </a:ext>
            </a:extLst>
          </p:cNvPr>
          <p:cNvSpPr/>
          <p:nvPr/>
        </p:nvSpPr>
        <p:spPr>
          <a:xfrm>
            <a:off x="4311377" y="5358978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6203692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18107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260E7B77-F0D6-4676-A9A4-170CC2EE5F06}"/>
              </a:ext>
            </a:extLst>
          </p:cNvPr>
          <p:cNvSpPr/>
          <p:nvPr/>
        </p:nvSpPr>
        <p:spPr>
          <a:xfrm>
            <a:off x="4311375" y="5343076"/>
            <a:ext cx="1930398" cy="501134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7226796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847292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1669AEC0-5942-43A2-837A-563FBD4691C3}"/>
              </a:ext>
            </a:extLst>
          </p:cNvPr>
          <p:cNvSpPr/>
          <p:nvPr/>
        </p:nvSpPr>
        <p:spPr>
          <a:xfrm>
            <a:off x="4239816" y="5358977"/>
            <a:ext cx="2995873" cy="741679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7483998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808108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41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Sorting - recap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82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FAD99EB-6FD2-41DF-A4AE-C14B56450795}"/>
              </a:ext>
            </a:extLst>
          </p:cNvPr>
          <p:cNvSpPr/>
          <p:nvPr/>
        </p:nvSpPr>
        <p:spPr>
          <a:xfrm flipH="1">
            <a:off x="4222141" y="5366929"/>
            <a:ext cx="3044197" cy="548841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3074723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729115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9844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23701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90714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993344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201E302E-DD8F-4C1D-8025-5EE896B3CB78}"/>
              </a:ext>
            </a:extLst>
          </p:cNvPr>
          <p:cNvSpPr/>
          <p:nvPr/>
        </p:nvSpPr>
        <p:spPr>
          <a:xfrm>
            <a:off x="5249631" y="5358978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7029347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40651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201E302E-DD8F-4C1D-8025-5EE896B3CB78}"/>
              </a:ext>
            </a:extLst>
          </p:cNvPr>
          <p:cNvSpPr/>
          <p:nvPr/>
        </p:nvSpPr>
        <p:spPr>
          <a:xfrm>
            <a:off x="6394614" y="5358978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28841514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20953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8716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6B898117-090E-4F91-909D-D8BD4D7939B9}"/>
              </a:ext>
            </a:extLst>
          </p:cNvPr>
          <p:cNvSpPr/>
          <p:nvPr/>
        </p:nvSpPr>
        <p:spPr>
          <a:xfrm flipH="1">
            <a:off x="5247859" y="5366930"/>
            <a:ext cx="2018477" cy="405718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8596086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14657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8936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Fifth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08492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8667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503916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Fifth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E54673C-6809-47DF-AAAF-EEB583892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797311"/>
              </p:ext>
            </p:extLst>
          </p:nvPr>
        </p:nvGraphicFramePr>
        <p:xfrm>
          <a:off x="1656000" y="4633200"/>
          <a:ext cx="6096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5279403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3390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3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1E9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D150CC47-6A22-4A58-87A6-70AC029796AC}"/>
              </a:ext>
            </a:extLst>
          </p:cNvPr>
          <p:cNvSpPr/>
          <p:nvPr/>
        </p:nvSpPr>
        <p:spPr>
          <a:xfrm>
            <a:off x="6402571" y="5358978"/>
            <a:ext cx="791590" cy="26401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2587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87;p2">
                <a:extLst>
                  <a:ext uri="{FF2B5EF4-FFF2-40B4-BE49-F238E27FC236}">
                    <a16:creationId xmlns:a16="http://schemas.microsoft.com/office/drawing/2014/main" id="{A2631455-C22E-4DC9-9A61-C9088D9EB4E8}"/>
                  </a:ext>
                </a:extLst>
              </p:cNvPr>
              <p:cNvSpPr txBox="1">
                <a:spLocks noGrp="1"/>
              </p:cNvSpPr>
              <p:nvPr/>
            </p:nvSpPr>
            <p:spPr>
              <a:xfrm>
                <a:off x="456900" y="1810582"/>
                <a:ext cx="8229600" cy="1580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Definition 1: Sorting 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Input: 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 sequence of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</m:oMath>
                </a14:m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numbers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, </m:t>
                        </m:r>
                        <m:sSub>
                          <m:sSubPr>
                            <m:ctrlP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/>
                              </a:rPr>
                              <m:t>2</m:t>
                            </m:r>
                          </m:sub>
                        </m:sSub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, …,</m:t>
                        </m:r>
                        <m:sSub>
                          <m:sSubPr>
                            <m:ctrlP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de-AT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0" lang="de-AT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.</m:t>
                    </m:r>
                  </m:oMath>
                </a14:m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lvl="0" indent="0">
                  <a:spcBef>
                    <a:spcPts val="640"/>
                  </a:spcBef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Output: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 permutation (reordering)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e-AT" sz="1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bSup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Sup>
                          <m:sSubSupPr>
                            <m:ctrlPr>
                              <a:rPr lang="de-AT" sz="1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bSup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de-AT" sz="1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of the input sequence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sSubSup>
                      <m:sSubSupPr>
                        <m:ctrlP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  <m:sup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de-AT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sSubSup>
                      <m:sSubSupPr>
                        <m:ctrlP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7" name="Google Shape;87;p2">
                <a:extLst>
                  <a:ext uri="{FF2B5EF4-FFF2-40B4-BE49-F238E27FC236}">
                    <a16:creationId xmlns:a16="http://schemas.microsoft.com/office/drawing/2014/main" id="{A2631455-C22E-4DC9-9A61-C9088D9EB4E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00" y="1810582"/>
                <a:ext cx="8229600" cy="1580400"/>
              </a:xfrm>
              <a:prstGeom prst="rect">
                <a:avLst/>
              </a:prstGeom>
              <a:blipFill>
                <a:blip r:embed="rId3"/>
                <a:stretch>
                  <a:fillRect l="-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2">
            <a:extLst>
              <a:ext uri="{FF2B5EF4-FFF2-40B4-BE49-F238E27FC236}">
                <a16:creationId xmlns:a16="http://schemas.microsoft.com/office/drawing/2014/main" id="{32B58B8C-6B9B-418E-AEAC-84A1081DDCE0}"/>
              </a:ext>
            </a:extLst>
          </p:cNvPr>
          <p:cNvSpPr txBox="1"/>
          <p:nvPr/>
        </p:nvSpPr>
        <p:spPr>
          <a:xfrm>
            <a:off x="456900" y="3723382"/>
            <a:ext cx="82296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Given an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(31, 41, 59, 26, 41, 58),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sorting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(26, 31, 41, 41, 58, 59)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. 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900" y="4472451"/>
            <a:ext cx="8229300" cy="1243735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fundamental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intermediate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algorithms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5559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1503533"/>
              </a:xfrm>
            </p:spPr>
            <p:txBody>
              <a:bodyPr/>
              <a:lstStyle/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pass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minimum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Altogether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make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many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passes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elements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buFont typeface="Wingdings" panose="05000000000000000000" pitchFamily="2" charset="2"/>
                  <a:buChar char="v"/>
                </a:pP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Total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57250" lvl="1" indent="-285750"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15035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0189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299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61938" y="1605600"/>
            <a:ext cx="82296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Task 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Implement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selection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sort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10884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Merge sort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441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Merge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1775865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divide-and-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conquer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break </a:t>
            </a:r>
            <a:r>
              <a:rPr lang="de-AT" sz="18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de-AT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de-AT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</a:t>
            </a:r>
            <a:r>
              <a:rPr lang="de-AT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smaller</a:t>
            </a:r>
            <a:r>
              <a:rPr lang="de-AT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de-AT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(divide)</a:t>
            </a: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easier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original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conquer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subproblems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original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previously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subproblems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recursively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1996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Merge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2815498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Divide-and-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conquer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de-AT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de-AT" sz="18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AT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1, </a:t>
            </a:r>
            <a:r>
              <a:rPr lang="de-AT" sz="18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de-AT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r>
              <a:rPr lang="de-AT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(Base </a:t>
            </a:r>
            <a:r>
              <a:rPr lang="de-AT" sz="18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de-AT" sz="1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314450" lvl="2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sublist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sublists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at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sublist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71650" lvl="3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just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9517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Merge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6"/>
            <a:ext cx="7981754" cy="477078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Divide-and-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conquer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half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until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sublists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1228287-3A0E-4AA4-9C5C-5724ABCBF176}"/>
              </a:ext>
            </a:extLst>
          </p:cNvPr>
          <p:cNvSpPr/>
          <p:nvPr/>
        </p:nvSpPr>
        <p:spPr>
          <a:xfrm>
            <a:off x="834887" y="2242268"/>
            <a:ext cx="6520069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643D5E2-E602-4991-8DEA-2B875FA4290C}"/>
              </a:ext>
            </a:extLst>
          </p:cNvPr>
          <p:cNvSpPr/>
          <p:nvPr/>
        </p:nvSpPr>
        <p:spPr>
          <a:xfrm>
            <a:off x="7664385" y="227921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</a:t>
            </a:r>
            <a:endParaRPr lang="de-AT" sz="18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A3A702F-2A0C-4585-9249-F70E1208DCB4}"/>
              </a:ext>
            </a:extLst>
          </p:cNvPr>
          <p:cNvSpPr/>
          <p:nvPr/>
        </p:nvSpPr>
        <p:spPr>
          <a:xfrm>
            <a:off x="834887" y="3014870"/>
            <a:ext cx="3188473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F49C3C-DE33-480D-88F6-8A584920F54C}"/>
              </a:ext>
            </a:extLst>
          </p:cNvPr>
          <p:cNvSpPr/>
          <p:nvPr/>
        </p:nvSpPr>
        <p:spPr>
          <a:xfrm>
            <a:off x="4166483" y="3014870"/>
            <a:ext cx="3188473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1FC5683-B503-4E38-A714-D958D82A3830}"/>
              </a:ext>
            </a:extLst>
          </p:cNvPr>
          <p:cNvSpPr/>
          <p:nvPr/>
        </p:nvSpPr>
        <p:spPr>
          <a:xfrm>
            <a:off x="834887" y="3787472"/>
            <a:ext cx="1518699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257DA9D-FEAF-4E60-A46D-82105C2B8928}"/>
              </a:ext>
            </a:extLst>
          </p:cNvPr>
          <p:cNvSpPr/>
          <p:nvPr/>
        </p:nvSpPr>
        <p:spPr>
          <a:xfrm>
            <a:off x="2504661" y="3787472"/>
            <a:ext cx="1518699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D271B8A-C895-43C2-9EE3-9F77041DC7AB}"/>
              </a:ext>
            </a:extLst>
          </p:cNvPr>
          <p:cNvSpPr/>
          <p:nvPr/>
        </p:nvSpPr>
        <p:spPr>
          <a:xfrm>
            <a:off x="4166483" y="3787472"/>
            <a:ext cx="1518699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9F84C66-186F-4035-8BDA-FB6045D43AA9}"/>
              </a:ext>
            </a:extLst>
          </p:cNvPr>
          <p:cNvSpPr/>
          <p:nvPr/>
        </p:nvSpPr>
        <p:spPr>
          <a:xfrm>
            <a:off x="5836257" y="3787472"/>
            <a:ext cx="1518699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230310D-C53A-45B3-A4D9-1DD1CEB12E09}"/>
              </a:ext>
            </a:extLst>
          </p:cNvPr>
          <p:cNvSpPr/>
          <p:nvPr/>
        </p:nvSpPr>
        <p:spPr>
          <a:xfrm>
            <a:off x="7664384" y="3068743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</a:t>
            </a:r>
            <a:endParaRPr lang="de-AT" sz="18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488790D-8014-42F0-B0A8-4FC58F397C04}"/>
              </a:ext>
            </a:extLst>
          </p:cNvPr>
          <p:cNvSpPr/>
          <p:nvPr/>
        </p:nvSpPr>
        <p:spPr>
          <a:xfrm>
            <a:off x="7664384" y="3787472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</a:t>
            </a:r>
            <a:endParaRPr lang="de-AT" sz="18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C890B66-293F-4A74-9788-3BC298FB91BC}"/>
              </a:ext>
            </a:extLst>
          </p:cNvPr>
          <p:cNvSpPr/>
          <p:nvPr/>
        </p:nvSpPr>
        <p:spPr>
          <a:xfrm>
            <a:off x="834886" y="4560074"/>
            <a:ext cx="667911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5C5229C-669B-4387-A5E0-362520219CEF}"/>
              </a:ext>
            </a:extLst>
          </p:cNvPr>
          <p:cNvSpPr/>
          <p:nvPr/>
        </p:nvSpPr>
        <p:spPr>
          <a:xfrm>
            <a:off x="1701579" y="4560074"/>
            <a:ext cx="667911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E9E043-08C1-4C7A-BF86-5471AD8FCAE6}"/>
              </a:ext>
            </a:extLst>
          </p:cNvPr>
          <p:cNvSpPr/>
          <p:nvPr/>
        </p:nvSpPr>
        <p:spPr>
          <a:xfrm>
            <a:off x="2504659" y="4560074"/>
            <a:ext cx="667911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6255160-FDE6-4C62-8AFC-E26D4B3B28B3}"/>
              </a:ext>
            </a:extLst>
          </p:cNvPr>
          <p:cNvSpPr/>
          <p:nvPr/>
        </p:nvSpPr>
        <p:spPr>
          <a:xfrm>
            <a:off x="3371352" y="4560074"/>
            <a:ext cx="667911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C69FCC9-FA2C-403E-AE89-EA31BA4E8A3C}"/>
              </a:ext>
            </a:extLst>
          </p:cNvPr>
          <p:cNvSpPr/>
          <p:nvPr/>
        </p:nvSpPr>
        <p:spPr>
          <a:xfrm>
            <a:off x="4166485" y="4560074"/>
            <a:ext cx="667911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D6314FB-C131-42D1-9F31-E050B2EB8158}"/>
              </a:ext>
            </a:extLst>
          </p:cNvPr>
          <p:cNvSpPr/>
          <p:nvPr/>
        </p:nvSpPr>
        <p:spPr>
          <a:xfrm>
            <a:off x="5033178" y="4560074"/>
            <a:ext cx="667911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DC38D6-D68C-4661-8CCA-B68AD5E271CE}"/>
              </a:ext>
            </a:extLst>
          </p:cNvPr>
          <p:cNvSpPr/>
          <p:nvPr/>
        </p:nvSpPr>
        <p:spPr>
          <a:xfrm>
            <a:off x="5820352" y="4560074"/>
            <a:ext cx="667911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4BB3472-2B66-4320-A524-FB6DA1B4F3A1}"/>
              </a:ext>
            </a:extLst>
          </p:cNvPr>
          <p:cNvSpPr/>
          <p:nvPr/>
        </p:nvSpPr>
        <p:spPr>
          <a:xfrm>
            <a:off x="6687045" y="4560074"/>
            <a:ext cx="667911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8707420-8BD1-4AEE-B7D8-21111A13D4F7}"/>
              </a:ext>
            </a:extLst>
          </p:cNvPr>
          <p:cNvSpPr/>
          <p:nvPr/>
        </p:nvSpPr>
        <p:spPr>
          <a:xfrm>
            <a:off x="834885" y="5332676"/>
            <a:ext cx="270347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398E182-1B6B-42D0-8A8B-F928479A6ACA}"/>
              </a:ext>
            </a:extLst>
          </p:cNvPr>
          <p:cNvSpPr/>
          <p:nvPr/>
        </p:nvSpPr>
        <p:spPr>
          <a:xfrm>
            <a:off x="1232452" y="5332676"/>
            <a:ext cx="270346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70D986E-9C80-4711-BD55-B3FAA79DF5EF}"/>
              </a:ext>
            </a:extLst>
          </p:cNvPr>
          <p:cNvSpPr/>
          <p:nvPr/>
        </p:nvSpPr>
        <p:spPr>
          <a:xfrm>
            <a:off x="1701579" y="5332676"/>
            <a:ext cx="270347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1911188-CF6F-45D7-9F7D-FF0F9C009FED}"/>
              </a:ext>
            </a:extLst>
          </p:cNvPr>
          <p:cNvSpPr/>
          <p:nvPr/>
        </p:nvSpPr>
        <p:spPr>
          <a:xfrm>
            <a:off x="2099146" y="5332676"/>
            <a:ext cx="270346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1B04322-69B0-467F-93C2-2BF507B40FA1}"/>
              </a:ext>
            </a:extLst>
          </p:cNvPr>
          <p:cNvSpPr/>
          <p:nvPr/>
        </p:nvSpPr>
        <p:spPr>
          <a:xfrm>
            <a:off x="2504659" y="5332676"/>
            <a:ext cx="270347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99C3911-74CF-4344-A25A-5CA863B9E7AF}"/>
              </a:ext>
            </a:extLst>
          </p:cNvPr>
          <p:cNvSpPr/>
          <p:nvPr/>
        </p:nvSpPr>
        <p:spPr>
          <a:xfrm>
            <a:off x="2902226" y="5332676"/>
            <a:ext cx="270346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41A26354-0538-491D-B08D-7ECB11EE4085}"/>
              </a:ext>
            </a:extLst>
          </p:cNvPr>
          <p:cNvSpPr/>
          <p:nvPr/>
        </p:nvSpPr>
        <p:spPr>
          <a:xfrm>
            <a:off x="3371352" y="5332676"/>
            <a:ext cx="270347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4E7AE6A-65F8-4D90-A442-1288E5250578}"/>
              </a:ext>
            </a:extLst>
          </p:cNvPr>
          <p:cNvSpPr/>
          <p:nvPr/>
        </p:nvSpPr>
        <p:spPr>
          <a:xfrm>
            <a:off x="3768919" y="5332676"/>
            <a:ext cx="270346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F43C8AD-396A-4310-B3AD-9D761C31C7EF}"/>
              </a:ext>
            </a:extLst>
          </p:cNvPr>
          <p:cNvSpPr/>
          <p:nvPr/>
        </p:nvSpPr>
        <p:spPr>
          <a:xfrm>
            <a:off x="4166483" y="5332676"/>
            <a:ext cx="270347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1DF740B-C424-4A9C-BFFA-DDC0BBF3A2CC}"/>
              </a:ext>
            </a:extLst>
          </p:cNvPr>
          <p:cNvSpPr/>
          <p:nvPr/>
        </p:nvSpPr>
        <p:spPr>
          <a:xfrm>
            <a:off x="4564050" y="5332676"/>
            <a:ext cx="270346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A2ECCD3-A34D-4C78-ABFA-BFF7A5AA911C}"/>
              </a:ext>
            </a:extLst>
          </p:cNvPr>
          <p:cNvSpPr/>
          <p:nvPr/>
        </p:nvSpPr>
        <p:spPr>
          <a:xfrm>
            <a:off x="5033176" y="5332676"/>
            <a:ext cx="270347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C8ABD35-0EFF-4BC4-8784-A07DA7A7C187}"/>
              </a:ext>
            </a:extLst>
          </p:cNvPr>
          <p:cNvSpPr/>
          <p:nvPr/>
        </p:nvSpPr>
        <p:spPr>
          <a:xfrm>
            <a:off x="5430743" y="5332676"/>
            <a:ext cx="270346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8975165-337D-47E7-8F99-873A4C94E53F}"/>
              </a:ext>
            </a:extLst>
          </p:cNvPr>
          <p:cNvSpPr/>
          <p:nvPr/>
        </p:nvSpPr>
        <p:spPr>
          <a:xfrm>
            <a:off x="5836257" y="5332676"/>
            <a:ext cx="270347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E21ADBEC-88FA-4D12-A943-9A312711EE5F}"/>
              </a:ext>
            </a:extLst>
          </p:cNvPr>
          <p:cNvSpPr/>
          <p:nvPr/>
        </p:nvSpPr>
        <p:spPr>
          <a:xfrm>
            <a:off x="6233824" y="5332676"/>
            <a:ext cx="270346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F87A791-63B8-4163-9397-6F76F955D5B6}"/>
              </a:ext>
            </a:extLst>
          </p:cNvPr>
          <p:cNvSpPr/>
          <p:nvPr/>
        </p:nvSpPr>
        <p:spPr>
          <a:xfrm>
            <a:off x="6687045" y="5332676"/>
            <a:ext cx="270347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3BD02C2-CF48-4AD9-9947-39DA47F35532}"/>
              </a:ext>
            </a:extLst>
          </p:cNvPr>
          <p:cNvSpPr/>
          <p:nvPr/>
        </p:nvSpPr>
        <p:spPr>
          <a:xfrm>
            <a:off x="7084612" y="5332676"/>
            <a:ext cx="270346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E67AA032-3AF2-4CBD-BBAF-1CC8EF794CBF}"/>
              </a:ext>
            </a:extLst>
          </p:cNvPr>
          <p:cNvSpPr/>
          <p:nvPr/>
        </p:nvSpPr>
        <p:spPr>
          <a:xfrm>
            <a:off x="908217" y="5809754"/>
            <a:ext cx="475310" cy="22528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126DB0C4-0E53-4325-937A-5C94955BC526}"/>
              </a:ext>
            </a:extLst>
          </p:cNvPr>
          <p:cNvSpPr/>
          <p:nvPr/>
        </p:nvSpPr>
        <p:spPr>
          <a:xfrm>
            <a:off x="1801857" y="5809754"/>
            <a:ext cx="475310" cy="22528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B94ECE3A-3EA8-48B1-AF73-2882FE2A0A85}"/>
              </a:ext>
            </a:extLst>
          </p:cNvPr>
          <p:cNvSpPr/>
          <p:nvPr/>
        </p:nvSpPr>
        <p:spPr>
          <a:xfrm>
            <a:off x="2595664" y="5809754"/>
            <a:ext cx="475310" cy="22528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6584435D-23FA-47CA-97E9-9D0743A05933}"/>
              </a:ext>
            </a:extLst>
          </p:cNvPr>
          <p:cNvSpPr/>
          <p:nvPr/>
        </p:nvSpPr>
        <p:spPr>
          <a:xfrm>
            <a:off x="3470967" y="5809754"/>
            <a:ext cx="475310" cy="22528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7110B907-8C70-47D7-9D91-8EC2205B209A}"/>
              </a:ext>
            </a:extLst>
          </p:cNvPr>
          <p:cNvSpPr/>
          <p:nvPr/>
        </p:nvSpPr>
        <p:spPr>
          <a:xfrm>
            <a:off x="4255721" y="5809754"/>
            <a:ext cx="475310" cy="22528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739E0031-5F08-4C9E-8CDF-6EA9D8B29807}"/>
              </a:ext>
            </a:extLst>
          </p:cNvPr>
          <p:cNvSpPr/>
          <p:nvPr/>
        </p:nvSpPr>
        <p:spPr>
          <a:xfrm>
            <a:off x="5133452" y="5809754"/>
            <a:ext cx="475310" cy="22528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838326EE-A7FF-461C-9529-62BA38B9C48F}"/>
              </a:ext>
            </a:extLst>
          </p:cNvPr>
          <p:cNvSpPr/>
          <p:nvPr/>
        </p:nvSpPr>
        <p:spPr>
          <a:xfrm>
            <a:off x="5937420" y="5809754"/>
            <a:ext cx="475310" cy="22528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884B5ED7-00EE-45E7-BEA3-B84E4D695F63}"/>
              </a:ext>
            </a:extLst>
          </p:cNvPr>
          <p:cNvSpPr/>
          <p:nvPr/>
        </p:nvSpPr>
        <p:spPr>
          <a:xfrm>
            <a:off x="6807199" y="5809165"/>
            <a:ext cx="475310" cy="225286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2C37C12-CC23-4E36-BB46-6056A977F660}"/>
              </a:ext>
            </a:extLst>
          </p:cNvPr>
          <p:cNvSpPr/>
          <p:nvPr/>
        </p:nvSpPr>
        <p:spPr>
          <a:xfrm>
            <a:off x="7664383" y="4560074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</a:t>
            </a:r>
            <a:endParaRPr lang="de-AT" sz="18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D26C1E49-1314-4DD4-A1C5-9FADB8F19676}"/>
              </a:ext>
            </a:extLst>
          </p:cNvPr>
          <p:cNvSpPr/>
          <p:nvPr/>
        </p:nvSpPr>
        <p:spPr>
          <a:xfrm>
            <a:off x="7579537" y="5332676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Conquer</a:t>
            </a:r>
            <a:endParaRPr lang="de-AT" sz="18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115CFBEA-5B9C-46B5-8183-67DD3D566B39}"/>
              </a:ext>
            </a:extLst>
          </p:cNvPr>
          <p:cNvSpPr/>
          <p:nvPr/>
        </p:nvSpPr>
        <p:spPr>
          <a:xfrm>
            <a:off x="768768" y="6065393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</a:t>
            </a:r>
            <a:endParaRPr lang="de-AT" sz="1800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B201F2E0-0054-4F7C-9D21-0B6107913692}"/>
              </a:ext>
            </a:extLst>
          </p:cNvPr>
          <p:cNvSpPr/>
          <p:nvPr/>
        </p:nvSpPr>
        <p:spPr>
          <a:xfrm>
            <a:off x="1634622" y="6065393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</a:t>
            </a:r>
            <a:endParaRPr lang="de-AT" sz="1800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5B7001DC-985D-4A73-A799-0EFC7A484214}"/>
              </a:ext>
            </a:extLst>
          </p:cNvPr>
          <p:cNvSpPr/>
          <p:nvPr/>
        </p:nvSpPr>
        <p:spPr>
          <a:xfrm>
            <a:off x="2504451" y="6081629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</a:t>
            </a:r>
            <a:endParaRPr lang="de-AT" sz="1800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7290682-CC9F-4D8C-BA18-985EF60D8394}"/>
              </a:ext>
            </a:extLst>
          </p:cNvPr>
          <p:cNvSpPr/>
          <p:nvPr/>
        </p:nvSpPr>
        <p:spPr>
          <a:xfrm>
            <a:off x="3306274" y="6081629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</a:t>
            </a:r>
            <a:endParaRPr lang="de-AT" sz="18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1DD54-0627-4C9B-BB87-6EB7B0A9B80B}"/>
              </a:ext>
            </a:extLst>
          </p:cNvPr>
          <p:cNvSpPr/>
          <p:nvPr/>
        </p:nvSpPr>
        <p:spPr>
          <a:xfrm>
            <a:off x="4140121" y="6089581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</a:t>
            </a:r>
            <a:endParaRPr lang="de-AT" sz="1800" dirty="0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3E688A7-182A-443A-98DE-3A04DB015C3D}"/>
              </a:ext>
            </a:extLst>
          </p:cNvPr>
          <p:cNvSpPr/>
          <p:nvPr/>
        </p:nvSpPr>
        <p:spPr>
          <a:xfrm>
            <a:off x="5010578" y="6089581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</a:t>
            </a:r>
            <a:endParaRPr lang="de-AT" sz="18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7C0F70D-7FC6-46C1-BF29-90AF25663F23}"/>
              </a:ext>
            </a:extLst>
          </p:cNvPr>
          <p:cNvSpPr/>
          <p:nvPr/>
        </p:nvSpPr>
        <p:spPr>
          <a:xfrm>
            <a:off x="5820352" y="6089581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</a:t>
            </a:r>
            <a:endParaRPr lang="de-AT" sz="1800" dirty="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CFE26000-8BDA-4E5C-B08D-FE8A7D6B6901}"/>
              </a:ext>
            </a:extLst>
          </p:cNvPr>
          <p:cNvSpPr/>
          <p:nvPr/>
        </p:nvSpPr>
        <p:spPr>
          <a:xfrm>
            <a:off x="6595606" y="6081629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</a:t>
            </a:r>
            <a:endParaRPr lang="de-AT" sz="1800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0FB97A9-4B2F-435C-A39E-B3F334C4D8C9}"/>
              </a:ext>
            </a:extLst>
          </p:cNvPr>
          <p:cNvSpPr/>
          <p:nvPr/>
        </p:nvSpPr>
        <p:spPr>
          <a:xfrm>
            <a:off x="7664383" y="5332676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57924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59" grpId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Merge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6"/>
            <a:ext cx="7981754" cy="477078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Divide-and-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conquer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1228287-3A0E-4AA4-9C5C-5724ABCBF176}"/>
              </a:ext>
            </a:extLst>
          </p:cNvPr>
          <p:cNvSpPr/>
          <p:nvPr/>
        </p:nvSpPr>
        <p:spPr>
          <a:xfrm>
            <a:off x="834887" y="2242268"/>
            <a:ext cx="6520069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A3A702F-2A0C-4585-9249-F70E1208DCB4}"/>
              </a:ext>
            </a:extLst>
          </p:cNvPr>
          <p:cNvSpPr/>
          <p:nvPr/>
        </p:nvSpPr>
        <p:spPr>
          <a:xfrm>
            <a:off x="834887" y="3014870"/>
            <a:ext cx="3188473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F49C3C-DE33-480D-88F6-8A584920F54C}"/>
              </a:ext>
            </a:extLst>
          </p:cNvPr>
          <p:cNvSpPr/>
          <p:nvPr/>
        </p:nvSpPr>
        <p:spPr>
          <a:xfrm>
            <a:off x="4166483" y="3014870"/>
            <a:ext cx="3188473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1FC5683-B503-4E38-A714-D958D82A3830}"/>
              </a:ext>
            </a:extLst>
          </p:cNvPr>
          <p:cNvSpPr/>
          <p:nvPr/>
        </p:nvSpPr>
        <p:spPr>
          <a:xfrm>
            <a:off x="834887" y="3787472"/>
            <a:ext cx="1518699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257DA9D-FEAF-4E60-A46D-82105C2B8928}"/>
              </a:ext>
            </a:extLst>
          </p:cNvPr>
          <p:cNvSpPr/>
          <p:nvPr/>
        </p:nvSpPr>
        <p:spPr>
          <a:xfrm>
            <a:off x="2504661" y="3787472"/>
            <a:ext cx="1518699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D271B8A-C895-43C2-9EE3-9F77041DC7AB}"/>
              </a:ext>
            </a:extLst>
          </p:cNvPr>
          <p:cNvSpPr/>
          <p:nvPr/>
        </p:nvSpPr>
        <p:spPr>
          <a:xfrm>
            <a:off x="4166483" y="3787472"/>
            <a:ext cx="1518699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9F84C66-186F-4035-8BDA-FB6045D43AA9}"/>
              </a:ext>
            </a:extLst>
          </p:cNvPr>
          <p:cNvSpPr/>
          <p:nvPr/>
        </p:nvSpPr>
        <p:spPr>
          <a:xfrm>
            <a:off x="5836257" y="3787472"/>
            <a:ext cx="1518699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C890B66-293F-4A74-9788-3BC298FB91BC}"/>
              </a:ext>
            </a:extLst>
          </p:cNvPr>
          <p:cNvSpPr/>
          <p:nvPr/>
        </p:nvSpPr>
        <p:spPr>
          <a:xfrm>
            <a:off x="834886" y="4560074"/>
            <a:ext cx="667911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5C5229C-669B-4387-A5E0-362520219CEF}"/>
              </a:ext>
            </a:extLst>
          </p:cNvPr>
          <p:cNvSpPr/>
          <p:nvPr/>
        </p:nvSpPr>
        <p:spPr>
          <a:xfrm>
            <a:off x="1701579" y="4560074"/>
            <a:ext cx="667911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E9E043-08C1-4C7A-BF86-5471AD8FCAE6}"/>
              </a:ext>
            </a:extLst>
          </p:cNvPr>
          <p:cNvSpPr/>
          <p:nvPr/>
        </p:nvSpPr>
        <p:spPr>
          <a:xfrm>
            <a:off x="2504659" y="4560074"/>
            <a:ext cx="667911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6255160-FDE6-4C62-8AFC-E26D4B3B28B3}"/>
              </a:ext>
            </a:extLst>
          </p:cNvPr>
          <p:cNvSpPr/>
          <p:nvPr/>
        </p:nvSpPr>
        <p:spPr>
          <a:xfrm>
            <a:off x="3371352" y="4560074"/>
            <a:ext cx="667911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C69FCC9-FA2C-403E-AE89-EA31BA4E8A3C}"/>
              </a:ext>
            </a:extLst>
          </p:cNvPr>
          <p:cNvSpPr/>
          <p:nvPr/>
        </p:nvSpPr>
        <p:spPr>
          <a:xfrm>
            <a:off x="4166485" y="4560074"/>
            <a:ext cx="667911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D6314FB-C131-42D1-9F31-E050B2EB8158}"/>
              </a:ext>
            </a:extLst>
          </p:cNvPr>
          <p:cNvSpPr/>
          <p:nvPr/>
        </p:nvSpPr>
        <p:spPr>
          <a:xfrm>
            <a:off x="5033178" y="4560074"/>
            <a:ext cx="667911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DC38D6-D68C-4661-8CCA-B68AD5E271CE}"/>
              </a:ext>
            </a:extLst>
          </p:cNvPr>
          <p:cNvSpPr/>
          <p:nvPr/>
        </p:nvSpPr>
        <p:spPr>
          <a:xfrm>
            <a:off x="5820352" y="4560074"/>
            <a:ext cx="667911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4BB3472-2B66-4320-A524-FB6DA1B4F3A1}"/>
              </a:ext>
            </a:extLst>
          </p:cNvPr>
          <p:cNvSpPr/>
          <p:nvPr/>
        </p:nvSpPr>
        <p:spPr>
          <a:xfrm>
            <a:off x="6687045" y="4560074"/>
            <a:ext cx="667911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E67AA032-3AF2-4CBD-BBAF-1CC8EF794CBF}"/>
              </a:ext>
            </a:extLst>
          </p:cNvPr>
          <p:cNvSpPr/>
          <p:nvPr/>
        </p:nvSpPr>
        <p:spPr>
          <a:xfrm>
            <a:off x="1168840" y="5052327"/>
            <a:ext cx="906449" cy="369331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115CFBEA-5B9C-46B5-8183-67DD3D566B39}"/>
              </a:ext>
            </a:extLst>
          </p:cNvPr>
          <p:cNvSpPr/>
          <p:nvPr/>
        </p:nvSpPr>
        <p:spPr>
          <a:xfrm>
            <a:off x="1193324" y="5470381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</a:t>
            </a:r>
            <a:endParaRPr lang="de-AT" sz="1800" dirty="0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5B7001DC-985D-4A73-A799-0EFC7A484214}"/>
              </a:ext>
            </a:extLst>
          </p:cNvPr>
          <p:cNvSpPr/>
          <p:nvPr/>
        </p:nvSpPr>
        <p:spPr>
          <a:xfrm>
            <a:off x="2863098" y="5470381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</a:t>
            </a:r>
            <a:endParaRPr lang="de-AT" sz="1800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1DD54-0627-4C9B-BB87-6EB7B0A9B80B}"/>
              </a:ext>
            </a:extLst>
          </p:cNvPr>
          <p:cNvSpPr/>
          <p:nvPr/>
        </p:nvSpPr>
        <p:spPr>
          <a:xfrm>
            <a:off x="4545688" y="5475471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</a:t>
            </a:r>
            <a:endParaRPr lang="de-AT" sz="18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7C0F70D-7FC6-46C1-BF29-90AF25663F23}"/>
              </a:ext>
            </a:extLst>
          </p:cNvPr>
          <p:cNvSpPr/>
          <p:nvPr/>
        </p:nvSpPr>
        <p:spPr>
          <a:xfrm>
            <a:off x="6186015" y="5470381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</a:t>
            </a:r>
            <a:endParaRPr lang="de-AT" sz="1800" dirty="0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EACC537F-C290-4A9C-B62E-7522671C9048}"/>
              </a:ext>
            </a:extLst>
          </p:cNvPr>
          <p:cNvSpPr/>
          <p:nvPr/>
        </p:nvSpPr>
        <p:spPr>
          <a:xfrm>
            <a:off x="2853049" y="5045297"/>
            <a:ext cx="906449" cy="369331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07C28BA0-2909-489C-8F1D-00559D2B4CB2}"/>
              </a:ext>
            </a:extLst>
          </p:cNvPr>
          <p:cNvSpPr/>
          <p:nvPr/>
        </p:nvSpPr>
        <p:spPr>
          <a:xfrm>
            <a:off x="4493376" y="5052327"/>
            <a:ext cx="906449" cy="369331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62" name="Freihandform: Form 61">
            <a:extLst>
              <a:ext uri="{FF2B5EF4-FFF2-40B4-BE49-F238E27FC236}">
                <a16:creationId xmlns:a16="http://schemas.microsoft.com/office/drawing/2014/main" id="{B0E1D4FF-E780-4169-9B08-51DB58FF77AF}"/>
              </a:ext>
            </a:extLst>
          </p:cNvPr>
          <p:cNvSpPr/>
          <p:nvPr/>
        </p:nvSpPr>
        <p:spPr>
          <a:xfrm>
            <a:off x="6133703" y="5052327"/>
            <a:ext cx="906449" cy="369331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6715048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Merge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6"/>
            <a:ext cx="7981754" cy="477078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Divide-and-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conquer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1228287-3A0E-4AA4-9C5C-5724ABCBF176}"/>
              </a:ext>
            </a:extLst>
          </p:cNvPr>
          <p:cNvSpPr/>
          <p:nvPr/>
        </p:nvSpPr>
        <p:spPr>
          <a:xfrm>
            <a:off x="834887" y="2242268"/>
            <a:ext cx="6520069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A3A702F-2A0C-4585-9249-F70E1208DCB4}"/>
              </a:ext>
            </a:extLst>
          </p:cNvPr>
          <p:cNvSpPr/>
          <p:nvPr/>
        </p:nvSpPr>
        <p:spPr>
          <a:xfrm>
            <a:off x="834887" y="3014870"/>
            <a:ext cx="3188473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F49C3C-DE33-480D-88F6-8A584920F54C}"/>
              </a:ext>
            </a:extLst>
          </p:cNvPr>
          <p:cNvSpPr/>
          <p:nvPr/>
        </p:nvSpPr>
        <p:spPr>
          <a:xfrm>
            <a:off x="4166483" y="3014870"/>
            <a:ext cx="3188473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1FC5683-B503-4E38-A714-D958D82A3830}"/>
              </a:ext>
            </a:extLst>
          </p:cNvPr>
          <p:cNvSpPr/>
          <p:nvPr/>
        </p:nvSpPr>
        <p:spPr>
          <a:xfrm>
            <a:off x="834887" y="3787472"/>
            <a:ext cx="1518699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257DA9D-FEAF-4E60-A46D-82105C2B8928}"/>
              </a:ext>
            </a:extLst>
          </p:cNvPr>
          <p:cNvSpPr/>
          <p:nvPr/>
        </p:nvSpPr>
        <p:spPr>
          <a:xfrm>
            <a:off x="2504661" y="3787472"/>
            <a:ext cx="1518699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D271B8A-C895-43C2-9EE3-9F77041DC7AB}"/>
              </a:ext>
            </a:extLst>
          </p:cNvPr>
          <p:cNvSpPr/>
          <p:nvPr/>
        </p:nvSpPr>
        <p:spPr>
          <a:xfrm>
            <a:off x="4166483" y="3787472"/>
            <a:ext cx="1518699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9F84C66-186F-4035-8BDA-FB6045D43AA9}"/>
              </a:ext>
            </a:extLst>
          </p:cNvPr>
          <p:cNvSpPr/>
          <p:nvPr/>
        </p:nvSpPr>
        <p:spPr>
          <a:xfrm>
            <a:off x="5836257" y="3787472"/>
            <a:ext cx="1518699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E67AA032-3AF2-4CBD-BBAF-1CC8EF794CBF}"/>
              </a:ext>
            </a:extLst>
          </p:cNvPr>
          <p:cNvSpPr/>
          <p:nvPr/>
        </p:nvSpPr>
        <p:spPr>
          <a:xfrm>
            <a:off x="1598212" y="4285592"/>
            <a:ext cx="1836751" cy="412187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115CFBEA-5B9C-46B5-8183-67DD3D566B39}"/>
              </a:ext>
            </a:extLst>
          </p:cNvPr>
          <p:cNvSpPr/>
          <p:nvPr/>
        </p:nvSpPr>
        <p:spPr>
          <a:xfrm>
            <a:off x="2028211" y="4734607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</a:t>
            </a:r>
            <a:endParaRPr lang="de-AT" sz="18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7C0F70D-7FC6-46C1-BF29-90AF25663F23}"/>
              </a:ext>
            </a:extLst>
          </p:cNvPr>
          <p:cNvSpPr/>
          <p:nvPr/>
        </p:nvSpPr>
        <p:spPr>
          <a:xfrm>
            <a:off x="5359807" y="4734607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</a:t>
            </a:r>
            <a:endParaRPr lang="de-AT" sz="1800" dirty="0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A943F621-F54C-4A09-82DE-2466CBBDD90A}"/>
              </a:ext>
            </a:extLst>
          </p:cNvPr>
          <p:cNvSpPr/>
          <p:nvPr/>
        </p:nvSpPr>
        <p:spPr>
          <a:xfrm>
            <a:off x="4909929" y="4279725"/>
            <a:ext cx="1836751" cy="412187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</p:spTree>
    <p:extLst>
      <p:ext uri="{BB962C8B-B14F-4D97-AF65-F5344CB8AC3E}">
        <p14:creationId xmlns:p14="http://schemas.microsoft.com/office/powerpoint/2010/main" val="18784947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Merge sort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6"/>
            <a:ext cx="7981754" cy="477078"/>
          </a:xfrm>
        </p:spPr>
        <p:txBody>
          <a:bodyPr/>
          <a:lstStyle/>
          <a:p>
            <a:pPr marL="40005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Divide-and-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conquer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1228287-3A0E-4AA4-9C5C-5724ABCBF176}"/>
              </a:ext>
            </a:extLst>
          </p:cNvPr>
          <p:cNvSpPr/>
          <p:nvPr/>
        </p:nvSpPr>
        <p:spPr>
          <a:xfrm>
            <a:off x="834887" y="2242268"/>
            <a:ext cx="6520069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A3A702F-2A0C-4585-9249-F70E1208DCB4}"/>
              </a:ext>
            </a:extLst>
          </p:cNvPr>
          <p:cNvSpPr/>
          <p:nvPr/>
        </p:nvSpPr>
        <p:spPr>
          <a:xfrm>
            <a:off x="834887" y="3014870"/>
            <a:ext cx="3188473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F49C3C-DE33-480D-88F6-8A584920F54C}"/>
              </a:ext>
            </a:extLst>
          </p:cNvPr>
          <p:cNvSpPr/>
          <p:nvPr/>
        </p:nvSpPr>
        <p:spPr>
          <a:xfrm>
            <a:off x="4166483" y="3014870"/>
            <a:ext cx="3188473" cy="477078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AT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Sorted</a:t>
            </a:r>
            <a:endParaRPr lang="de-AT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Freihandform: Form 40">
            <a:extLst>
              <a:ext uri="{FF2B5EF4-FFF2-40B4-BE49-F238E27FC236}">
                <a16:creationId xmlns:a16="http://schemas.microsoft.com/office/drawing/2014/main" id="{E67AA032-3AF2-4CBD-BBAF-1CC8EF794CBF}"/>
              </a:ext>
            </a:extLst>
          </p:cNvPr>
          <p:cNvSpPr/>
          <p:nvPr/>
        </p:nvSpPr>
        <p:spPr>
          <a:xfrm>
            <a:off x="2429122" y="3494997"/>
            <a:ext cx="3407135" cy="643658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115CFBEA-5B9C-46B5-8183-67DD3D566B39}"/>
              </a:ext>
            </a:extLst>
          </p:cNvPr>
          <p:cNvSpPr/>
          <p:nvPr/>
        </p:nvSpPr>
        <p:spPr>
          <a:xfrm>
            <a:off x="3765571" y="4267599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</a:t>
            </a: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264681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2451</Words>
  <Application>Microsoft Office PowerPoint</Application>
  <PresentationFormat>Bildschirmpräsentation (4:3)</PresentationFormat>
  <Paragraphs>1293</Paragraphs>
  <Slides>109</Slides>
  <Notes>109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109</vt:i4>
      </vt:variant>
    </vt:vector>
  </HeadingPairs>
  <TitlesOfParts>
    <vt:vector size="117" baseType="lpstr">
      <vt:lpstr>Consolas</vt:lpstr>
      <vt:lpstr>Wingdings</vt:lpstr>
      <vt:lpstr>Calibri</vt:lpstr>
      <vt:lpstr>Cambria Math</vt:lpstr>
      <vt:lpstr>Arial</vt:lpstr>
      <vt:lpstr>Blackadder ITC</vt:lpstr>
      <vt:lpstr>Office Theme</vt:lpstr>
      <vt:lpstr>1_Office Theme</vt:lpstr>
      <vt:lpstr>Fundamentals of Computer Science and Programming </vt:lpstr>
      <vt:lpstr>Outline</vt:lpstr>
      <vt:lpstr>Searching - recap</vt:lpstr>
      <vt:lpstr>Search algorithms</vt:lpstr>
      <vt:lpstr>Search algorithms</vt:lpstr>
      <vt:lpstr>Linear search</vt:lpstr>
      <vt:lpstr>Binary search</vt:lpstr>
      <vt:lpstr>Sorting - recap</vt:lpstr>
      <vt:lpstr>Sorting</vt:lpstr>
      <vt:lpstr>Insertion sort</vt:lpstr>
      <vt:lpstr>Insertion sort</vt:lpstr>
      <vt:lpstr>Bogosort</vt:lpstr>
      <vt:lpstr>Bogosort</vt:lpstr>
      <vt:lpstr>Bogosort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Exercise</vt:lpstr>
      <vt:lpstr>Student task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Exercise</vt:lpstr>
      <vt:lpstr>Student task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Example of merging</vt:lpstr>
      <vt:lpstr>Merge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Denis Helic</cp:lastModifiedBy>
  <cp:revision>1210</cp:revision>
  <dcterms:modified xsi:type="dcterms:W3CDTF">2023-05-15T15:06:55Z</dcterms:modified>
</cp:coreProperties>
</file>