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408" r:id="rId3"/>
    <p:sldId id="499" r:id="rId4"/>
    <p:sldId id="278" r:id="rId5"/>
    <p:sldId id="566" r:id="rId6"/>
    <p:sldId id="568" r:id="rId7"/>
    <p:sldId id="569" r:id="rId8"/>
    <p:sldId id="570" r:id="rId9"/>
    <p:sldId id="571" r:id="rId10"/>
    <p:sldId id="572" r:id="rId11"/>
    <p:sldId id="573" r:id="rId12"/>
    <p:sldId id="567" r:id="rId13"/>
    <p:sldId id="264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23" r:id="rId29"/>
    <p:sldId id="461" r:id="rId30"/>
  </p:sldIdLst>
  <p:sldSz cx="9144000" cy="6858000" type="screen4x3"/>
  <p:notesSz cx="7099300" cy="10234613"/>
  <p:embeddedFontLst>
    <p:embeddedFont>
      <p:font typeface="Blackadder ITC" panose="04020505051007020D02" pitchFamily="82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DDDD"/>
    <a:srgbClr val="32CD32"/>
    <a:srgbClr val="1E90FF"/>
    <a:srgbClr val="D3242A"/>
    <a:srgbClr val="EDEDED"/>
    <a:srgbClr val="F8D7CD"/>
    <a:srgbClr val="FCECE8"/>
    <a:srgbClr val="ED7D31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C529-5FF6-DF91-408E-CA6877BEA450}" v="10" dt="2022-02-28T12:12:33.858"/>
    <p1510:client id="{690A8561-0462-61C5-122F-B37E0D33A249}" v="452" dt="2022-02-25T18:00:28.886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2" autoAdjust="0"/>
  </p:normalViewPr>
  <p:slideViewPr>
    <p:cSldViewPr snapToGrid="0">
      <p:cViewPr varScale="1">
        <p:scale>
          <a:sx n="134" d="100"/>
          <a:sy n="134" d="100"/>
        </p:scale>
        <p:origin x="822" y="13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80" Type="http://customschemas.google.com/relationships/presentationmetadata" Target="metadata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8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an" userId="S::daniel.dan@modul.ac.at::e2a95533-a292-400e-bcf5-c81090ef720f" providerId="AD" clId="Web-{B0536F86-C883-7A67-11FA-EA747C9A93F9}"/>
    <pc:docChg chg="addSld delSld modSld sldOrd">
      <pc:chgData name="Daniel Dan" userId="S::daniel.dan@modul.ac.at::e2a95533-a292-400e-bcf5-c81090ef720f" providerId="AD" clId="Web-{B0536F86-C883-7A67-11FA-EA747C9A93F9}" dt="2022-02-27T19:54:03.084" v="2519"/>
      <pc:docMkLst>
        <pc:docMk/>
      </pc:docMkLst>
      <pc:sldChg chg="modSp">
        <pc:chgData name="Daniel Dan" userId="S::daniel.dan@modul.ac.at::e2a95533-a292-400e-bcf5-c81090ef720f" providerId="AD" clId="Web-{B0536F86-C883-7A67-11FA-EA747C9A93F9}" dt="2022-02-27T19:41:23.940" v="1323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B0536F86-C883-7A67-11FA-EA747C9A93F9}" dt="2022-02-27T19:41:23.940" v="1323" actId="20577"/>
          <ac:spMkLst>
            <pc:docMk/>
            <pc:sldMk cId="0" sldId="257"/>
            <ac:spMk id="87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0:47:02.715" v="4" actId="20577"/>
        <pc:sldMkLst>
          <pc:docMk/>
          <pc:sldMk cId="0" sldId="258"/>
        </pc:sldMkLst>
        <pc:spChg chg="mod">
          <ac:chgData name="Daniel Dan" userId="S::daniel.dan@modul.ac.at::e2a95533-a292-400e-bcf5-c81090ef720f" providerId="AD" clId="Web-{B0536F86-C883-7A67-11FA-EA747C9A93F9}" dt="2022-02-27T10:47:02.715" v="4" actId="20577"/>
          <ac:spMkLst>
            <pc:docMk/>
            <pc:sldMk cId="0" sldId="258"/>
            <ac:spMk id="2" creationId="{2AC6E17C-95F6-43A8-9683-8D544AABF34F}"/>
          </ac:spMkLst>
        </pc:spChg>
      </pc:sldChg>
      <pc:sldChg chg="addSp modSp">
        <pc:chgData name="Daniel Dan" userId="S::daniel.dan@modul.ac.at::e2a95533-a292-400e-bcf5-c81090ef720f" providerId="AD" clId="Web-{B0536F86-C883-7A67-11FA-EA747C9A93F9}" dt="2022-02-27T11:12:59.042" v="70" actId="1076"/>
        <pc:sldMkLst>
          <pc:docMk/>
          <pc:sldMk cId="0" sldId="262"/>
        </pc:sldMkLst>
        <pc:spChg chg="mod">
          <ac:chgData name="Daniel Dan" userId="S::daniel.dan@modul.ac.at::e2a95533-a292-400e-bcf5-c81090ef720f" providerId="AD" clId="Web-{B0536F86-C883-7A67-11FA-EA747C9A93F9}" dt="2022-02-27T11:09:47.609" v="63" actId="20577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0:05.735" v="66" actId="20577"/>
          <ac:spMkLst>
            <pc:docMk/>
            <pc:sldMk cId="0" sldId="262"/>
            <ac:spMk id="12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2:59.042" v="70" actId="1076"/>
          <ac:picMkLst>
            <pc:docMk/>
            <pc:sldMk cId="0" sldId="262"/>
            <ac:picMk id="2" creationId="{04DAB524-A9F3-4A49-A8C0-8C2EC209D27E}"/>
          </ac:picMkLst>
        </pc:picChg>
      </pc:sldChg>
      <pc:sldChg chg="addSp modSp">
        <pc:chgData name="Daniel Dan" userId="S::daniel.dan@modul.ac.at::e2a95533-a292-400e-bcf5-c81090ef720f" providerId="AD" clId="Web-{B0536F86-C883-7A67-11FA-EA747C9A93F9}" dt="2022-02-27T11:16:29.475" v="102" actId="20577"/>
        <pc:sldMkLst>
          <pc:docMk/>
          <pc:sldMk cId="0" sldId="263"/>
        </pc:sldMkLst>
        <pc:spChg chg="add mod">
          <ac:chgData name="Daniel Dan" userId="S::daniel.dan@modul.ac.at::e2a95533-a292-400e-bcf5-c81090ef720f" providerId="AD" clId="Web-{B0536F86-C883-7A67-11FA-EA747C9A93F9}" dt="2022-02-27T11:16:29.475" v="102" actId="20577"/>
          <ac:spMkLst>
            <pc:docMk/>
            <pc:sldMk cId="0" sldId="263"/>
            <ac:spMk id="3" creationId="{4D3EA09A-1AEA-41F2-997D-E1849B0F2163}"/>
          </ac:spMkLst>
        </pc:spChg>
        <pc:spChg chg="mod">
          <ac:chgData name="Daniel Dan" userId="S::daniel.dan@modul.ac.at::e2a95533-a292-400e-bcf5-c81090ef720f" providerId="AD" clId="Web-{B0536F86-C883-7A67-11FA-EA747C9A93F9}" dt="2022-02-27T11:13:47.904" v="74" actId="20577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5:24.347" v="86" actId="20577"/>
          <ac:spMkLst>
            <pc:docMk/>
            <pc:sldMk cId="0" sldId="263"/>
            <ac:spMk id="135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5:31.675" v="89" actId="14100"/>
          <ac:picMkLst>
            <pc:docMk/>
            <pc:sldMk cId="0" sldId="263"/>
            <ac:picMk id="2" creationId="{A4BEBE51-DC18-4D86-A4F0-FACE4AD031D8}"/>
          </ac:picMkLst>
        </pc:picChg>
      </pc:sldChg>
      <pc:sldChg chg="addSp delSp modSp">
        <pc:chgData name="Daniel Dan" userId="S::daniel.dan@modul.ac.at::e2a95533-a292-400e-bcf5-c81090ef720f" providerId="AD" clId="Web-{B0536F86-C883-7A67-11FA-EA747C9A93F9}" dt="2022-02-27T11:36:49.627" v="332" actId="1076"/>
        <pc:sldMkLst>
          <pc:docMk/>
          <pc:sldMk cId="0" sldId="264"/>
        </pc:sldMkLst>
        <pc:spChg chg="add mod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3" creationId="{FA7269B2-5EAC-40A0-BC78-8699C651F14B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0:26.317" v="111"/>
          <ac:spMkLst>
            <pc:docMk/>
            <pc:sldMk cId="0" sldId="264"/>
            <ac:spMk id="4" creationId="{594DD0DF-F057-4111-B631-0FE84BCCDA1B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0:53.662" v="114"/>
          <ac:spMkLst>
            <pc:docMk/>
            <pc:sldMk cId="0" sldId="264"/>
            <ac:spMk id="5" creationId="{9FE7237F-E970-451C-B9BA-A3A8ECB8F5BD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1:04.241" v="116"/>
          <ac:spMkLst>
            <pc:docMk/>
            <pc:sldMk cId="0" sldId="264"/>
            <ac:spMk id="6" creationId="{FFBBD527-BAAF-458A-915A-72F1C6D56E7C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1:40.274" v="120"/>
          <ac:spMkLst>
            <pc:docMk/>
            <pc:sldMk cId="0" sldId="264"/>
            <ac:spMk id="7" creationId="{B1D5E76B-264B-4A72-AB89-9522D065674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8.503" v="148" actId="1076"/>
          <ac:spMkLst>
            <pc:docMk/>
            <pc:sldMk cId="0" sldId="264"/>
            <ac:spMk id="8" creationId="{12ED535B-6CCF-43FC-81E9-04835CE0D12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43.015" v="215" actId="20577"/>
          <ac:spMkLst>
            <pc:docMk/>
            <pc:sldMk cId="0" sldId="264"/>
            <ac:spMk id="12" creationId="{A73186A8-BEB2-4989-9C4B-6A12C1481E2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45.175" v="150" actId="1076"/>
          <ac:spMkLst>
            <pc:docMk/>
            <pc:sldMk cId="0" sldId="264"/>
            <ac:spMk id="13" creationId="{67FE433E-2D4C-4D9A-9E36-4ECF262E5DAA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3.954" v="139" actId="14100"/>
          <ac:spMkLst>
            <pc:docMk/>
            <pc:sldMk cId="0" sldId="264"/>
            <ac:spMk id="14" creationId="{7222F7DF-9180-46F4-A269-AA6E4230EE0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8.938" v="142" actId="1076"/>
          <ac:spMkLst>
            <pc:docMk/>
            <pc:sldMk cId="0" sldId="264"/>
            <ac:spMk id="15" creationId="{5BFFB2CD-BB7C-403E-A6ED-0FB8A30D704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04.017" v="143" actId="1076"/>
          <ac:spMkLst>
            <pc:docMk/>
            <pc:sldMk cId="0" sldId="264"/>
            <ac:spMk id="16" creationId="{2C9E1B4A-8E9D-432E-AEFB-8382DAA6AD5F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6" actId="1076"/>
          <ac:spMkLst>
            <pc:docMk/>
            <pc:sldMk cId="0" sldId="264"/>
            <ac:spMk id="17" creationId="{AA5ADC1B-F307-4221-9E8B-40A4A8919F5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7" actId="1076"/>
          <ac:spMkLst>
            <pc:docMk/>
            <pc:sldMk cId="0" sldId="264"/>
            <ac:spMk id="18" creationId="{5EE5DB66-D0EC-4202-AA15-D7A5337D822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29.905" v="214" actId="1076"/>
          <ac:spMkLst>
            <pc:docMk/>
            <pc:sldMk cId="0" sldId="264"/>
            <ac:spMk id="20" creationId="{294E924A-BA10-4FD7-983B-9E1FB12B655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3:09.005" v="243" actId="1076"/>
          <ac:spMkLst>
            <pc:docMk/>
            <pc:sldMk cId="0" sldId="264"/>
            <ac:spMk id="28" creationId="{BB30CBD7-0375-4DF7-B0AE-753ED713CE6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2:58.707" v="242" actId="1076"/>
          <ac:spMkLst>
            <pc:docMk/>
            <pc:sldMk cId="0" sldId="264"/>
            <ac:spMk id="29" creationId="{58EDA8A9-9308-4A04-BC70-F2C750A11B10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06.508" v="266" actId="1076"/>
          <ac:spMkLst>
            <pc:docMk/>
            <pc:sldMk cId="0" sldId="264"/>
            <ac:spMk id="30" creationId="{E1491593-CF0A-47E4-95A2-DBC0183F0411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39.057" v="280" actId="1076"/>
          <ac:spMkLst>
            <pc:docMk/>
            <pc:sldMk cId="0" sldId="264"/>
            <ac:spMk id="31" creationId="{BB428BE3-86D3-42A5-A89C-3436F402C584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27.500" v="310" actId="1076"/>
          <ac:spMkLst>
            <pc:docMk/>
            <pc:sldMk cId="0" sldId="264"/>
            <ac:spMk id="32" creationId="{279491CC-92A2-4D7E-B858-DE9D2B45C3E3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5:45.420" v="303" actId="14100"/>
          <ac:spMkLst>
            <pc:docMk/>
            <pc:sldMk cId="0" sldId="264"/>
            <ac:spMk id="33" creationId="{40FF0825-F225-46DC-B574-954EC9D85CDC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49.627" v="332" actId="1076"/>
          <ac:spMkLst>
            <pc:docMk/>
            <pc:sldMk cId="0" sldId="264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17:25.947" v="107" actId="20577"/>
          <ac:spMkLst>
            <pc:docMk/>
            <pc:sldMk cId="0" sldId="264"/>
            <ac:spMk id="141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142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17:31.948" v="109"/>
          <ac:picMkLst>
            <pc:docMk/>
            <pc:sldMk cId="0" sldId="264"/>
            <ac:picMk id="143" creationId="{00000000-0000-0000-0000-000000000000}"/>
          </ac:picMkLst>
        </pc:picChg>
        <pc:cxnChg chg="add del mod">
          <ac:chgData name="Daniel Dan" userId="S::daniel.dan@modul.ac.at::e2a95533-a292-400e-bcf5-c81090ef720f" providerId="AD" clId="Web-{B0536F86-C883-7A67-11FA-EA747C9A93F9}" dt="2022-02-27T11:25:24.146" v="154"/>
          <ac:cxnSpMkLst>
            <pc:docMk/>
            <pc:sldMk cId="0" sldId="264"/>
            <ac:cxnSpMk id="9" creationId="{BF87AA38-1352-47BE-95D5-DF18E06337B9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6:13.368" v="161" actId="14100"/>
          <ac:cxnSpMkLst>
            <pc:docMk/>
            <pc:sldMk cId="0" sldId="264"/>
            <ac:cxnSpMk id="10" creationId="{70B96866-1296-4A4E-B11F-08DB35F14C8F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7:28.407" v="169" actId="14100"/>
          <ac:cxnSpMkLst>
            <pc:docMk/>
            <pc:sldMk cId="0" sldId="264"/>
            <ac:cxnSpMk id="11" creationId="{376198DB-1B98-4AED-896D-590311D6D3F6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23.039" v="184" actId="14100"/>
          <ac:cxnSpMkLst>
            <pc:docMk/>
            <pc:sldMk cId="0" sldId="264"/>
            <ac:cxnSpMk id="19" creationId="{9AB9CB49-1ED6-4394-866B-D44B63EDFF4D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57.009" v="189" actId="14100"/>
          <ac:cxnSpMkLst>
            <pc:docMk/>
            <pc:sldMk cId="0" sldId="264"/>
            <ac:cxnSpMk id="23" creationId="{3871D6BC-8253-4619-89DB-FD9BB0355CF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48.540" v="188" actId="14100"/>
          <ac:cxnSpMkLst>
            <pc:docMk/>
            <pc:sldMk cId="0" sldId="264"/>
            <ac:cxnSpMk id="24" creationId="{E59A18B9-127C-4DF3-9AB0-6FEDE2BADEE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36.918" v="195" actId="14100"/>
          <ac:cxnSpMkLst>
            <pc:docMk/>
            <pc:sldMk cId="0" sldId="264"/>
            <ac:cxnSpMk id="25" creationId="{7D7AB94C-518D-4577-809B-350181669BF3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17.136" v="192" actId="14100"/>
          <ac:cxnSpMkLst>
            <pc:docMk/>
            <pc:sldMk cId="0" sldId="264"/>
            <ac:cxnSpMk id="26" creationId="{2C51D958-D2C4-4B86-BF14-2AE35FC1DC40}"/>
          </ac:cxnSpMkLst>
        </pc:cxnChg>
      </pc:sldChg>
      <pc:sldChg chg="delSp modSp">
        <pc:chgData name="Daniel Dan" userId="S::daniel.dan@modul.ac.at::e2a95533-a292-400e-bcf5-c81090ef720f" providerId="AD" clId="Web-{B0536F86-C883-7A67-11FA-EA747C9A93F9}" dt="2022-02-27T17:52:45.324" v="532" actId="20577"/>
        <pc:sldMkLst>
          <pc:docMk/>
          <pc:sldMk cId="0" sldId="265"/>
        </pc:sldMkLst>
        <pc:spChg chg="mod">
          <ac:chgData name="Daniel Dan" userId="S::daniel.dan@modul.ac.at::e2a95533-a292-400e-bcf5-c81090ef720f" providerId="AD" clId="Web-{B0536F86-C883-7A67-11FA-EA747C9A93F9}" dt="2022-02-27T17:52:00.682" v="525" actId="20577"/>
          <ac:spMkLst>
            <pc:docMk/>
            <pc:sldMk cId="0" sldId="265"/>
            <ac:spMk id="149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7:52:45.324" v="532" actId="20577"/>
          <ac:spMkLst>
            <pc:docMk/>
            <pc:sldMk cId="0" sldId="265"/>
            <ac:spMk id="150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7:52:03.104" v="526"/>
          <ac:picMkLst>
            <pc:docMk/>
            <pc:sldMk cId="0" sldId="265"/>
            <ac:picMk id="151" creationId="{00000000-0000-0000-0000-000000000000}"/>
          </ac:picMkLst>
        </pc:picChg>
      </pc:sldChg>
      <pc:sldChg chg="addSp modSp del">
        <pc:chgData name="Daniel Dan" userId="S::daniel.dan@modul.ac.at::e2a95533-a292-400e-bcf5-c81090ef720f" providerId="AD" clId="Web-{B0536F86-C883-7A67-11FA-EA747C9A93F9}" dt="2022-02-27T18:13:29.373" v="612"/>
        <pc:sldMkLst>
          <pc:docMk/>
          <pc:sldMk cId="0" sldId="266"/>
        </pc:sldMkLst>
        <pc:spChg chg="mod">
          <ac:chgData name="Daniel Dan" userId="S::daniel.dan@modul.ac.at::e2a95533-a292-400e-bcf5-c81090ef720f" providerId="AD" clId="Web-{B0536F86-C883-7A67-11FA-EA747C9A93F9}" dt="2022-02-27T17:53:52.500" v="549" actId="20577"/>
          <ac:spMkLst>
            <pc:docMk/>
            <pc:sldMk cId="0" sldId="266"/>
            <ac:spMk id="15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8:05:07.269" v="577" actId="20577"/>
          <ac:spMkLst>
            <pc:docMk/>
            <pc:sldMk cId="0" sldId="266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03:58.094" v="565" actId="1076"/>
          <ac:picMkLst>
            <pc:docMk/>
            <pc:sldMk cId="0" sldId="266"/>
            <ac:picMk id="2" creationId="{2A515699-D87A-4013-808B-5A3F43412698}"/>
          </ac:picMkLst>
        </pc:picChg>
      </pc:sldChg>
      <pc:sldChg chg="del">
        <pc:chgData name="Daniel Dan" userId="S::daniel.dan@modul.ac.at::e2a95533-a292-400e-bcf5-c81090ef720f" providerId="AD" clId="Web-{B0536F86-C883-7A67-11FA-EA747C9A93F9}" dt="2022-02-27T19:40:30.314" v="1310"/>
        <pc:sldMkLst>
          <pc:docMk/>
          <pc:sldMk cId="0" sldId="267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9"/>
        <pc:sldMkLst>
          <pc:docMk/>
          <pc:sldMk cId="0" sldId="268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8"/>
        <pc:sldMkLst>
          <pc:docMk/>
          <pc:sldMk cId="0" sldId="269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7"/>
        <pc:sldMkLst>
          <pc:docMk/>
          <pc:sldMk cId="0" sldId="27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6"/>
        <pc:sldMkLst>
          <pc:docMk/>
          <pc:sldMk cId="0" sldId="27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5"/>
        <pc:sldMkLst>
          <pc:docMk/>
          <pc:sldMk cId="0" sldId="27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4"/>
        <pc:sldMkLst>
          <pc:docMk/>
          <pc:sldMk cId="0" sldId="27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3"/>
        <pc:sldMkLst>
          <pc:docMk/>
          <pc:sldMk cId="0" sldId="27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2"/>
        <pc:sldMkLst>
          <pc:docMk/>
          <pc:sldMk cId="0" sldId="275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1"/>
        <pc:sldMkLst>
          <pc:docMk/>
          <pc:sldMk cId="0" sldId="276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0"/>
        <pc:sldMkLst>
          <pc:docMk/>
          <pc:sldMk cId="0" sldId="277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9"/>
        <pc:sldMkLst>
          <pc:docMk/>
          <pc:sldMk cId="0" sldId="278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8"/>
        <pc:sldMkLst>
          <pc:docMk/>
          <pc:sldMk cId="0" sldId="279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7"/>
        <pc:sldMkLst>
          <pc:docMk/>
          <pc:sldMk cId="0" sldId="28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6"/>
        <pc:sldMkLst>
          <pc:docMk/>
          <pc:sldMk cId="0" sldId="28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5"/>
        <pc:sldMkLst>
          <pc:docMk/>
          <pc:sldMk cId="0" sldId="28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4"/>
        <pc:sldMkLst>
          <pc:docMk/>
          <pc:sldMk cId="0" sldId="28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3"/>
        <pc:sldMkLst>
          <pc:docMk/>
          <pc:sldMk cId="0" sldId="28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2"/>
        <pc:sldMkLst>
          <pc:docMk/>
          <pc:sldMk cId="0" sldId="28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1"/>
        <pc:sldMkLst>
          <pc:docMk/>
          <pc:sldMk cId="0" sldId="28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0"/>
        <pc:sldMkLst>
          <pc:docMk/>
          <pc:sldMk cId="0" sldId="28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9"/>
        <pc:sldMkLst>
          <pc:docMk/>
          <pc:sldMk cId="0" sldId="28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8"/>
        <pc:sldMkLst>
          <pc:docMk/>
          <pc:sldMk cId="0" sldId="289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7"/>
        <pc:sldMkLst>
          <pc:docMk/>
          <pc:sldMk cId="0" sldId="290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6"/>
        <pc:sldMkLst>
          <pc:docMk/>
          <pc:sldMk cId="0" sldId="291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5"/>
        <pc:sldMkLst>
          <pc:docMk/>
          <pc:sldMk cId="0" sldId="292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4"/>
        <pc:sldMkLst>
          <pc:docMk/>
          <pc:sldMk cId="0" sldId="293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3"/>
        <pc:sldMkLst>
          <pc:docMk/>
          <pc:sldMk cId="0" sldId="294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2"/>
        <pc:sldMkLst>
          <pc:docMk/>
          <pc:sldMk cId="0" sldId="29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1"/>
        <pc:sldMkLst>
          <pc:docMk/>
          <pc:sldMk cId="0" sldId="29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0"/>
        <pc:sldMkLst>
          <pc:docMk/>
          <pc:sldMk cId="0" sldId="29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9"/>
        <pc:sldMkLst>
          <pc:docMk/>
          <pc:sldMk cId="0" sldId="29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8"/>
        <pc:sldMkLst>
          <pc:docMk/>
          <pc:sldMk cId="0" sldId="299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7"/>
        <pc:sldMkLst>
          <pc:docMk/>
          <pc:sldMk cId="0" sldId="300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6"/>
        <pc:sldMkLst>
          <pc:docMk/>
          <pc:sldMk cId="0" sldId="301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5"/>
        <pc:sldMkLst>
          <pc:docMk/>
          <pc:sldMk cId="0" sldId="302"/>
        </pc:sldMkLst>
      </pc:sldChg>
      <pc:sldChg chg="del">
        <pc:chgData name="Daniel Dan" userId="S::daniel.dan@modul.ac.at::e2a95533-a292-400e-bcf5-c81090ef720f" providerId="AD" clId="Web-{B0536F86-C883-7A67-11FA-EA747C9A93F9}" dt="2022-02-27T19:54:03.084" v="2519"/>
        <pc:sldMkLst>
          <pc:docMk/>
          <pc:sldMk cId="0" sldId="303"/>
        </pc:sldMkLst>
      </pc:sldChg>
      <pc:sldChg chg="modSp">
        <pc:chgData name="Daniel Dan" userId="S::daniel.dan@modul.ac.at::e2a95533-a292-400e-bcf5-c81090ef720f" providerId="AD" clId="Web-{B0536F86-C883-7A67-11FA-EA747C9A93F9}" dt="2022-02-27T19:41:28.847" v="1325" actId="20577"/>
        <pc:sldMkLst>
          <pc:docMk/>
          <pc:sldMk cId="0" sldId="304"/>
        </pc:sldMkLst>
        <pc:spChg chg="mod">
          <ac:chgData name="Daniel Dan" userId="S::daniel.dan@modul.ac.at::e2a95533-a292-400e-bcf5-c81090ef720f" providerId="AD" clId="Web-{B0536F86-C883-7A67-11FA-EA747C9A93F9}" dt="2022-02-27T19:41:28.847" v="1325" actId="20577"/>
          <ac:spMkLst>
            <pc:docMk/>
            <pc:sldMk cId="0" sldId="304"/>
            <ac:spMk id="433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9:43:45.864" v="1482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B0536F86-C883-7A67-11FA-EA747C9A93F9}" dt="2022-02-27T19:43:45.864" v="1482" actId="20577"/>
          <ac:spMkLst>
            <pc:docMk/>
            <pc:sldMk cId="0" sldId="305"/>
            <ac:spMk id="438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B0536F86-C883-7A67-11FA-EA747C9A93F9}" dt="2022-02-27T11:15:56.192" v="91" actId="20577"/>
        <pc:sldMkLst>
          <pc:docMk/>
          <pc:sldMk cId="808992841" sldId="309"/>
        </pc:sldMkLst>
        <pc:spChg chg="add mod">
          <ac:chgData name="Daniel Dan" userId="S::daniel.dan@modul.ac.at::e2a95533-a292-400e-bcf5-c81090ef720f" providerId="AD" clId="Web-{B0536F86-C883-7A67-11FA-EA747C9A93F9}" dt="2022-02-27T11:15:56.192" v="91" actId="20577"/>
          <ac:spMkLst>
            <pc:docMk/>
            <pc:sldMk cId="808992841" sldId="309"/>
            <ac:spMk id="3" creationId="{3115D5A0-2193-4443-9F84-B0DFAF8F16C7}"/>
          </ac:spMkLst>
        </pc:spChg>
        <pc:spChg chg="mod">
          <ac:chgData name="Daniel Dan" userId="S::daniel.dan@modul.ac.at::e2a95533-a292-400e-bcf5-c81090ef720f" providerId="AD" clId="Web-{B0536F86-C883-7A67-11FA-EA747C9A93F9}" dt="2022-02-27T10:50:30.164" v="16" actId="20577"/>
          <ac:spMkLst>
            <pc:docMk/>
            <pc:sldMk cId="808992841" sldId="309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0:51:43.106" v="40" actId="20577"/>
          <ac:spMkLst>
            <pc:docMk/>
            <pc:sldMk cId="808992841" sldId="309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41.040" v="21"/>
          <ac:spMkLst>
            <pc:docMk/>
            <pc:sldMk cId="808992841" sldId="309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6.555" v="17"/>
          <ac:spMkLst>
            <pc:docMk/>
            <pc:sldMk cId="808992841" sldId="309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7.774" v="19"/>
          <ac:spMkLst>
            <pc:docMk/>
            <pc:sldMk cId="808992841" sldId="309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09:11.107" v="46" actId="14100"/>
          <ac:picMkLst>
            <pc:docMk/>
            <pc:sldMk cId="808992841" sldId="309"/>
            <ac:picMk id="2" creationId="{695EDC47-AE7F-4460-88BE-3A2873850499}"/>
          </ac:picMkLst>
        </pc:picChg>
        <pc:cxnChg chg="del mod">
          <ac:chgData name="Daniel Dan" userId="S::daniel.dan@modul.ac.at::e2a95533-a292-400e-bcf5-c81090ef720f" providerId="AD" clId="Web-{B0536F86-C883-7A67-11FA-EA747C9A93F9}" dt="2022-02-27T10:50:39.540" v="20"/>
          <ac:cxnSpMkLst>
            <pc:docMk/>
            <pc:sldMk cId="808992841" sldId="309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B0536F86-C883-7A67-11FA-EA747C9A93F9}" dt="2022-02-27T10:50:36.665" v="18"/>
          <ac:cxnSpMkLst>
            <pc:docMk/>
            <pc:sldMk cId="808992841" sldId="309"/>
            <ac:cxnSpMk id="121" creationId="{00000000-0000-0000-0000-00000000000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2:15.551" v="396" actId="20577"/>
        <pc:sldMkLst>
          <pc:docMk/>
          <pc:sldMk cId="2255279033" sldId="310"/>
        </pc:sldMkLst>
        <pc:spChg chg="del">
          <ac:chgData name="Daniel Dan" userId="S::daniel.dan@modul.ac.at::e2a95533-a292-400e-bcf5-c81090ef720f" providerId="AD" clId="Web-{B0536F86-C883-7A67-11FA-EA747C9A93F9}" dt="2022-02-27T11:38:29.226" v="334"/>
          <ac:spMkLst>
            <pc:docMk/>
            <pc:sldMk cId="2255279033" sldId="310"/>
            <ac:spMk id="3" creationId="{FA7269B2-5EAC-40A0-BC78-8699C651F14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42:15.551" v="396" actId="20577"/>
          <ac:spMkLst>
            <pc:docMk/>
            <pc:sldMk cId="2255279033" sldId="310"/>
            <ac:spMk id="4" creationId="{E8CB220C-C520-4842-AAF7-BCBE3FD1411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4"/>
          <ac:spMkLst>
            <pc:docMk/>
            <pc:sldMk cId="2255279033" sldId="310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3"/>
          <ac:spMkLst>
            <pc:docMk/>
            <pc:sldMk cId="2255279033" sldId="310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2"/>
          <ac:spMkLst>
            <pc:docMk/>
            <pc:sldMk cId="2255279033" sldId="310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39:15.088" v="385"/>
          <ac:spMkLst>
            <pc:docMk/>
            <pc:sldMk cId="2255279033" sldId="310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1"/>
          <ac:spMkLst>
            <pc:docMk/>
            <pc:sldMk cId="2255279033" sldId="310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0"/>
          <ac:spMkLst>
            <pc:docMk/>
            <pc:sldMk cId="2255279033" sldId="310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9"/>
          <ac:spMkLst>
            <pc:docMk/>
            <pc:sldMk cId="2255279033" sldId="310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8"/>
          <ac:spMkLst>
            <pc:docMk/>
            <pc:sldMk cId="2255279033" sldId="310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0"/>
          <ac:spMkLst>
            <pc:docMk/>
            <pc:sldMk cId="2255279033" sldId="310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9"/>
          <ac:spMkLst>
            <pc:docMk/>
            <pc:sldMk cId="2255279033" sldId="310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8"/>
          <ac:spMkLst>
            <pc:docMk/>
            <pc:sldMk cId="2255279033" sldId="310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7"/>
          <ac:spMkLst>
            <pc:docMk/>
            <pc:sldMk cId="2255279033" sldId="310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6"/>
          <ac:spMkLst>
            <pc:docMk/>
            <pc:sldMk cId="2255279033" sldId="310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5"/>
          <ac:spMkLst>
            <pc:docMk/>
            <pc:sldMk cId="2255279033" sldId="310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4"/>
          <ac:spMkLst>
            <pc:docMk/>
            <pc:sldMk cId="2255279033" sldId="310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3"/>
          <ac:spMkLst>
            <pc:docMk/>
            <pc:sldMk cId="2255279033" sldId="310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39:05.462" v="362" actId="20577"/>
          <ac:spMkLst>
            <pc:docMk/>
            <pc:sldMk cId="2255279033" sldId="310"/>
            <ac:spMk id="141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39:37.402" v="391" actId="1076"/>
          <ac:picMkLst>
            <pc:docMk/>
            <pc:sldMk cId="2255279033" sldId="310"/>
            <ac:picMk id="2" creationId="{00243F75-935B-4A75-934D-972B513C5EF1}"/>
          </ac:picMkLst>
        </pc:picChg>
        <pc:cxnChg chg="del">
          <ac:chgData name="Daniel Dan" userId="S::daniel.dan@modul.ac.at::e2a95533-a292-400e-bcf5-c81090ef720f" providerId="AD" clId="Web-{B0536F86-C883-7A67-11FA-EA747C9A93F9}" dt="2022-02-27T11:39:13.150" v="377"/>
          <ac:cxnSpMkLst>
            <pc:docMk/>
            <pc:sldMk cId="2255279033" sldId="310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6"/>
          <ac:cxnSpMkLst>
            <pc:docMk/>
            <pc:sldMk cId="2255279033" sldId="310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5"/>
          <ac:cxnSpMkLst>
            <pc:docMk/>
            <pc:sldMk cId="2255279033" sldId="310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4"/>
          <ac:cxnSpMkLst>
            <pc:docMk/>
            <pc:sldMk cId="2255279033" sldId="310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3"/>
          <ac:cxnSpMkLst>
            <pc:docMk/>
            <pc:sldMk cId="2255279033" sldId="310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2"/>
          <ac:cxnSpMkLst>
            <pc:docMk/>
            <pc:sldMk cId="2255279033" sldId="310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1"/>
          <ac:cxnSpMkLst>
            <pc:docMk/>
            <pc:sldMk cId="2255279033" sldId="310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5:26.031" v="464" actId="20577"/>
        <pc:sldMkLst>
          <pc:docMk/>
          <pc:sldMk cId="3047330159" sldId="311"/>
        </pc:sldMkLst>
        <pc:spChg chg="add mod">
          <ac:chgData name="Daniel Dan" userId="S::daniel.dan@modul.ac.at::e2a95533-a292-400e-bcf5-c81090ef720f" providerId="AD" clId="Web-{B0536F86-C883-7A67-11FA-EA747C9A93F9}" dt="2022-02-27T11:43:29.009" v="446" actId="20577"/>
          <ac:spMkLst>
            <pc:docMk/>
            <pc:sldMk cId="3047330159" sldId="311"/>
            <ac:spMk id="2" creationId="{89365D37-3590-43F3-850E-038EA4D84B9A}"/>
          </ac:spMkLst>
        </pc:spChg>
        <pc:spChg chg="del">
          <ac:chgData name="Daniel Dan" userId="S::daniel.dan@modul.ac.at::e2a95533-a292-400e-bcf5-c81090ef720f" providerId="AD" clId="Web-{B0536F86-C883-7A67-11FA-EA747C9A93F9}" dt="2022-02-27T11:45:12.999" v="447"/>
          <ac:spMkLst>
            <pc:docMk/>
            <pc:sldMk cId="3047330159" sldId="311"/>
            <ac:spMk id="3" creationId="{FA7269B2-5EAC-40A0-BC78-8699C651F14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20"/>
          <ac:spMkLst>
            <pc:docMk/>
            <pc:sldMk cId="3047330159" sldId="311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9"/>
          <ac:spMkLst>
            <pc:docMk/>
            <pc:sldMk cId="3047330159" sldId="311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8"/>
          <ac:spMkLst>
            <pc:docMk/>
            <pc:sldMk cId="3047330159" sldId="311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7"/>
          <ac:spMkLst>
            <pc:docMk/>
            <pc:sldMk cId="3047330159" sldId="311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6"/>
          <ac:spMkLst>
            <pc:docMk/>
            <pc:sldMk cId="3047330159" sldId="311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5"/>
          <ac:spMkLst>
            <pc:docMk/>
            <pc:sldMk cId="3047330159" sldId="311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4"/>
          <ac:spMkLst>
            <pc:docMk/>
            <pc:sldMk cId="3047330159" sldId="311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3"/>
          <ac:spMkLst>
            <pc:docMk/>
            <pc:sldMk cId="3047330159" sldId="311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5"/>
          <ac:spMkLst>
            <pc:docMk/>
            <pc:sldMk cId="3047330159" sldId="311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4"/>
          <ac:spMkLst>
            <pc:docMk/>
            <pc:sldMk cId="3047330159" sldId="311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3"/>
          <ac:spMkLst>
            <pc:docMk/>
            <pc:sldMk cId="3047330159" sldId="311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2"/>
          <ac:spMkLst>
            <pc:docMk/>
            <pc:sldMk cId="3047330159" sldId="311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1"/>
          <ac:spMkLst>
            <pc:docMk/>
            <pc:sldMk cId="3047330159" sldId="311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0"/>
          <ac:spMkLst>
            <pc:docMk/>
            <pc:sldMk cId="3047330159" sldId="311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9"/>
          <ac:spMkLst>
            <pc:docMk/>
            <pc:sldMk cId="3047330159" sldId="311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8"/>
          <ac:spMkLst>
            <pc:docMk/>
            <pc:sldMk cId="3047330159" sldId="311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45:26.031" v="464" actId="20577"/>
          <ac:spMkLst>
            <pc:docMk/>
            <pc:sldMk cId="3047330159" sldId="311"/>
            <ac:spMk id="141" creationId="{00000000-0000-0000-0000-000000000000}"/>
          </ac:spMkLst>
        </pc:spChg>
        <pc:cxnChg chg="del">
          <ac:chgData name="Daniel Dan" userId="S::daniel.dan@modul.ac.at::e2a95533-a292-400e-bcf5-c81090ef720f" providerId="AD" clId="Web-{B0536F86-C883-7A67-11FA-EA747C9A93F9}" dt="2022-02-27T11:42:28.240" v="412"/>
          <ac:cxnSpMkLst>
            <pc:docMk/>
            <pc:sldMk cId="3047330159" sldId="311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1"/>
          <ac:cxnSpMkLst>
            <pc:docMk/>
            <pc:sldMk cId="3047330159" sldId="311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0"/>
          <ac:cxnSpMkLst>
            <pc:docMk/>
            <pc:sldMk cId="3047330159" sldId="311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9"/>
          <ac:cxnSpMkLst>
            <pc:docMk/>
            <pc:sldMk cId="3047330159" sldId="311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8"/>
          <ac:cxnSpMkLst>
            <pc:docMk/>
            <pc:sldMk cId="3047330159" sldId="311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7"/>
          <ac:cxnSpMkLst>
            <pc:docMk/>
            <pc:sldMk cId="3047330159" sldId="311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6"/>
          <ac:cxnSpMkLst>
            <pc:docMk/>
            <pc:sldMk cId="3047330159" sldId="311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7:51:38.852" v="518" actId="20577"/>
        <pc:sldMkLst>
          <pc:docMk/>
          <pc:sldMk cId="3962950277" sldId="312"/>
        </pc:sldMkLst>
        <pc:spChg chg="add mod">
          <ac:chgData name="Daniel Dan" userId="S::daniel.dan@modul.ac.at::e2a95533-a292-400e-bcf5-c81090ef720f" providerId="AD" clId="Web-{B0536F86-C883-7A67-11FA-EA747C9A93F9}" dt="2022-02-27T11:46:33.847" v="494" actId="20577"/>
          <ac:spMkLst>
            <pc:docMk/>
            <pc:sldMk cId="3962950277" sldId="312"/>
            <ac:spMk id="3" creationId="{F7BAE381-3B77-4D2E-80C7-AFE28DDF32F8}"/>
          </ac:spMkLst>
        </pc:spChg>
        <pc:spChg chg="mod">
          <ac:chgData name="Daniel Dan" userId="S::daniel.dan@modul.ac.at::e2a95533-a292-400e-bcf5-c81090ef720f" providerId="AD" clId="Web-{B0536F86-C883-7A67-11FA-EA747C9A93F9}" dt="2022-02-27T17:51:38.852" v="518" actId="20577"/>
          <ac:spMkLst>
            <pc:docMk/>
            <pc:sldMk cId="3962950277" sldId="312"/>
            <ac:spMk id="4" creationId="{E8CB220C-C520-4842-AAF7-BCBE3FD1411D}"/>
          </ac:spMkLst>
        </pc:spChg>
        <pc:spChg chg="mod">
          <ac:chgData name="Daniel Dan" userId="S::daniel.dan@modul.ac.at::e2a95533-a292-400e-bcf5-c81090ef720f" providerId="AD" clId="Web-{B0536F86-C883-7A67-11FA-EA747C9A93F9}" dt="2022-02-27T17:49:17.970" v="510" actId="20577"/>
          <ac:spMkLst>
            <pc:docMk/>
            <pc:sldMk cId="3962950277" sldId="312"/>
            <ac:spMk id="141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45:38.172" v="466"/>
          <ac:picMkLst>
            <pc:docMk/>
            <pc:sldMk cId="3962950277" sldId="312"/>
            <ac:picMk id="2" creationId="{00243F75-935B-4A75-934D-972B513C5EF1}"/>
          </ac:picMkLst>
        </pc:picChg>
        <pc:picChg chg="add del mod">
          <ac:chgData name="Daniel Dan" userId="S::daniel.dan@modul.ac.at::e2a95533-a292-400e-bcf5-c81090ef720f" providerId="AD" clId="Web-{B0536F86-C883-7A67-11FA-EA747C9A93F9}" dt="2022-02-27T17:51:10.867" v="513"/>
          <ac:picMkLst>
            <pc:docMk/>
            <pc:sldMk cId="3962950277" sldId="312"/>
            <ac:picMk id="2" creationId="{F3990193-43DE-4DF3-9CF1-B07BD86D484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7:51:24.961" v="515" actId="1076"/>
          <ac:picMkLst>
            <pc:docMk/>
            <pc:sldMk cId="3962950277" sldId="312"/>
            <ac:picMk id="5" creationId="{CB7C1570-F39B-4FBB-8212-21BA64259AB2}"/>
          </ac:picMkLst>
        </pc:picChg>
      </pc:sldChg>
      <pc:sldChg chg="modSp add replId">
        <pc:chgData name="Daniel Dan" userId="S::daniel.dan@modul.ac.at::e2a95533-a292-400e-bcf5-c81090ef720f" providerId="AD" clId="Web-{B0536F86-C883-7A67-11FA-EA747C9A93F9}" dt="2022-02-27T17:53:43.593" v="540" actId="20577"/>
        <pc:sldMkLst>
          <pc:docMk/>
          <pc:sldMk cId="883025682" sldId="313"/>
        </pc:sldMkLst>
        <pc:spChg chg="mod">
          <ac:chgData name="Daniel Dan" userId="S::daniel.dan@modul.ac.at::e2a95533-a292-400e-bcf5-c81090ef720f" providerId="AD" clId="Web-{B0536F86-C883-7A67-11FA-EA747C9A93F9}" dt="2022-02-27T17:53:43.593" v="540" actId="20577"/>
          <ac:spMkLst>
            <pc:docMk/>
            <pc:sldMk cId="883025682" sldId="313"/>
            <ac:spMk id="150" creationId="{00000000-0000-0000-0000-000000000000}"/>
          </ac:spMkLst>
        </pc:spChg>
      </pc:sldChg>
      <pc:sldChg chg="addSp modSp add ord replId">
        <pc:chgData name="Daniel Dan" userId="S::daniel.dan@modul.ac.at::e2a95533-a292-400e-bcf5-c81090ef720f" providerId="AD" clId="Web-{B0536F86-C883-7A67-11FA-EA747C9A93F9}" dt="2022-02-27T18:15:00.596" v="614" actId="20577"/>
        <pc:sldMkLst>
          <pc:docMk/>
          <pc:sldMk cId="61331412" sldId="314"/>
        </pc:sldMkLst>
        <pc:spChg chg="add mod">
          <ac:chgData name="Daniel Dan" userId="S::daniel.dan@modul.ac.at::e2a95533-a292-400e-bcf5-c81090ef720f" providerId="AD" clId="Web-{B0536F86-C883-7A67-11FA-EA747C9A93F9}" dt="2022-02-27T18:15:00.596" v="614" actId="20577"/>
          <ac:spMkLst>
            <pc:docMk/>
            <pc:sldMk cId="61331412" sldId="314"/>
            <ac:spMk id="3" creationId="{B6A28984-A9FA-4B39-B437-69AA110E10AB}"/>
          </ac:spMkLst>
        </pc:spChg>
        <pc:spChg chg="mod">
          <ac:chgData name="Daniel Dan" userId="S::daniel.dan@modul.ac.at::e2a95533-a292-400e-bcf5-c81090ef720f" providerId="AD" clId="Web-{B0536F86-C883-7A67-11FA-EA747C9A93F9}" dt="2022-02-27T18:06:15.319" v="579" actId="20577"/>
          <ac:spMkLst>
            <pc:docMk/>
            <pc:sldMk cId="61331412" sldId="314"/>
            <ac:spMk id="158" creationId="{00000000-0000-0000-0000-000000000000}"/>
          </ac:spMkLst>
        </pc:spChg>
        <pc:picChg chg="mod">
          <ac:chgData name="Daniel Dan" userId="S::daniel.dan@modul.ac.at::e2a95533-a292-400e-bcf5-c81090ef720f" providerId="AD" clId="Web-{B0536F86-C883-7A67-11FA-EA747C9A93F9}" dt="2022-02-27T18:06:53.337" v="586" actId="14100"/>
          <ac:picMkLst>
            <pc:docMk/>
            <pc:sldMk cId="61331412" sldId="314"/>
            <ac:picMk id="2" creationId="{2A515699-D87A-4013-808B-5A3F43412698}"/>
          </ac:picMkLst>
        </pc:picChg>
      </pc:sldChg>
      <pc:sldChg chg="addSp delSp modSp add del ord replId">
        <pc:chgData name="Daniel Dan" userId="S::daniel.dan@modul.ac.at::e2a95533-a292-400e-bcf5-c81090ef720f" providerId="AD" clId="Web-{B0536F86-C883-7A67-11FA-EA747C9A93F9}" dt="2022-02-27T18:13:26.888" v="611"/>
        <pc:sldMkLst>
          <pc:docMk/>
          <pc:sldMk cId="2370974219" sldId="315"/>
        </pc:sldMkLst>
        <pc:spChg chg="mod">
          <ac:chgData name="Daniel Dan" userId="S::daniel.dan@modul.ac.at::e2a95533-a292-400e-bcf5-c81090ef720f" providerId="AD" clId="Web-{B0536F86-C883-7A67-11FA-EA747C9A93F9}" dt="2022-02-27T18:04:57.940" v="575" actId="20577"/>
          <ac:spMkLst>
            <pc:docMk/>
            <pc:sldMk cId="2370974219" sldId="315"/>
            <ac:spMk id="158" creationId="{00000000-0000-0000-0000-000000000000}"/>
          </ac:spMkLst>
        </pc:spChg>
        <pc:picChg chg="add del">
          <ac:chgData name="Daniel Dan" userId="S::daniel.dan@modul.ac.at::e2a95533-a292-400e-bcf5-c81090ef720f" providerId="AD" clId="Web-{B0536F86-C883-7A67-11FA-EA747C9A93F9}" dt="2022-02-27T18:12:38.245" v="604"/>
          <ac:picMkLst>
            <pc:docMk/>
            <pc:sldMk cId="2370974219" sldId="315"/>
            <ac:picMk id="2" creationId="{2A515699-D87A-4013-808B-5A3F43412698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5:13.347" v="623" actId="20577"/>
        <pc:sldMkLst>
          <pc:docMk/>
          <pc:sldMk cId="4220365655" sldId="316"/>
        </pc:sldMkLst>
        <pc:spChg chg="add mod">
          <ac:chgData name="Daniel Dan" userId="S::daniel.dan@modul.ac.at::e2a95533-a292-400e-bcf5-c81090ef720f" providerId="AD" clId="Web-{B0536F86-C883-7A67-11FA-EA747C9A93F9}" dt="2022-02-27T18:15:13.347" v="623" actId="20577"/>
          <ac:spMkLst>
            <pc:docMk/>
            <pc:sldMk cId="4220365655" sldId="316"/>
            <ac:spMk id="4" creationId="{568FDDE6-0377-49A5-B3E9-DC84DB2B09DF}"/>
          </ac:spMkLst>
        </pc:spChg>
        <pc:spChg chg="mod">
          <ac:chgData name="Daniel Dan" userId="S::daniel.dan@modul.ac.at::e2a95533-a292-400e-bcf5-c81090ef720f" providerId="AD" clId="Web-{B0536F86-C883-7A67-11FA-EA747C9A93F9}" dt="2022-02-27T18:12:57.324" v="607" actId="20577"/>
          <ac:spMkLst>
            <pc:docMk/>
            <pc:sldMk cId="4220365655" sldId="316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06:31.086" v="580"/>
          <ac:picMkLst>
            <pc:docMk/>
            <pc:sldMk cId="4220365655" sldId="316"/>
            <ac:picMk id="2" creationId="{2A515699-D87A-4013-808B-5A3F4341269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06:44.008" v="584" actId="1076"/>
          <ac:picMkLst>
            <pc:docMk/>
            <pc:sldMk cId="4220365655" sldId="316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6:35.476" v="632" actId="20577"/>
        <pc:sldMkLst>
          <pc:docMk/>
          <pc:sldMk cId="1750328212" sldId="317"/>
        </pc:sldMkLst>
        <pc:spChg chg="add mod">
          <ac:chgData name="Daniel Dan" userId="S::daniel.dan@modul.ac.at::e2a95533-a292-400e-bcf5-c81090ef720f" providerId="AD" clId="Web-{B0536F86-C883-7A67-11FA-EA747C9A93F9}" dt="2022-02-27T18:16:35.476" v="632" actId="20577"/>
          <ac:spMkLst>
            <pc:docMk/>
            <pc:sldMk cId="1750328212" sldId="317"/>
            <ac:spMk id="4" creationId="{EAC4C751-6916-4D9C-8E51-5A3C944A2D18}"/>
          </ac:spMkLst>
        </pc:spChg>
        <pc:spChg chg="mod">
          <ac:chgData name="Daniel Dan" userId="S::daniel.dan@modul.ac.at::e2a95533-a292-400e-bcf5-c81090ef720f" providerId="AD" clId="Web-{B0536F86-C883-7A67-11FA-EA747C9A93F9}" dt="2022-02-27T18:13:23.591" v="610" actId="20577"/>
          <ac:spMkLst>
            <pc:docMk/>
            <pc:sldMk cId="1750328212" sldId="317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11:57.383" v="599" actId="1076"/>
          <ac:picMkLst>
            <pc:docMk/>
            <pc:sldMk cId="1750328212" sldId="317"/>
            <ac:picMk id="2" creationId="{3354AAC9-0A2C-4988-9DF7-89018407934A}"/>
          </ac:picMkLst>
        </pc:picChg>
        <pc:picChg chg="del">
          <ac:chgData name="Daniel Dan" userId="S::daniel.dan@modul.ac.at::e2a95533-a292-400e-bcf5-c81090ef720f" providerId="AD" clId="Web-{B0536F86-C883-7A67-11FA-EA747C9A93F9}" dt="2022-02-27T18:10:41.661" v="595"/>
          <ac:picMkLst>
            <pc:docMk/>
            <pc:sldMk cId="1750328212" sldId="317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37:03.091" v="951" actId="1076"/>
        <pc:sldMkLst>
          <pc:docMk/>
          <pc:sldMk cId="3435117287" sldId="318"/>
        </pc:sldMkLst>
        <pc:spChg chg="add del">
          <ac:chgData name="Daniel Dan" userId="S::daniel.dan@modul.ac.at::e2a95533-a292-400e-bcf5-c81090ef720f" providerId="AD" clId="Web-{B0536F86-C883-7A67-11FA-EA747C9A93F9}" dt="2022-02-27T18:28:11.935" v="747"/>
          <ac:spMkLst>
            <pc:docMk/>
            <pc:sldMk cId="3435117287" sldId="318"/>
            <ac:spMk id="3" creationId="{3AF0F248-872A-4B44-96EB-EBAA0704121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3:29.173" v="901" actId="14100"/>
          <ac:spMkLst>
            <pc:docMk/>
            <pc:sldMk cId="3435117287" sldId="318"/>
            <ac:spMk id="5" creationId="{639C04D4-9C4E-43DB-B3BD-4A741A4B36C0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30:14.617" v="813"/>
          <ac:spMkLst>
            <pc:docMk/>
            <pc:sldMk cId="3435117287" sldId="318"/>
            <ac:spMk id="6" creationId="{2C537286-233C-4796-9091-E68D3E1064D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41.708" v="930" actId="20577"/>
          <ac:spMkLst>
            <pc:docMk/>
            <pc:sldMk cId="3435117287" sldId="318"/>
            <ac:spMk id="7" creationId="{877D5788-EFA2-455C-8462-5136F1C6D7A5}"/>
          </ac:spMkLst>
        </pc:spChg>
        <pc:spChg chg="add mod">
          <ac:chgData name="Daniel Dan" userId="S::daniel.dan@modul.ac.at::e2a95533-a292-400e-bcf5-c81090ef720f" providerId="AD" clId="Web-{B0536F86-C883-7A67-11FA-EA747C9A93F9}" dt="2022-02-27T18:28:49.609" v="754" actId="1076"/>
          <ac:spMkLst>
            <pc:docMk/>
            <pc:sldMk cId="3435117287" sldId="318"/>
            <ac:spMk id="8" creationId="{042DB9B9-2AFB-4890-A18C-CDAAE43AF15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30.198" v="943" actId="20577"/>
          <ac:spMkLst>
            <pc:docMk/>
            <pc:sldMk cId="3435117287" sldId="318"/>
            <ac:spMk id="9" creationId="{DDC27FBF-E02E-4BCB-A831-2B8522B2A17D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36.458" v="923" actId="20577"/>
          <ac:spMkLst>
            <pc:docMk/>
            <pc:sldMk cId="3435117287" sldId="318"/>
            <ac:spMk id="10" creationId="{A0790012-41B0-4479-83E2-9E565AB0BF58}"/>
          </ac:spMkLst>
        </pc:spChg>
        <pc:spChg chg="add del">
          <ac:chgData name="Daniel Dan" userId="S::daniel.dan@modul.ac.at::e2a95533-a292-400e-bcf5-c81090ef720f" providerId="AD" clId="Web-{B0536F86-C883-7A67-11FA-EA747C9A93F9}" dt="2022-02-27T18:35:32.867" v="934"/>
          <ac:spMkLst>
            <pc:docMk/>
            <pc:sldMk cId="3435117287" sldId="318"/>
            <ac:spMk id="11" creationId="{41D6AEB8-77D6-44A4-B1FE-36377EA4E896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12.791" v="938" actId="1076"/>
          <ac:spMkLst>
            <pc:docMk/>
            <pc:sldMk cId="3435117287" sldId="318"/>
            <ac:spMk id="12" creationId="{972F3C98-09DE-40DC-9458-044B098DBB6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7:03.091" v="951" actId="1076"/>
          <ac:spMkLst>
            <pc:docMk/>
            <pc:sldMk cId="3435117287" sldId="318"/>
            <ac:spMk id="13" creationId="{4E9FED30-55C5-49AD-A89A-9611F261A3D4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23.557" v="940" actId="1076"/>
          <ac:spMkLst>
            <pc:docMk/>
            <pc:sldMk cId="3435117287" sldId="318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35:44.180" v="936"/>
          <ac:spMkLst>
            <pc:docMk/>
            <pc:sldMk cId="3435117287" sldId="318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17:03.243" v="635"/>
          <ac:picMkLst>
            <pc:docMk/>
            <pc:sldMk cId="3435117287" sldId="318"/>
            <ac:picMk id="2" creationId="{3354AAC9-0A2C-4988-9DF7-89018407934A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25:58.912" v="716" actId="20577"/>
        <pc:sldMkLst>
          <pc:docMk/>
          <pc:sldMk cId="1930231165" sldId="319"/>
        </pc:sldMkLst>
        <pc:spChg chg="mod">
          <ac:chgData name="Daniel Dan" userId="S::daniel.dan@modul.ac.at::e2a95533-a292-400e-bcf5-c81090ef720f" providerId="AD" clId="Web-{B0536F86-C883-7A67-11FA-EA747C9A93F9}" dt="2022-02-27T18:25:58.912" v="716" actId="20577"/>
          <ac:spMkLst>
            <pc:docMk/>
            <pc:sldMk cId="1930231165" sldId="319"/>
            <ac:spMk id="4" creationId="{EAC4C751-6916-4D9C-8E51-5A3C944A2D18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25:07.863" v="702"/>
          <ac:spMkLst>
            <pc:docMk/>
            <pc:sldMk cId="1930231165" sldId="319"/>
            <ac:spMk id="6" creationId="{0DD5799A-DF6B-417D-BCC3-B77B7C0FFB82}"/>
          </ac:spMkLst>
        </pc:spChg>
        <pc:spChg chg="del">
          <ac:chgData name="Daniel Dan" userId="S::daniel.dan@modul.ac.at::e2a95533-a292-400e-bcf5-c81090ef720f" providerId="AD" clId="Web-{B0536F86-C883-7A67-11FA-EA747C9A93F9}" dt="2022-02-27T18:25:02.363" v="701"/>
          <ac:spMkLst>
            <pc:docMk/>
            <pc:sldMk cId="1930231165" sldId="319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24:43.799" v="697"/>
          <ac:picMkLst>
            <pc:docMk/>
            <pc:sldMk cId="1930231165" sldId="319"/>
            <ac:picMk id="2" creationId="{3354AAC9-0A2C-4988-9DF7-89018407934A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24:59.831" v="700" actId="14100"/>
          <ac:picMkLst>
            <pc:docMk/>
            <pc:sldMk cId="1930231165" sldId="319"/>
            <ac:picMk id="3" creationId="{750D9348-B158-4932-B485-4BC2BDD9E9E2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59:20.432" v="1021" actId="20577"/>
        <pc:sldMkLst>
          <pc:docMk/>
          <pc:sldMk cId="705339712" sldId="320"/>
        </pc:sldMkLst>
        <pc:spChg chg="add del mod">
          <ac:chgData name="Daniel Dan" userId="S::daniel.dan@modul.ac.at::e2a95533-a292-400e-bcf5-c81090ef720f" providerId="AD" clId="Web-{B0536F86-C883-7A67-11FA-EA747C9A93F9}" dt="2022-02-27T18:43:10.114" v="962"/>
          <ac:spMkLst>
            <pc:docMk/>
            <pc:sldMk cId="705339712" sldId="320"/>
            <ac:spMk id="3" creationId="{A6055272-5DD7-434C-B5A8-73F27B07C22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5.457" v="954"/>
          <ac:spMkLst>
            <pc:docMk/>
            <pc:sldMk cId="705339712" sldId="320"/>
            <ac:spMk id="5" creationId="{639C04D4-9C4E-43DB-B3BD-4A741A4B36C0}"/>
          </ac:spMkLst>
        </pc:spChg>
        <pc:spChg chg="add mod">
          <ac:chgData name="Daniel Dan" userId="S::daniel.dan@modul.ac.at::e2a95533-a292-400e-bcf5-c81090ef720f" providerId="AD" clId="Web-{B0536F86-C883-7A67-11FA-EA747C9A93F9}" dt="2022-02-27T18:48:48.428" v="1011" actId="20577"/>
          <ac:spMkLst>
            <pc:docMk/>
            <pc:sldMk cId="705339712" sldId="320"/>
            <ac:spMk id="6" creationId="{4384693D-6919-4B86-A2AF-93F6D8421A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8"/>
          <ac:spMkLst>
            <pc:docMk/>
            <pc:sldMk cId="705339712" sldId="320"/>
            <ac:spMk id="7" creationId="{877D5788-EFA2-455C-8462-5136F1C6D7A5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60"/>
          <ac:spMkLst>
            <pc:docMk/>
            <pc:sldMk cId="705339712" sldId="320"/>
            <ac:spMk id="8" creationId="{042DB9B9-2AFB-4890-A18C-CDAAE43AF153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9"/>
          <ac:spMkLst>
            <pc:docMk/>
            <pc:sldMk cId="705339712" sldId="320"/>
            <ac:spMk id="9" creationId="{DDC27FBF-E02E-4BCB-A831-2B8522B2A17D}"/>
          </ac:spMkLst>
        </pc:spChg>
        <pc:spChg chg="del">
          <ac:chgData name="Daniel Dan" userId="S::daniel.dan@modul.ac.at::e2a95533-a292-400e-bcf5-c81090ef720f" providerId="AD" clId="Web-{B0536F86-C883-7A67-11FA-EA747C9A93F9}" dt="2022-02-27T18:43:05.473" v="961"/>
          <ac:spMkLst>
            <pc:docMk/>
            <pc:sldMk cId="705339712" sldId="320"/>
            <ac:spMk id="10" creationId="{A0790012-41B0-4479-83E2-9E565AB0BF5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7"/>
          <ac:spMkLst>
            <pc:docMk/>
            <pc:sldMk cId="705339712" sldId="320"/>
            <ac:spMk id="12" creationId="{972F3C98-09DE-40DC-9458-044B098DBB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5"/>
          <ac:spMkLst>
            <pc:docMk/>
            <pc:sldMk cId="705339712" sldId="320"/>
            <ac:spMk id="13" creationId="{4E9FED30-55C5-49AD-A89A-9611F261A3D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6"/>
          <ac:spMkLst>
            <pc:docMk/>
            <pc:sldMk cId="705339712" sldId="320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59:20.432" v="1021" actId="20577"/>
          <ac:spMkLst>
            <pc:docMk/>
            <pc:sldMk cId="705339712" sldId="320"/>
            <ac:spMk id="15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8:42:53.613" v="953"/>
          <ac:spMkLst>
            <pc:docMk/>
            <pc:sldMk cId="705339712" sldId="320"/>
            <ac:spMk id="158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39:52.236" v="1267" actId="20577"/>
        <pc:sldMkLst>
          <pc:docMk/>
          <pc:sldMk cId="3771323663" sldId="321"/>
        </pc:sldMkLst>
        <pc:spChg chg="add mod">
          <ac:chgData name="Daniel Dan" userId="S::daniel.dan@modul.ac.at::e2a95533-a292-400e-bcf5-c81090ef720f" providerId="AD" clId="Web-{B0536F86-C883-7A67-11FA-EA747C9A93F9}" dt="2022-02-27T19:11:46.173" v="1232" actId="20577"/>
          <ac:spMkLst>
            <pc:docMk/>
            <pc:sldMk cId="3771323663" sldId="321"/>
            <ac:spMk id="2" creationId="{2C8E9D9B-0A9B-430B-8E73-1FD89A2AD54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46" v="1079"/>
          <ac:spMkLst>
            <pc:docMk/>
            <pc:sldMk cId="3771323663" sldId="321"/>
            <ac:spMk id="3" creationId="{60F5FB00-4525-44CB-9653-DC87B0C1B19B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0"/>
          <ac:spMkLst>
            <pc:docMk/>
            <pc:sldMk cId="3771323663" sldId="321"/>
            <ac:spMk id="5" creationId="{31E6133C-DC43-4AA8-AFEC-81D03EE5E589}"/>
          </ac:spMkLst>
        </pc:spChg>
        <pc:spChg chg="del mod">
          <ac:chgData name="Daniel Dan" userId="S::daniel.dan@modul.ac.at::e2a95533-a292-400e-bcf5-c81090ef720f" providerId="AD" clId="Web-{B0536F86-C883-7A67-11FA-EA747C9A93F9}" dt="2022-02-27T18:59:50.542" v="1028"/>
          <ac:spMkLst>
            <pc:docMk/>
            <pc:sldMk cId="3771323663" sldId="321"/>
            <ac:spMk id="6" creationId="{4384693D-6919-4B86-A2AF-93F6D8421A68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1"/>
          <ac:spMkLst>
            <pc:docMk/>
            <pc:sldMk cId="3771323663" sldId="321"/>
            <ac:spMk id="9" creationId="{F8E0876B-00DB-432C-A8E6-3EDB7FCE2242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05.252" v="1108" actId="20577"/>
          <ac:spMkLst>
            <pc:docMk/>
            <pc:sldMk cId="3771323663" sldId="321"/>
            <ac:spMk id="11" creationId="{3C4D02FA-1CE8-472A-9175-7CEEFF0422CF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78" v="1083"/>
          <ac:spMkLst>
            <pc:docMk/>
            <pc:sldMk cId="3771323663" sldId="321"/>
            <ac:spMk id="13" creationId="{2913E011-2738-45D2-A9F8-44FABE537C5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93" v="1084"/>
          <ac:spMkLst>
            <pc:docMk/>
            <pc:sldMk cId="3771323663" sldId="321"/>
            <ac:spMk id="15" creationId="{0EB08093-8619-4222-A05D-D7B5DDA244E7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12.331" v="1111" actId="20577"/>
          <ac:spMkLst>
            <pc:docMk/>
            <pc:sldMk cId="3771323663" sldId="321"/>
            <ac:spMk id="17" creationId="{63BC5BE6-2497-4219-B3E2-1175FBAC95E1}"/>
          </ac:spMkLst>
        </pc:spChg>
        <pc:spChg chg="add mod">
          <ac:chgData name="Daniel Dan" userId="S::daniel.dan@modul.ac.at::e2a95533-a292-400e-bcf5-c81090ef720f" providerId="AD" clId="Web-{B0536F86-C883-7A67-11FA-EA747C9A93F9}" dt="2022-02-27T19:39:52.236" v="1267" actId="20577"/>
          <ac:spMkLst>
            <pc:docMk/>
            <pc:sldMk cId="3771323663" sldId="321"/>
            <ac:spMk id="19" creationId="{16B51973-F20E-4200-BB19-5F8EB3E2960F}"/>
          </ac:spMkLst>
        </pc:spChg>
      </pc:sldChg>
      <pc:sldChg chg="modSp add replId">
        <pc:chgData name="Daniel Dan" userId="S::daniel.dan@modul.ac.at::e2a95533-a292-400e-bcf5-c81090ef720f" providerId="AD" clId="Web-{B0536F86-C883-7A67-11FA-EA747C9A93F9}" dt="2022-02-27T19:53:58.162" v="2518" actId="20577"/>
        <pc:sldMkLst>
          <pc:docMk/>
          <pc:sldMk cId="3370229835" sldId="322"/>
        </pc:sldMkLst>
        <pc:spChg chg="mod">
          <ac:chgData name="Daniel Dan" userId="S::daniel.dan@modul.ac.at::e2a95533-a292-400e-bcf5-c81090ef720f" providerId="AD" clId="Web-{B0536F86-C883-7A67-11FA-EA747C9A93F9}" dt="2022-02-27T19:53:58.162" v="2518" actId="20577"/>
          <ac:spMkLst>
            <pc:docMk/>
            <pc:sldMk cId="3370229835" sldId="322"/>
            <ac:spMk id="2" creationId="{2C8E9D9B-0A9B-430B-8E73-1FD89A2AD545}"/>
          </ac:spMkLst>
        </pc:spChg>
        <pc:spChg chg="mod">
          <ac:chgData name="Daniel Dan" userId="S::daniel.dan@modul.ac.at::e2a95533-a292-400e-bcf5-c81090ef720f" providerId="AD" clId="Web-{B0536F86-C883-7A67-11FA-EA747C9A93F9}" dt="2022-02-27T19:12:40.597" v="1241" actId="20577"/>
          <ac:spMkLst>
            <pc:docMk/>
            <pc:sldMk cId="3370229835" sldId="322"/>
            <ac:spMk id="11" creationId="{3C4D02FA-1CE8-472A-9175-7CEEFF0422CF}"/>
          </ac:spMkLst>
        </pc:spChg>
        <pc:spChg chg="mod">
          <ac:chgData name="Daniel Dan" userId="S::daniel.dan@modul.ac.at::e2a95533-a292-400e-bcf5-c81090ef720f" providerId="AD" clId="Web-{B0536F86-C883-7A67-11FA-EA747C9A93F9}" dt="2022-02-27T19:39:42.611" v="1254" actId="20577"/>
          <ac:spMkLst>
            <pc:docMk/>
            <pc:sldMk cId="3370229835" sldId="322"/>
            <ac:spMk id="17" creationId="{63BC5BE6-2497-4219-B3E2-1175FBAC95E1}"/>
          </ac:spMkLst>
        </pc:spChg>
        <pc:spChg chg="mod">
          <ac:chgData name="Daniel Dan" userId="S::daniel.dan@modul.ac.at::e2a95533-a292-400e-bcf5-c81090ef720f" providerId="AD" clId="Web-{B0536F86-C883-7A67-11FA-EA747C9A93F9}" dt="2022-02-27T19:40:07.642" v="1274" actId="20577"/>
          <ac:spMkLst>
            <pc:docMk/>
            <pc:sldMk cId="3370229835" sldId="322"/>
            <ac:spMk id="19" creationId="{16B51973-F20E-4200-BB19-5F8EB3E2960F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51:55.236" v="2459"/>
        <pc:sldMkLst>
          <pc:docMk/>
          <pc:sldMk cId="3219428231" sldId="323"/>
        </pc:sldMkLst>
        <pc:spChg chg="del">
          <ac:chgData name="Daniel Dan" userId="S::daniel.dan@modul.ac.at::e2a95533-a292-400e-bcf5-c81090ef720f" providerId="AD" clId="Web-{B0536F86-C883-7A67-11FA-EA747C9A93F9}" dt="2022-02-27T19:44:48.272" v="1485"/>
          <ac:spMkLst>
            <pc:docMk/>
            <pc:sldMk cId="3219428231" sldId="323"/>
            <ac:spMk id="2" creationId="{2C8E9D9B-0A9B-430B-8E73-1FD89A2AD54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3"/>
          <ac:spMkLst>
            <pc:docMk/>
            <pc:sldMk cId="3219428231" sldId="323"/>
            <ac:spMk id="3" creationId="{60F5FB00-4525-44CB-9653-DC87B0C1B19B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2"/>
          <ac:spMkLst>
            <pc:docMk/>
            <pc:sldMk cId="3219428231" sldId="323"/>
            <ac:spMk id="5" creationId="{31E6133C-DC43-4AA8-AFEC-81D03EE5E589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1"/>
          <ac:spMkLst>
            <pc:docMk/>
            <pc:sldMk cId="3219428231" sldId="323"/>
            <ac:spMk id="9" creationId="{F8E0876B-00DB-432C-A8E6-3EDB7FCE2242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0"/>
          <ac:spMkLst>
            <pc:docMk/>
            <pc:sldMk cId="3219428231" sldId="323"/>
            <ac:spMk id="11" creationId="{3C4D02FA-1CE8-472A-9175-7CEEFF0422CF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9"/>
          <ac:spMkLst>
            <pc:docMk/>
            <pc:sldMk cId="3219428231" sldId="323"/>
            <ac:spMk id="13" creationId="{2913E011-2738-45D2-A9F8-44FABE537C5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8"/>
          <ac:spMkLst>
            <pc:docMk/>
            <pc:sldMk cId="3219428231" sldId="323"/>
            <ac:spMk id="15" creationId="{0EB08093-8619-4222-A05D-D7B5DDA244E7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7"/>
          <ac:spMkLst>
            <pc:docMk/>
            <pc:sldMk cId="3219428231" sldId="323"/>
            <ac:spMk id="17" creationId="{63BC5BE6-2497-4219-B3E2-1175FBAC95E1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6"/>
          <ac:spMkLst>
            <pc:docMk/>
            <pc:sldMk cId="3219428231" sldId="323"/>
            <ac:spMk id="19" creationId="{16B51973-F20E-4200-BB19-5F8EB3E2960F}"/>
          </ac:spMkLst>
        </pc:spChg>
        <pc:spChg chg="mod">
          <ac:chgData name="Daniel Dan" userId="S::daniel.dan@modul.ac.at::e2a95533-a292-400e-bcf5-c81090ef720f" providerId="AD" clId="Web-{B0536F86-C883-7A67-11FA-EA747C9A93F9}" dt="2022-02-27T19:44:42.162" v="1484" actId="20577"/>
          <ac:spMkLst>
            <pc:docMk/>
            <pc:sldMk cId="3219428231" sldId="323"/>
            <ac:spMk id="157" creationId="{00000000-0000-0000-0000-000000000000}"/>
          </ac:spMkLst>
        </pc:spChg>
        <pc:graphicFrameChg chg="add mod modGraphic">
          <ac:chgData name="Daniel Dan" userId="S::daniel.dan@modul.ac.at::e2a95533-a292-400e-bcf5-c81090ef720f" providerId="AD" clId="Web-{B0536F86-C883-7A67-11FA-EA747C9A93F9}" dt="2022-02-27T19:51:55.236" v="2459"/>
          <ac:graphicFrameMkLst>
            <pc:docMk/>
            <pc:sldMk cId="3219428231" sldId="323"/>
            <ac:graphicFrameMk id="6" creationId="{6B2D2C6F-2BD6-4075-8B5C-4562248A9DEB}"/>
          </ac:graphicFrameMkLst>
        </pc:graphicFrameChg>
      </pc:sldChg>
    </pc:docChg>
  </pc:docChgLst>
  <pc:docChgLst>
    <pc:chgData name="Daniel Dan" userId="S::daniel.dan@modul.ac.at::e2a95533-a292-400e-bcf5-c81090ef720f" providerId="AD" clId="Web-{690A8561-0462-61C5-122F-B37E0D33A249}"/>
    <pc:docChg chg="addSld modSld">
      <pc:chgData name="Daniel Dan" userId="S::daniel.dan@modul.ac.at::e2a95533-a292-400e-bcf5-c81090ef720f" providerId="AD" clId="Web-{690A8561-0462-61C5-122F-B37E0D33A249}" dt="2022-02-25T18:00:25.011" v="398" actId="20577"/>
      <pc:docMkLst>
        <pc:docMk/>
      </pc:docMkLst>
      <pc:sldChg chg="modSp">
        <pc:chgData name="Daniel Dan" userId="S::daniel.dan@modul.ac.at::e2a95533-a292-400e-bcf5-c81090ef720f" providerId="AD" clId="Web-{690A8561-0462-61C5-122F-B37E0D33A249}" dt="2022-02-25T17:10:40.821" v="7" actId="20577"/>
        <pc:sldMkLst>
          <pc:docMk/>
          <pc:sldMk cId="0" sldId="256"/>
        </pc:sldMkLst>
        <pc:spChg chg="mod">
          <ac:chgData name="Daniel Dan" userId="S::daniel.dan@modul.ac.at::e2a95533-a292-400e-bcf5-c81090ef720f" providerId="AD" clId="Web-{690A8561-0462-61C5-122F-B37E0D33A249}" dt="2022-02-25T17:10:40.821" v="7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690A8561-0462-61C5-122F-B37E0D33A249}" dt="2022-02-25T17:30:54.181" v="146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690A8561-0462-61C5-122F-B37E0D33A249}" dt="2022-02-25T17:19:28.820" v="83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0:54.181" v="146" actId="20577"/>
          <ac:spMkLst>
            <pc:docMk/>
            <pc:sldMk cId="0" sldId="257"/>
            <ac:spMk id="87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1:53.037" v="288" actId="20577"/>
        <pc:sldMkLst>
          <pc:docMk/>
          <pc:sldMk cId="0" sldId="258"/>
        </pc:sldMkLst>
        <pc:spChg chg="add mod">
          <ac:chgData name="Daniel Dan" userId="S::daniel.dan@modul.ac.at::e2a95533-a292-400e-bcf5-c81090ef720f" providerId="AD" clId="Web-{690A8561-0462-61C5-122F-B37E0D33A249}" dt="2022-02-25T17:41:53.037" v="288" actId="20577"/>
          <ac:spMkLst>
            <pc:docMk/>
            <pc:sldMk cId="0" sldId="258"/>
            <ac:spMk id="2" creationId="{2AC6E17C-95F6-43A8-9683-8D544AABF34F}"/>
          </ac:spMkLst>
        </pc:spChg>
        <pc:spChg chg="mod">
          <ac:chgData name="Daniel Dan" userId="S::daniel.dan@modul.ac.at::e2a95533-a292-400e-bcf5-c81090ef720f" providerId="AD" clId="Web-{690A8561-0462-61C5-122F-B37E0D33A249}" dt="2022-02-25T17:36:07.680" v="211" actId="20577"/>
          <ac:spMkLst>
            <pc:docMk/>
            <pc:sldMk cId="0" sldId="258"/>
            <ac:spMk id="93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0:22.956" v="257"/>
          <ac:spMkLst>
            <pc:docMk/>
            <pc:sldMk cId="0" sldId="258"/>
            <ac:spMk id="94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7:17.330" v="346" actId="20577"/>
        <pc:sldMkLst>
          <pc:docMk/>
          <pc:sldMk cId="0" sldId="259"/>
        </pc:sldMkLst>
        <pc:spChg chg="add mod">
          <ac:chgData name="Daniel Dan" userId="S::daniel.dan@modul.ac.at::e2a95533-a292-400e-bcf5-c81090ef720f" providerId="AD" clId="Web-{690A8561-0462-61C5-122F-B37E0D33A249}" dt="2022-02-25T17:47:17.330" v="346" actId="20577"/>
          <ac:spMkLst>
            <pc:docMk/>
            <pc:sldMk cId="0" sldId="259"/>
            <ac:spMk id="2" creationId="{13DC73B7-25F9-40B5-97EA-554C45F92658}"/>
          </ac:spMkLst>
        </pc:spChg>
        <pc:spChg chg="add mod">
          <ac:chgData name="Daniel Dan" userId="S::daniel.dan@modul.ac.at::e2a95533-a292-400e-bcf5-c81090ef720f" providerId="AD" clId="Web-{690A8561-0462-61C5-122F-B37E0D33A249}" dt="2022-02-25T17:45:55.172" v="331" actId="1076"/>
          <ac:spMkLst>
            <pc:docMk/>
            <pc:sldMk cId="0" sldId="259"/>
            <ac:spMk id="4" creationId="{B92A72C2-7B1A-4D69-BD9E-0A6D944717BF}"/>
          </ac:spMkLst>
        </pc:spChg>
        <pc:spChg chg="mod">
          <ac:chgData name="Daniel Dan" userId="S::daniel.dan@modul.ac.at::e2a95533-a292-400e-bcf5-c81090ef720f" providerId="AD" clId="Web-{690A8561-0462-61C5-122F-B37E0D33A249}" dt="2022-02-25T17:42:39.651" v="293" actId="20577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42:42.698" v="294"/>
          <ac:spMkLst>
            <pc:docMk/>
            <pc:sldMk cId="0" sldId="259"/>
            <ac:spMk id="101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45:04.280" v="313" actId="14100"/>
          <ac:picMkLst>
            <pc:docMk/>
            <pc:sldMk cId="0" sldId="259"/>
            <ac:picMk id="3" creationId="{6FF03AE6-7DA7-41B3-9B0E-2709BF48736A}"/>
          </ac:picMkLst>
        </pc:picChg>
        <pc:picChg chg="del">
          <ac:chgData name="Daniel Dan" userId="S::daniel.dan@modul.ac.at::e2a95533-a292-400e-bcf5-c81090ef720f" providerId="AD" clId="Web-{690A8561-0462-61C5-122F-B37E0D33A249}" dt="2022-02-25T17:42:44.401" v="295"/>
          <ac:picMkLst>
            <pc:docMk/>
            <pc:sldMk cId="0" sldId="259"/>
            <ac:picMk id="102" creationId="{00000000-0000-0000-0000-000000000000}"/>
          </ac:picMkLst>
        </pc:picChg>
      </pc:sldChg>
      <pc:sldChg chg="addSp delSp modSp">
        <pc:chgData name="Daniel Dan" userId="S::daniel.dan@modul.ac.at::e2a95533-a292-400e-bcf5-c81090ef720f" providerId="AD" clId="Web-{690A8561-0462-61C5-122F-B37E0D33A249}" dt="2022-02-25T17:47:42.550" v="350" actId="20577"/>
        <pc:sldMkLst>
          <pc:docMk/>
          <pc:sldMk cId="0" sldId="260"/>
        </pc:sldMkLst>
        <pc:spChg chg="add mod">
          <ac:chgData name="Daniel Dan" userId="S::daniel.dan@modul.ac.at::e2a95533-a292-400e-bcf5-c81090ef720f" providerId="AD" clId="Web-{690A8561-0462-61C5-122F-B37E0D33A249}" dt="2022-02-25T17:47:42.550" v="350" actId="20577"/>
          <ac:spMkLst>
            <pc:docMk/>
            <pc:sldMk cId="0" sldId="260"/>
            <ac:spMk id="2" creationId="{32FF7F9F-5BD7-43AB-9D11-FCEAC2F92173}"/>
          </ac:spMkLst>
        </pc:spChg>
        <pc:spChg chg="mod">
          <ac:chgData name="Daniel Dan" userId="S::daniel.dan@modul.ac.at::e2a95533-a292-400e-bcf5-c81090ef720f" providerId="AD" clId="Web-{690A8561-0462-61C5-122F-B37E0D33A249}" dt="2022-02-25T17:46:31.313" v="333" actId="20577"/>
          <ac:spMkLst>
            <pc:docMk/>
            <pc:sldMk cId="0" sldId="260"/>
            <ac:spMk id="108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6:37.986" v="336"/>
          <ac:spMkLst>
            <pc:docMk/>
            <pc:sldMk cId="0" sldId="260"/>
            <ac:spMk id="109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8:00:25.011" v="398" actId="20577"/>
        <pc:sldMkLst>
          <pc:docMk/>
          <pc:sldMk cId="0" sldId="261"/>
        </pc:sldMkLst>
        <pc:spChg chg="add mod">
          <ac:chgData name="Daniel Dan" userId="S::daniel.dan@modul.ac.at::e2a95533-a292-400e-bcf5-c81090ef720f" providerId="AD" clId="Web-{690A8561-0462-61C5-122F-B37E0D33A249}" dt="2022-02-25T17:57:13.850" v="387" actId="20577"/>
          <ac:spMkLst>
            <pc:docMk/>
            <pc:sldMk cId="0" sldId="261"/>
            <ac:spMk id="2" creationId="{AA3D26AF-68C0-4D87-BDD7-C716EA8FEE9B}"/>
          </ac:spMkLst>
        </pc:spChg>
        <pc:spChg chg="add del mod">
          <ac:chgData name="Daniel Dan" userId="S::daniel.dan@modul.ac.at::e2a95533-a292-400e-bcf5-c81090ef720f" providerId="AD" clId="Web-{690A8561-0462-61C5-122F-B37E0D33A249}" dt="2022-02-25T18:00:05.198" v="394"/>
          <ac:spMkLst>
            <pc:docMk/>
            <pc:sldMk cId="0" sldId="261"/>
            <ac:spMk id="4" creationId="{29309802-49C4-4EEF-B1FB-6A6B45A396AF}"/>
          </ac:spMkLst>
        </pc:spChg>
        <pc:spChg chg="add mod">
          <ac:chgData name="Daniel Dan" userId="S::daniel.dan@modul.ac.at::e2a95533-a292-400e-bcf5-c81090ef720f" providerId="AD" clId="Web-{690A8561-0462-61C5-122F-B37E0D33A249}" dt="2022-02-25T18:00:25.011" v="398" actId="20577"/>
          <ac:spMkLst>
            <pc:docMk/>
            <pc:sldMk cId="0" sldId="261"/>
            <ac:spMk id="5" creationId="{22FF756C-13B0-4326-B416-4DE81110253F}"/>
          </ac:spMkLst>
        </pc:spChg>
        <pc:spChg chg="mod">
          <ac:chgData name="Daniel Dan" userId="S::daniel.dan@modul.ac.at::e2a95533-a292-400e-bcf5-c81090ef720f" providerId="AD" clId="Web-{690A8561-0462-61C5-122F-B37E0D33A249}" dt="2022-02-25T17:55:53.332" v="370" actId="20577"/>
          <ac:spMkLst>
            <pc:docMk/>
            <pc:sldMk cId="0" sldId="261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56:12.395" v="373" actId="20577"/>
          <ac:spMkLst>
            <pc:docMk/>
            <pc:sldMk cId="0" sldId="261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7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6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39.833" v="3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8:50.102" v="390" actId="14100"/>
          <ac:picMkLst>
            <pc:docMk/>
            <pc:sldMk cId="0" sldId="261"/>
            <ac:picMk id="3" creationId="{4BE485D4-BF09-47D2-A8B4-13ABA91EAB8C}"/>
          </ac:picMkLst>
        </pc:picChg>
        <pc:cxnChg chg="del mod">
          <ac:chgData name="Daniel Dan" userId="S::daniel.dan@modul.ac.at::e2a95533-a292-400e-bcf5-c81090ef720f" providerId="AD" clId="Web-{690A8561-0462-61C5-122F-B37E0D33A249}" dt="2022-02-25T17:56:20.739" v="375"/>
          <ac:cxnSpMkLst>
            <pc:docMk/>
            <pc:sldMk cId="0" sldId="261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690A8561-0462-61C5-122F-B37E0D33A249}" dt="2022-02-25T17:56:20.739" v="374"/>
          <ac:cxnSpMkLst>
            <pc:docMk/>
            <pc:sldMk cId="0" sldId="261"/>
            <ac:cxnSpMk id="121" creationId="{00000000-0000-0000-0000-000000000000}"/>
          </ac:cxnSpMkLst>
        </pc:cxnChg>
      </pc:sldChg>
      <pc:sldChg chg="modSp add replId">
        <pc:chgData name="Daniel Dan" userId="S::daniel.dan@modul.ac.at::e2a95533-a292-400e-bcf5-c81090ef720f" providerId="AD" clId="Web-{690A8561-0462-61C5-122F-B37E0D33A249}" dt="2022-02-25T17:35:33.085" v="202" actId="20577"/>
        <pc:sldMkLst>
          <pc:docMk/>
          <pc:sldMk cId="862618233" sldId="307"/>
        </pc:sldMkLst>
        <pc:spChg chg="mod">
          <ac:chgData name="Daniel Dan" userId="S::daniel.dan@modul.ac.at::e2a95533-a292-400e-bcf5-c81090ef720f" providerId="AD" clId="Web-{690A8561-0462-61C5-122F-B37E0D33A249}" dt="2022-02-25T17:33:00.638" v="153" actId="20577"/>
          <ac:spMkLst>
            <pc:docMk/>
            <pc:sldMk cId="862618233" sldId="30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5:33.085" v="202" actId="20577"/>
          <ac:spMkLst>
            <pc:docMk/>
            <pc:sldMk cId="862618233" sldId="307"/>
            <ac:spMk id="87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690A8561-0462-61C5-122F-B37E0D33A249}" dt="2022-02-25T17:54:56.545" v="366" actId="20577"/>
        <pc:sldMkLst>
          <pc:docMk/>
          <pc:sldMk cId="1635341884" sldId="308"/>
        </pc:sldMkLst>
        <pc:spChg chg="del mod">
          <ac:chgData name="Daniel Dan" userId="S::daniel.dan@modul.ac.at::e2a95533-a292-400e-bcf5-c81090ef720f" providerId="AD" clId="Web-{690A8561-0462-61C5-122F-B37E0D33A249}" dt="2022-02-25T17:54:17.091" v="354"/>
          <ac:spMkLst>
            <pc:docMk/>
            <pc:sldMk cId="1635341884" sldId="308"/>
            <ac:spMk id="2" creationId="{32FF7F9F-5BD7-43AB-9D11-FCEAC2F92173}"/>
          </ac:spMkLst>
        </pc:spChg>
        <pc:spChg chg="add mod">
          <ac:chgData name="Daniel Dan" userId="S::daniel.dan@modul.ac.at::e2a95533-a292-400e-bcf5-c81090ef720f" providerId="AD" clId="Web-{690A8561-0462-61C5-122F-B37E0D33A249}" dt="2022-02-25T17:54:56.545" v="366" actId="20577"/>
          <ac:spMkLst>
            <pc:docMk/>
            <pc:sldMk cId="1635341884" sldId="308"/>
            <ac:spMk id="4" creationId="{7BC43673-A9E5-465D-B16A-6019983F8373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4:32.216" v="358" actId="1076"/>
          <ac:picMkLst>
            <pc:docMk/>
            <pc:sldMk cId="1635341884" sldId="308"/>
            <ac:picMk id="3" creationId="{7F2C4DF4-3636-442D-8BA9-40DC8304D35B}"/>
          </ac:picMkLst>
        </pc:picChg>
      </pc:sldChg>
      <pc:sldChg chg="add replId">
        <pc:chgData name="Daniel Dan" userId="S::daniel.dan@modul.ac.at::e2a95533-a292-400e-bcf5-c81090ef720f" providerId="AD" clId="Web-{690A8561-0462-61C5-122F-B37E0D33A249}" dt="2022-02-25T17:56:05.645" v="371"/>
        <pc:sldMkLst>
          <pc:docMk/>
          <pc:sldMk cId="808992841" sldId="309"/>
        </pc:sldMkLst>
      </pc:sldChg>
    </pc:docChg>
  </pc:docChgLst>
  <pc:docChgLst>
    <pc:chgData name="Daniel Dan" userId="S::daniel.dan@modul.ac.at::e2a95533-a292-400e-bcf5-c81090ef720f" providerId="AD" clId="Web-{6650C529-5FF6-DF91-408E-CA6877BEA450}"/>
    <pc:docChg chg="modSld">
      <pc:chgData name="Daniel Dan" userId="S::daniel.dan@modul.ac.at::e2a95533-a292-400e-bcf5-c81090ef720f" providerId="AD" clId="Web-{6650C529-5FF6-DF91-408E-CA6877BEA450}" dt="2022-02-28T12:12:33.858" v="9" actId="20577"/>
      <pc:docMkLst>
        <pc:docMk/>
      </pc:docMkLst>
      <pc:sldChg chg="modSp">
        <pc:chgData name="Daniel Dan" userId="S::daniel.dan@modul.ac.at::e2a95533-a292-400e-bcf5-c81090ef720f" providerId="AD" clId="Web-{6650C529-5FF6-DF91-408E-CA6877BEA450}" dt="2022-02-28T12:12:33.858" v="9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6650C529-5FF6-DF91-408E-CA6877BEA450}" dt="2022-02-28T12:12:33.858" v="9" actId="20577"/>
          <ac:spMkLst>
            <pc:docMk/>
            <pc:sldMk cId="0" sldId="305"/>
            <ac:spMk id="4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25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610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281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05000" lvl="1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 </a:t>
            </a:r>
            <a:endParaRPr lang="en-US" sz="1400" b="0" strike="noStrike" spc="-1">
              <a:latin typeface="Arial"/>
            </a:endParaRPr>
          </a:p>
          <a:p>
            <a:pPr marL="405000" lvl="1" indent="-404640">
              <a:lnSpc>
                <a:spcPct val="100000"/>
              </a:lnSpc>
              <a:spcBef>
                <a:spcPts val="1134"/>
              </a:spcBef>
              <a:buClr>
                <a:srgbClr val="0F0F0F"/>
              </a:buClr>
              <a:buFont typeface="Wingdings" charset="2"/>
              <a:buChar char=""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pandas-Funktionalität in dieser Vorlesung: </a:t>
            </a:r>
            <a:endParaRPr lang="en-US" sz="14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Daten laden/anlegen ➡ Daten abrufen und filtern ➡ Spalten neu anlegen ➡ Fehlende Daten ausfüllen  ➡ Daten verarbeiten und Ergebnisse berechnen ➡ Neu berechnete Daten speichern</a:t>
            </a:r>
            <a:endParaRPr lang="en-US" sz="14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-------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214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05000" lvl="1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 </a:t>
            </a:r>
            <a:endParaRPr lang="en-US" sz="1400" b="0" strike="noStrike" spc="-1">
              <a:latin typeface="Arial"/>
            </a:endParaRPr>
          </a:p>
          <a:p>
            <a:pPr marL="405000" lvl="1" indent="-404640">
              <a:lnSpc>
                <a:spcPct val="100000"/>
              </a:lnSpc>
              <a:spcBef>
                <a:spcPts val="1134"/>
              </a:spcBef>
              <a:buClr>
                <a:srgbClr val="0F0F0F"/>
              </a:buClr>
              <a:buFont typeface="Wingdings" charset="2"/>
              <a:buChar char=""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pandas-Funktionalität in dieser Vorlesung: </a:t>
            </a:r>
            <a:endParaRPr lang="en-US" sz="14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Daten laden/anlegen ➡ Daten abrufen und filtern ➡ Spalten neu anlegen ➡ Fehlende Daten ausfüllen  ➡ Daten verarbeiten und Ergebnisse berechnen ➡ Neu berechnete Daten speichern</a:t>
            </a:r>
            <a:endParaRPr lang="en-US" sz="14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-------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68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05000" lvl="1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 </a:t>
            </a:r>
            <a:endParaRPr lang="en-US" sz="1400" b="0" strike="noStrike" spc="-1">
              <a:latin typeface="Arial"/>
            </a:endParaRPr>
          </a:p>
          <a:p>
            <a:pPr marL="405000" lvl="1" indent="-404640">
              <a:lnSpc>
                <a:spcPct val="100000"/>
              </a:lnSpc>
              <a:spcBef>
                <a:spcPts val="1134"/>
              </a:spcBef>
              <a:buClr>
                <a:srgbClr val="0F0F0F"/>
              </a:buClr>
              <a:buFont typeface="Wingdings" charset="2"/>
              <a:buChar char=""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pandas-Funktionalität in dieser Vorlesung: </a:t>
            </a:r>
            <a:endParaRPr lang="en-US" sz="14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Daten laden/anlegen ➡ Daten abrufen und filtern ➡ Spalten neu anlegen ➡ Fehlende Daten ausfüllen  ➡ Daten verarbeiten und Ergebnisse berechnen ➡ Neu berechnete Daten speichern</a:t>
            </a:r>
            <a:endParaRPr lang="en-US" sz="1400" b="0" strike="noStrike" spc="-1"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1400" b="0" strike="noStrike" spc="-1">
                <a:solidFill>
                  <a:srgbClr val="0F0F0F"/>
                </a:solidFill>
                <a:latin typeface="Arial"/>
                <a:ea typeface="Droid Sans Fallback"/>
              </a:rPr>
              <a:t>-------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582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77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878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8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028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222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733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203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2597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044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243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367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250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44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223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82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107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549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57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zxx" sz="2000" b="0" strike="noStrike" spc="-1">
                <a:latin typeface="Arial"/>
              </a:rPr>
              <a:t>10:35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70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‹Nr.›</a:t>
            </a:fld>
            <a:r>
              <a:rPr lang="de-AT" dirty="0">
                <a:solidFill>
                  <a:schemeClr val="bg1"/>
                </a:solidFill>
              </a:rPr>
              <a:t> / 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‹Nr.›</a:t>
            </a:fld>
            <a:r>
              <a:rPr lang="de-AT" dirty="0">
                <a:solidFill>
                  <a:schemeClr val="bg1"/>
                </a:solidFill>
              </a:rPr>
              <a:t> / 28</a:t>
            </a:r>
          </a:p>
        </p:txBody>
      </p:sp>
    </p:spTree>
    <p:extLst>
      <p:ext uri="{BB962C8B-B14F-4D97-AF65-F5344CB8AC3E}">
        <p14:creationId xmlns:p14="http://schemas.microsoft.com/office/powerpoint/2010/main" val="213993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lic/focsp/blob/main/notebooks/unit12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ocs.python.or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 of Computer Science and Programming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1169340" y="5175674"/>
            <a:ext cx="6977921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12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Object-oriented Programming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Classes and objects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6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Classes vs. objects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Gefaltete Ecke 4">
            <a:extLst>
              <a:ext uri="{FF2B5EF4-FFF2-40B4-BE49-F238E27FC236}">
                <a16:creationId xmlns:a16="http://schemas.microsoft.com/office/drawing/2014/main" id="{A39CC160-81AB-41CA-8D3F-C9223F586277}"/>
              </a:ext>
            </a:extLst>
          </p:cNvPr>
          <p:cNvSpPr/>
          <p:nvPr/>
        </p:nvSpPr>
        <p:spPr>
          <a:xfrm>
            <a:off x="923725" y="2497024"/>
            <a:ext cx="2580640" cy="313944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CBDF5E-EBC6-46E6-B92A-04842386F4DA}"/>
              </a:ext>
            </a:extLst>
          </p:cNvPr>
          <p:cNvSpPr txBox="1"/>
          <p:nvPr/>
        </p:nvSpPr>
        <p:spPr>
          <a:xfrm>
            <a:off x="1207198" y="2127692"/>
            <a:ext cx="201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Blueprint (Class)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62790D-DD0F-4767-81C0-341B3DCB0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125" y="2497023"/>
            <a:ext cx="4100887" cy="234679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226B596-CB7C-4EDD-8A15-CE5839F850D1}"/>
              </a:ext>
            </a:extLst>
          </p:cNvPr>
          <p:cNvSpPr txBox="1"/>
          <p:nvPr/>
        </p:nvSpPr>
        <p:spPr>
          <a:xfrm>
            <a:off x="4947193" y="491347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GB" sz="18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Wikipedia.org</a:t>
            </a:r>
            <a:endParaRPr lang="en-GB" sz="1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97D164-4D05-4DAB-AE4C-2D0515174F3F}"/>
              </a:ext>
            </a:extLst>
          </p:cNvPr>
          <p:cNvSpPr txBox="1"/>
          <p:nvPr/>
        </p:nvSpPr>
        <p:spPr>
          <a:xfrm>
            <a:off x="3865125" y="2127692"/>
            <a:ext cx="410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Actual implementation (Object)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FE06117-22A4-4CD0-982E-A9B2A927A484}"/>
              </a:ext>
            </a:extLst>
          </p:cNvPr>
          <p:cNvSpPr txBox="1"/>
          <p:nvPr/>
        </p:nvSpPr>
        <p:spPr>
          <a:xfrm>
            <a:off x="1013669" y="2605151"/>
            <a:ext cx="2499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Blueprint of a car:</a:t>
            </a: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Attributes:</a:t>
            </a:r>
          </a:p>
          <a:p>
            <a:pPr marL="285750" lvl="2" indent="-285750">
              <a:buFont typeface="Wingdings" panose="05000000000000000000" pitchFamily="2" charset="2"/>
              <a:buChar char="v"/>
            </a:pPr>
            <a:r>
              <a:rPr lang="en-GB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number_of_seats</a:t>
            </a:r>
            <a:endParaRPr lang="en-GB" sz="1800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horse_power</a:t>
            </a:r>
            <a:endParaRPr lang="en-GB" sz="1800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turn_engine_on</a:t>
            </a:r>
            <a:r>
              <a:rPr lang="en-GB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blow_horn</a:t>
            </a:r>
            <a:r>
              <a:rPr lang="en-GB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36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feld 491"/>
          <p:cNvSpPr txBox="1"/>
          <p:nvPr/>
        </p:nvSpPr>
        <p:spPr>
          <a:xfrm>
            <a:off x="597072" y="2285997"/>
            <a:ext cx="7973310" cy="3013023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8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800" dirty="0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number_seats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HP):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horse_power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HP	  </a:t>
            </a:r>
            <a:r>
              <a:rPr lang="en-GB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instance variable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n_seats</a:t>
            </a:r>
            <a:r>
              <a:rPr lang="en-GB" sz="1800" dirty="0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number_seats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GB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instance variable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turn_engine_on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):	  </a:t>
            </a:r>
            <a:r>
              <a:rPr lang="en-GB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/ function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f"Motor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sound of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18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horse_power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HP."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blow_horn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):		  </a:t>
            </a:r>
            <a:r>
              <a:rPr lang="en-GB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/ function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🎺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800" spc="-1" dirty="0">
              <a:latin typeface="Consolas" panose="020B0609020204030204" pitchFamily="49" charset="0"/>
            </a:endParaRPr>
          </a:p>
        </p:txBody>
      </p:sp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13944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Class definition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0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 idx="1"/>
          </p:nvPr>
        </p:nvSpPr>
        <p:spPr>
          <a:xfrm>
            <a:off x="556389" y="4264700"/>
            <a:ext cx="7934633" cy="98185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do not need to specify the parameter self!</a:t>
            </a: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does that for you.</a:t>
            </a:r>
          </a:p>
        </p:txBody>
      </p:sp>
      <p:sp>
        <p:nvSpPr>
          <p:cNvPr id="10" name="Google Shape;86;p2">
            <a:extLst>
              <a:ext uri="{FF2B5EF4-FFF2-40B4-BE49-F238E27FC236}">
                <a16:creationId xmlns:a16="http://schemas.microsoft.com/office/drawing/2014/main" id="{9586FE42-4EA4-4C92-A843-0958274ACDF3}"/>
              </a:ext>
            </a:extLst>
          </p:cNvPr>
          <p:cNvSpPr txBox="1">
            <a:spLocks/>
          </p:cNvSpPr>
          <p:nvPr/>
        </p:nvSpPr>
        <p:spPr>
          <a:xfrm>
            <a:off x="313944" y="269854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Class instantiation, aka constructing objects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901FC9-8597-402B-9A5E-75C3F80AF7A3}"/>
              </a:ext>
            </a:extLst>
          </p:cNvPr>
          <p:cNvSpPr txBox="1"/>
          <p:nvPr/>
        </p:nvSpPr>
        <p:spPr>
          <a:xfrm>
            <a:off x="558395" y="2008677"/>
            <a:ext cx="7973310" cy="404738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115200"/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my_car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Car(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number_seats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HP =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800" spc="-1" dirty="0">
              <a:latin typeface="Consolas" panose="020B06090202040302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C223C4-E018-4DAE-97B1-5456531C0DB2}"/>
              </a:ext>
            </a:extLst>
          </p:cNvPr>
          <p:cNvSpPr txBox="1"/>
          <p:nvPr/>
        </p:nvSpPr>
        <p:spPr>
          <a:xfrm>
            <a:off x="556389" y="3683828"/>
            <a:ext cx="7973310" cy="404738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114300"/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sports_car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Car(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number_seats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HP =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600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9945F1-CAE8-42E2-931B-50AF3EAFC727}"/>
              </a:ext>
            </a:extLst>
          </p:cNvPr>
          <p:cNvSpPr txBox="1"/>
          <p:nvPr/>
        </p:nvSpPr>
        <p:spPr>
          <a:xfrm>
            <a:off x="1143011" y="3024262"/>
            <a:ext cx="4830569" cy="404738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Class_Name</a:t>
            </a:r>
            <a:r>
              <a:rPr lang="en-GB" sz="1800" dirty="0"/>
              <a:t>(</a:t>
            </a:r>
            <a:r>
              <a:rPr lang="en-GB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arguments_for_init_method</a:t>
            </a:r>
            <a:r>
              <a:rPr lang="en-GB" sz="1800" dirty="0"/>
              <a:t>)</a:t>
            </a:r>
          </a:p>
          <a:p>
            <a:endParaRPr lang="en-US" sz="1800" spc="-1" dirty="0">
              <a:latin typeface="Consolas" panose="020B0609020204030204" pitchFamily="49" charset="0"/>
            </a:endParaRPr>
          </a:p>
        </p:txBody>
      </p:sp>
      <p:sp>
        <p:nvSpPr>
          <p:cNvPr id="7" name="Pfeil nach oben 4">
            <a:extLst>
              <a:ext uri="{FF2B5EF4-FFF2-40B4-BE49-F238E27FC236}">
                <a16:creationId xmlns:a16="http://schemas.microsoft.com/office/drawing/2014/main" id="{3C55DCE7-FB0C-4EEA-95D4-7B1D81AB6C5D}"/>
              </a:ext>
            </a:extLst>
          </p:cNvPr>
          <p:cNvSpPr/>
          <p:nvPr/>
        </p:nvSpPr>
        <p:spPr>
          <a:xfrm>
            <a:off x="1890901" y="2321834"/>
            <a:ext cx="167951" cy="522514"/>
          </a:xfrm>
          <a:prstGeom prst="up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4F2EB6-E3C0-41B9-B9C6-F1F248378810}"/>
              </a:ext>
            </a:extLst>
          </p:cNvPr>
          <p:cNvGrpSpPr/>
          <p:nvPr/>
        </p:nvGrpSpPr>
        <p:grpSpPr>
          <a:xfrm>
            <a:off x="2873725" y="2321834"/>
            <a:ext cx="1853684" cy="522514"/>
            <a:chOff x="2746309" y="1614196"/>
            <a:chExt cx="1853684" cy="522514"/>
          </a:xfrm>
        </p:grpSpPr>
        <p:sp>
          <p:nvSpPr>
            <p:cNvPr id="9" name="Pfeil nach oben 6">
              <a:extLst>
                <a:ext uri="{FF2B5EF4-FFF2-40B4-BE49-F238E27FC236}">
                  <a16:creationId xmlns:a16="http://schemas.microsoft.com/office/drawing/2014/main" id="{3CB83421-1E92-40F5-A0F5-3EB440017B87}"/>
                </a:ext>
              </a:extLst>
            </p:cNvPr>
            <p:cNvSpPr/>
            <p:nvPr/>
          </p:nvSpPr>
          <p:spPr>
            <a:xfrm>
              <a:off x="2746309" y="1614196"/>
              <a:ext cx="167951" cy="52251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Pfeil nach oben 7">
              <a:extLst>
                <a:ext uri="{FF2B5EF4-FFF2-40B4-BE49-F238E27FC236}">
                  <a16:creationId xmlns:a16="http://schemas.microsoft.com/office/drawing/2014/main" id="{02070D20-09AB-4C07-8F71-D5DF998DB340}"/>
                </a:ext>
              </a:extLst>
            </p:cNvPr>
            <p:cNvSpPr/>
            <p:nvPr/>
          </p:nvSpPr>
          <p:spPr>
            <a:xfrm>
              <a:off x="4432042" y="1614196"/>
              <a:ext cx="167951" cy="52251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DBEF40A-E1A3-442F-9502-2B445BECF707}"/>
                </a:ext>
              </a:extLst>
            </p:cNvPr>
            <p:cNvSpPr/>
            <p:nvPr/>
          </p:nvSpPr>
          <p:spPr>
            <a:xfrm>
              <a:off x="2830286" y="2078504"/>
              <a:ext cx="1700440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uiExpand="1" build="p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Inheritance &amp; Composition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0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 idx="1"/>
          </p:nvPr>
        </p:nvSpPr>
        <p:spPr>
          <a:xfrm>
            <a:off x="604683" y="1411529"/>
            <a:ext cx="7934633" cy="13041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the reusability, extensibility and maintainability of code</a:t>
            </a: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class passes on attributes and functionality</a:t>
            </a: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class inherits attributes and functionality of base class </a:t>
            </a:r>
          </a:p>
        </p:txBody>
      </p:sp>
      <p:sp>
        <p:nvSpPr>
          <p:cNvPr id="10" name="Google Shape;86;p2">
            <a:extLst>
              <a:ext uri="{FF2B5EF4-FFF2-40B4-BE49-F238E27FC236}">
                <a16:creationId xmlns:a16="http://schemas.microsoft.com/office/drawing/2014/main" id="{9586FE42-4EA4-4C92-A843-0958274ACDF3}"/>
              </a:ext>
            </a:extLst>
          </p:cNvPr>
          <p:cNvSpPr txBox="1">
            <a:spLocks/>
          </p:cNvSpPr>
          <p:nvPr/>
        </p:nvSpPr>
        <p:spPr>
          <a:xfrm>
            <a:off x="313944" y="269854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Inheritance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C4E1A42-4E28-4F9B-B685-AB5E14055980}"/>
              </a:ext>
            </a:extLst>
          </p:cNvPr>
          <p:cNvSpPr/>
          <p:nvPr/>
        </p:nvSpPr>
        <p:spPr>
          <a:xfrm>
            <a:off x="3577380" y="2866748"/>
            <a:ext cx="1643062" cy="1021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Bicycle</a:t>
            </a:r>
          </a:p>
          <a:p>
            <a:pPr algn="ctr"/>
            <a:endParaRPr lang="en-GB" sz="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tires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endParaRPr lang="en-GB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ride()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4D09B5-2146-4675-A401-6DD48FEBAA14}"/>
              </a:ext>
            </a:extLst>
          </p:cNvPr>
          <p:cNvSpPr/>
          <p:nvPr/>
        </p:nvSpPr>
        <p:spPr>
          <a:xfrm>
            <a:off x="1743818" y="4390747"/>
            <a:ext cx="1643062" cy="1021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Mountain bike</a:t>
            </a:r>
          </a:p>
          <a:p>
            <a:pPr algn="ctr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suspension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Gewinkelte Verbindung 7">
            <a:extLst>
              <a:ext uri="{FF2B5EF4-FFF2-40B4-BE49-F238E27FC236}">
                <a16:creationId xmlns:a16="http://schemas.microsoft.com/office/drawing/2014/main" id="{CD81EF51-E792-4EDF-9AD0-FC9D6D08513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230909" y="3222744"/>
            <a:ext cx="502443" cy="18335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winkelte Verbindung 11">
            <a:extLst>
              <a:ext uri="{FF2B5EF4-FFF2-40B4-BE49-F238E27FC236}">
                <a16:creationId xmlns:a16="http://schemas.microsoft.com/office/drawing/2014/main" id="{BCA7326A-448E-4FC6-BCFB-94E4E0DB2E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4471" y="3222745"/>
            <a:ext cx="502443" cy="18335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05BA3A6-4C0E-4EEE-ABCD-16BA0039E822}"/>
              </a:ext>
            </a:extLst>
          </p:cNvPr>
          <p:cNvSpPr/>
          <p:nvPr/>
        </p:nvSpPr>
        <p:spPr>
          <a:xfrm>
            <a:off x="5500883" y="4390747"/>
            <a:ext cx="1643062" cy="1021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E-bike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battery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</a:rPr>
              <a:t>charge()</a:t>
            </a:r>
            <a:br>
              <a:rPr lang="en-GB" dirty="0"/>
            </a:b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07625B-3715-4903-8156-33C8B918AD79}"/>
              </a:ext>
            </a:extLst>
          </p:cNvPr>
          <p:cNvSpPr txBox="1"/>
          <p:nvPr/>
        </p:nvSpPr>
        <p:spPr>
          <a:xfrm>
            <a:off x="5320603" y="322363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class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67D9B7-10B9-49FB-98C6-AA97BE59BFD6}"/>
              </a:ext>
            </a:extLst>
          </p:cNvPr>
          <p:cNvSpPr txBox="1"/>
          <p:nvPr/>
        </p:nvSpPr>
        <p:spPr>
          <a:xfrm>
            <a:off x="463542" y="474763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class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4D403-B15A-453F-9A10-4D4CFBB7C45F}"/>
              </a:ext>
            </a:extLst>
          </p:cNvPr>
          <p:cNvSpPr txBox="1"/>
          <p:nvPr/>
        </p:nvSpPr>
        <p:spPr>
          <a:xfrm>
            <a:off x="7121579" y="474763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class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02D4FA-EB76-4540-BC83-170589E6F31A}"/>
              </a:ext>
            </a:extLst>
          </p:cNvPr>
          <p:cNvSpPr/>
          <p:nvPr/>
        </p:nvSpPr>
        <p:spPr>
          <a:xfrm>
            <a:off x="3577380" y="4399082"/>
            <a:ext cx="1643062" cy="1021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 bike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basket</a:t>
            </a:r>
            <a:br>
              <a:rPr lang="en-GB" dirty="0"/>
            </a:br>
            <a:endParaRPr lang="en-GB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8AFA3FB-92DB-4467-85B1-C60F350D27C8}"/>
              </a:ext>
            </a:extLst>
          </p:cNvPr>
          <p:cNvCxnSpPr>
            <a:endCxn id="23" idx="0"/>
          </p:cNvCxnSpPr>
          <p:nvPr/>
        </p:nvCxnSpPr>
        <p:spPr>
          <a:xfrm>
            <a:off x="4398911" y="4139525"/>
            <a:ext cx="0" cy="25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9773AF02-1684-4EDA-A757-AC9CE2156D63}"/>
              </a:ext>
            </a:extLst>
          </p:cNvPr>
          <p:cNvSpPr txBox="1"/>
          <p:nvPr/>
        </p:nvSpPr>
        <p:spPr>
          <a:xfrm>
            <a:off x="3828883" y="5428972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class</a:t>
            </a:r>
          </a:p>
        </p:txBody>
      </p:sp>
    </p:spTree>
    <p:extLst>
      <p:ext uri="{BB962C8B-B14F-4D97-AF65-F5344CB8AC3E}">
        <p14:creationId xmlns:p14="http://schemas.microsoft.com/office/powerpoint/2010/main" val="317316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8" grpId="0"/>
      <p:bldP spid="19" grpId="0"/>
      <p:bldP spid="20" grpId="0"/>
      <p:bldP spid="23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body" idx="1"/>
          </p:nvPr>
        </p:nvSpPr>
        <p:spPr>
          <a:xfrm>
            <a:off x="604683" y="1411529"/>
            <a:ext cx="7934633" cy="130414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improves the reusability, extensibility and maintainability of code</a:t>
            </a: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 are modeled as compositions of other classes</a:t>
            </a: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Composed class has access to the functionality of included classes</a:t>
            </a:r>
          </a:p>
        </p:txBody>
      </p:sp>
      <p:sp>
        <p:nvSpPr>
          <p:cNvPr id="10" name="Google Shape;86;p2">
            <a:extLst>
              <a:ext uri="{FF2B5EF4-FFF2-40B4-BE49-F238E27FC236}">
                <a16:creationId xmlns:a16="http://schemas.microsoft.com/office/drawing/2014/main" id="{9586FE42-4EA4-4C92-A843-0958274ACDF3}"/>
              </a:ext>
            </a:extLst>
          </p:cNvPr>
          <p:cNvSpPr txBox="1">
            <a:spLocks/>
          </p:cNvSpPr>
          <p:nvPr/>
        </p:nvSpPr>
        <p:spPr>
          <a:xfrm>
            <a:off x="313944" y="269854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Composition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C4E1A42-4E28-4F9B-B685-AB5E14055980}"/>
              </a:ext>
            </a:extLst>
          </p:cNvPr>
          <p:cNvSpPr/>
          <p:nvPr/>
        </p:nvSpPr>
        <p:spPr>
          <a:xfrm>
            <a:off x="3577380" y="2866748"/>
            <a:ext cx="1643062" cy="1021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Bicycle</a:t>
            </a:r>
          </a:p>
          <a:p>
            <a:pPr algn="ctr"/>
            <a:endParaRPr lang="en-GB" sz="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tires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endParaRPr lang="en-GB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ride()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A4D09B5-2146-4675-A401-6DD48FEBAA14}"/>
              </a:ext>
            </a:extLst>
          </p:cNvPr>
          <p:cNvSpPr/>
          <p:nvPr/>
        </p:nvSpPr>
        <p:spPr>
          <a:xfrm>
            <a:off x="1743818" y="4390747"/>
            <a:ext cx="1643062" cy="1021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Mountain bike</a:t>
            </a:r>
          </a:p>
          <a:p>
            <a:pPr algn="ctr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suspension</a:t>
            </a:r>
            <a:b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Gewinkelte Verbindung 7">
            <a:extLst>
              <a:ext uri="{FF2B5EF4-FFF2-40B4-BE49-F238E27FC236}">
                <a16:creationId xmlns:a16="http://schemas.microsoft.com/office/drawing/2014/main" id="{CD81EF51-E792-4EDF-9AD0-FC9D6D08513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3230909" y="3222744"/>
            <a:ext cx="502443" cy="18335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winkelte Verbindung 11">
            <a:extLst>
              <a:ext uri="{FF2B5EF4-FFF2-40B4-BE49-F238E27FC236}">
                <a16:creationId xmlns:a16="http://schemas.microsoft.com/office/drawing/2014/main" id="{BCA7326A-448E-4FC6-BCFB-94E4E0DB2E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4471" y="3222745"/>
            <a:ext cx="502443" cy="18335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05BA3A6-4C0E-4EEE-ABCD-16BA0039E822}"/>
              </a:ext>
            </a:extLst>
          </p:cNvPr>
          <p:cNvSpPr/>
          <p:nvPr/>
        </p:nvSpPr>
        <p:spPr>
          <a:xfrm>
            <a:off x="5500883" y="4390747"/>
            <a:ext cx="1643062" cy="1021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E-bike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battery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</a:rPr>
              <a:t>charge()</a:t>
            </a:r>
            <a:br>
              <a:rPr lang="en-GB" dirty="0"/>
            </a:b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07625B-3715-4903-8156-33C8B918AD79}"/>
              </a:ext>
            </a:extLst>
          </p:cNvPr>
          <p:cNvSpPr txBox="1"/>
          <p:nvPr/>
        </p:nvSpPr>
        <p:spPr>
          <a:xfrm>
            <a:off x="3941894" y="2585482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class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67D9B7-10B9-49FB-98C6-AA97BE59BFD6}"/>
              </a:ext>
            </a:extLst>
          </p:cNvPr>
          <p:cNvSpPr txBox="1"/>
          <p:nvPr/>
        </p:nvSpPr>
        <p:spPr>
          <a:xfrm>
            <a:off x="463542" y="474763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class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724D403-B15A-453F-9A10-4D4CFBB7C45F}"/>
              </a:ext>
            </a:extLst>
          </p:cNvPr>
          <p:cNvSpPr txBox="1"/>
          <p:nvPr/>
        </p:nvSpPr>
        <p:spPr>
          <a:xfrm>
            <a:off x="7121579" y="474763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class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02D4FA-EB76-4540-BC83-170589E6F31A}"/>
              </a:ext>
            </a:extLst>
          </p:cNvPr>
          <p:cNvSpPr/>
          <p:nvPr/>
        </p:nvSpPr>
        <p:spPr>
          <a:xfrm>
            <a:off x="3577380" y="4399082"/>
            <a:ext cx="1643062" cy="1021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 bike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basket</a:t>
            </a:r>
            <a:br>
              <a:rPr lang="en-GB" dirty="0"/>
            </a:br>
            <a:endParaRPr lang="en-GB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8AFA3FB-92DB-4467-85B1-C60F350D27C8}"/>
              </a:ext>
            </a:extLst>
          </p:cNvPr>
          <p:cNvCxnSpPr>
            <a:endCxn id="23" idx="0"/>
          </p:cNvCxnSpPr>
          <p:nvPr/>
        </p:nvCxnSpPr>
        <p:spPr>
          <a:xfrm>
            <a:off x="4398911" y="4139525"/>
            <a:ext cx="0" cy="259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9773AF02-1684-4EDA-A757-AC9CE2156D63}"/>
              </a:ext>
            </a:extLst>
          </p:cNvPr>
          <p:cNvSpPr txBox="1"/>
          <p:nvPr/>
        </p:nvSpPr>
        <p:spPr>
          <a:xfrm>
            <a:off x="3828883" y="5428972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class</a:t>
            </a:r>
          </a:p>
        </p:txBody>
      </p:sp>
      <p:sp>
        <p:nvSpPr>
          <p:cNvPr id="26" name="PlaceHolder 1">
            <a:extLst>
              <a:ext uri="{FF2B5EF4-FFF2-40B4-BE49-F238E27FC236}">
                <a16:creationId xmlns:a16="http://schemas.microsoft.com/office/drawing/2014/main" id="{7C6601B5-28BE-43C1-8565-7FE07576EC06}"/>
              </a:ext>
            </a:extLst>
          </p:cNvPr>
          <p:cNvSpPr txBox="1">
            <a:spLocks/>
          </p:cNvSpPr>
          <p:nvPr/>
        </p:nvSpPr>
        <p:spPr>
          <a:xfrm>
            <a:off x="604683" y="5753266"/>
            <a:ext cx="7934633" cy="518369"/>
          </a:xfrm>
          <a:prstGeom prst="rect">
            <a:avLst/>
          </a:prstGeom>
          <a:noFill/>
          <a:ln w="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en-US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examples</a:t>
            </a:r>
            <a:endParaRPr lang="en-US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225A5A7-3317-433E-8072-3E102489B75B}"/>
              </a:ext>
            </a:extLst>
          </p:cNvPr>
          <p:cNvSpPr/>
          <p:nvPr/>
        </p:nvSpPr>
        <p:spPr>
          <a:xfrm>
            <a:off x="6065784" y="2866748"/>
            <a:ext cx="1643062" cy="1021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Tires</a:t>
            </a:r>
          </a:p>
          <a:p>
            <a:pPr algn="ctr"/>
            <a:endParaRPr lang="en-GB" sz="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profile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7E66BA6-787E-41EB-A460-F831F72740C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272828" y="3377526"/>
            <a:ext cx="792956" cy="0"/>
          </a:xfrm>
          <a:prstGeom prst="straightConnector1">
            <a:avLst/>
          </a:prstGeom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D322FB74-DC1B-44C3-8B48-3D22A152CB78}"/>
              </a:ext>
            </a:extLst>
          </p:cNvPr>
          <p:cNvSpPr/>
          <p:nvPr/>
        </p:nvSpPr>
        <p:spPr>
          <a:xfrm>
            <a:off x="1064036" y="2864371"/>
            <a:ext cx="1643062" cy="1021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Breaks</a:t>
            </a:r>
          </a:p>
          <a:p>
            <a:pPr algn="ctr"/>
            <a:endParaRPr lang="en-GB" sz="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D218F1B-92C5-4C2D-B0AD-4CAFEE8790B9}"/>
              </a:ext>
            </a:extLst>
          </p:cNvPr>
          <p:cNvCxnSpPr>
            <a:cxnSpLocks/>
          </p:cNvCxnSpPr>
          <p:nvPr/>
        </p:nvCxnSpPr>
        <p:spPr>
          <a:xfrm flipH="1" flipV="1">
            <a:off x="2707098" y="3389437"/>
            <a:ext cx="827420" cy="2378"/>
          </a:xfrm>
          <a:prstGeom prst="straightConnector1">
            <a:avLst/>
          </a:prstGeom>
          <a:ln w="25400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7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1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Error Handling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7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2"/>
          <p:cNvSpPr>
            <a:spLocks noGrp="1"/>
          </p:cNvSpPr>
          <p:nvPr>
            <p:ph type="body" idx="1"/>
          </p:nvPr>
        </p:nvSpPr>
        <p:spPr>
          <a:xfrm>
            <a:off x="604683" y="1558363"/>
            <a:ext cx="7934633" cy="35994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mechanism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normal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parallel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 „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upwards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Higher-level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Catch, „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upwards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catching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5" lvl="1" indent="0">
              <a:spcBef>
                <a:spcPts val="801"/>
              </a:spcBef>
              <a:buClr>
                <a:srgbClr val="0F0F0F"/>
              </a:buClr>
            </a:pP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Exception handling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0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Exception object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8D06C058-40C1-459A-BAF9-FA354E1AD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683" y="1558364"/>
            <a:ext cx="7934633" cy="52046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55" lvl="1" indent="0">
              <a:spcBef>
                <a:spcPts val="801"/>
              </a:spcBef>
              <a:buClr>
                <a:srgbClr val="0F0F0F"/>
              </a:buClr>
            </a:pP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61D9C6-C93E-47CC-B7AC-0FDA433001FA}"/>
              </a:ext>
            </a:extLst>
          </p:cNvPr>
          <p:cNvSpPr txBox="1"/>
          <p:nvPr/>
        </p:nvSpPr>
        <p:spPr>
          <a:xfrm>
            <a:off x="597072" y="2285997"/>
            <a:ext cx="7973310" cy="1557341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e = Exception(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custom error"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e.</a:t>
            </a:r>
            <a:r>
              <a:rPr lang="en-GB" sz="18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GB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prints: </a:t>
            </a:r>
            <a:r>
              <a:rPr lang="de-AT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de-AT" sz="1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de-AT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</a:t>
            </a:r>
            <a:r>
              <a:rPr lang="de-AT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AT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',)</a:t>
            </a:r>
          </a:p>
          <a:p>
            <a:pPr marL="114300" indent="0">
              <a:buNone/>
            </a:pPr>
            <a:endParaRPr lang="de-AT" sz="18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e = Exception(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custom error"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e.</a:t>
            </a:r>
            <a:r>
              <a:rPr lang="en-GB" sz="18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GB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prints: </a:t>
            </a:r>
            <a:r>
              <a:rPr lang="de-AT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de-AT" sz="1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de-AT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</a:t>
            </a:r>
            <a:r>
              <a:rPr lang="de-AT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8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e-AT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1, 2)</a:t>
            </a:r>
          </a:p>
          <a:p>
            <a:endParaRPr lang="en-US" sz="1800" spc="-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7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07901-CF88-4DD5-92F9-27B080708D9F}"/>
              </a:ext>
            </a:extLst>
          </p:cNvPr>
          <p:cNvSpPr txBox="1"/>
          <p:nvPr/>
        </p:nvSpPr>
        <p:spPr>
          <a:xfrm>
            <a:off x="457200" y="1701579"/>
            <a:ext cx="753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Object-oriented Programming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Classes and objects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Inheritance &amp; Composition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Error Handling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Throwing (raising) an exception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61D9C6-C93E-47CC-B7AC-0FDA433001FA}"/>
              </a:ext>
            </a:extLst>
          </p:cNvPr>
          <p:cNvSpPr txBox="1"/>
          <p:nvPr/>
        </p:nvSpPr>
        <p:spPr>
          <a:xfrm>
            <a:off x="585345" y="1600197"/>
            <a:ext cx="7973310" cy="471491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Exception(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 custom error"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800" spc="-1" dirty="0">
              <a:latin typeface="Consolas" panose="020B06090202040302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8105602-2B48-4671-BF91-C2B37F511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81"/>
          <a:stretch/>
        </p:blipFill>
        <p:spPr>
          <a:xfrm>
            <a:off x="847148" y="2937215"/>
            <a:ext cx="6993404" cy="1277597"/>
          </a:xfrm>
          <a:prstGeom prst="rect">
            <a:avLst/>
          </a:prstGeom>
        </p:spPr>
      </p:pic>
      <p:sp>
        <p:nvSpPr>
          <p:cNvPr id="8" name="Pfeil nach unten 6">
            <a:extLst>
              <a:ext uri="{FF2B5EF4-FFF2-40B4-BE49-F238E27FC236}">
                <a16:creationId xmlns:a16="http://schemas.microsoft.com/office/drawing/2014/main" id="{CE4D54D0-D938-4EA0-92CA-B25191DD88A2}"/>
              </a:ext>
            </a:extLst>
          </p:cNvPr>
          <p:cNvSpPr/>
          <p:nvPr/>
        </p:nvSpPr>
        <p:spPr>
          <a:xfrm>
            <a:off x="3098200" y="2223967"/>
            <a:ext cx="166494" cy="578498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81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Throwing (raising) an exception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61D9C6-C93E-47CC-B7AC-0FDA433001FA}"/>
              </a:ext>
            </a:extLst>
          </p:cNvPr>
          <p:cNvSpPr txBox="1"/>
          <p:nvPr/>
        </p:nvSpPr>
        <p:spPr>
          <a:xfrm>
            <a:off x="585345" y="2550322"/>
            <a:ext cx="7973310" cy="471491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"test"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feil nach unten 6">
            <a:extLst>
              <a:ext uri="{FF2B5EF4-FFF2-40B4-BE49-F238E27FC236}">
                <a16:creationId xmlns:a16="http://schemas.microsoft.com/office/drawing/2014/main" id="{CE4D54D0-D938-4EA0-92CA-B25191DD88A2}"/>
              </a:ext>
            </a:extLst>
          </p:cNvPr>
          <p:cNvSpPr/>
          <p:nvPr/>
        </p:nvSpPr>
        <p:spPr>
          <a:xfrm>
            <a:off x="3098200" y="3138372"/>
            <a:ext cx="166494" cy="578498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B0175EA7-F5DB-43DB-AAF1-44CF65A4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683" y="1558364"/>
            <a:ext cx="7934633" cy="85387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BaseException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and…</a:t>
            </a: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BaseException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inheritance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8040CAA-0C76-4005-B12E-98D7DC15F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9" y="4064031"/>
            <a:ext cx="7407576" cy="13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Built-in exceptions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B0175EA7-F5DB-43DB-AAF1-44CF65A4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683" y="1558364"/>
            <a:ext cx="7934633" cy="300649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BaseException</a:t>
            </a:r>
            <a:endParaRPr lang="de-AT" sz="1800" spc="-1" dirty="0">
              <a:solidFill>
                <a:srgbClr val="0F0F0F"/>
              </a:solidFill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(Base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SyntaxError</a:t>
            </a:r>
            <a:endParaRPr lang="de-AT" sz="1800" spc="-1" dirty="0">
              <a:solidFill>
                <a:srgbClr val="0F0F0F"/>
              </a:solidFill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NameError</a:t>
            </a:r>
            <a:endParaRPr lang="de-AT" sz="1800" spc="-1" dirty="0">
              <a:solidFill>
                <a:srgbClr val="0F0F0F"/>
              </a:solidFill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TypeError</a:t>
            </a:r>
            <a:endParaRPr lang="de-AT" sz="1800" spc="-1" dirty="0">
              <a:solidFill>
                <a:srgbClr val="0F0F0F"/>
              </a:solidFill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ImportErro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 (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file"/>
              </a:rPr>
              <a:t>docs.python.org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7326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Exception handling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61D9C6-C93E-47CC-B7AC-0FDA433001FA}"/>
              </a:ext>
            </a:extLst>
          </p:cNvPr>
          <p:cNvSpPr txBox="1"/>
          <p:nvPr/>
        </p:nvSpPr>
        <p:spPr>
          <a:xfrm>
            <a:off x="585345" y="2800355"/>
            <a:ext cx="7973310" cy="471491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114300" indent="0">
              <a:buNone/>
            </a:pP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</a:rPr>
              <a:t>open</a:t>
            </a:r>
            <a:r>
              <a:rPr lang="en-GB" sz="1800" dirty="0"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rgbClr val="9A0201"/>
                </a:solidFill>
                <a:latin typeface="Consolas" panose="020B0609020204030204" pitchFamily="49" charset="0"/>
              </a:rPr>
              <a:t>tmp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rgbClr val="9A0201"/>
                </a:solidFill>
                <a:latin typeface="Consolas" panose="020B0609020204030204" pitchFamily="49" charset="0"/>
              </a:rPr>
              <a:t>non_existing_file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800" dirty="0"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</a:rPr>
              <a:t>r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Pfeil nach unten 6">
            <a:extLst>
              <a:ext uri="{FF2B5EF4-FFF2-40B4-BE49-F238E27FC236}">
                <a16:creationId xmlns:a16="http://schemas.microsoft.com/office/drawing/2014/main" id="{CE4D54D0-D938-4EA0-92CA-B25191DD88A2}"/>
              </a:ext>
            </a:extLst>
          </p:cNvPr>
          <p:cNvSpPr/>
          <p:nvPr/>
        </p:nvSpPr>
        <p:spPr>
          <a:xfrm>
            <a:off x="3098200" y="3388405"/>
            <a:ext cx="166494" cy="578498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B0175EA7-F5DB-43DB-AAF1-44CF65A4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683" y="1558364"/>
            <a:ext cx="7934633" cy="101338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lvl="0" indent="-342900">
              <a:lnSpc>
                <a:spcPct val="115000"/>
              </a:lnSpc>
              <a:buSzPts val="1800"/>
              <a:buFont typeface="Wingdings" panose="05000000000000000000" pitchFamily="2" charset="2"/>
              <a:buChar char="v"/>
            </a:pPr>
            <a:r>
              <a:rPr lang="en-GB" sz="1800" b="1" dirty="0">
                <a:solidFill>
                  <a:srgbClr val="0896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keyword opens a try-block</a:t>
            </a:r>
          </a:p>
          <a:p>
            <a:pPr lvl="0" indent="-342900">
              <a:lnSpc>
                <a:spcPct val="115000"/>
              </a:lnSpc>
              <a:buSzPts val="1800"/>
              <a:buFont typeface="Wingdings" panose="05000000000000000000" pitchFamily="2" charset="2"/>
              <a:buChar char="v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Exceptions within that try-block are caught within the except-block</a:t>
            </a:r>
          </a:p>
          <a:p>
            <a:pPr lvl="0" indent="-342900">
              <a:lnSpc>
                <a:spcPct val="115000"/>
              </a:lnSpc>
              <a:buSzPts val="1800"/>
              <a:buFont typeface="Wingdings" panose="05000000000000000000" pitchFamily="2" charset="2"/>
              <a:buChar char="v"/>
            </a:pPr>
            <a:r>
              <a:rPr lang="en-GB" sz="1800" b="1" dirty="0">
                <a:solidFill>
                  <a:srgbClr val="0896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defines which exceptions should be handled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E8855B6-BD87-4EE5-AC6B-4AB641C00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3" y="4140849"/>
            <a:ext cx="7346083" cy="1225549"/>
          </a:xfrm>
          <a:prstGeom prst="rect">
            <a:avLst/>
          </a:prstGeom>
          <a:solidFill>
            <a:srgbClr val="FFDDDD"/>
          </a:solidFill>
        </p:spPr>
      </p:pic>
    </p:spTree>
    <p:extLst>
      <p:ext uri="{BB962C8B-B14F-4D97-AF65-F5344CB8AC3E}">
        <p14:creationId xmlns:p14="http://schemas.microsoft.com/office/powerpoint/2010/main" val="298811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Exception handling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61D9C6-C93E-47CC-B7AC-0FDA433001FA}"/>
              </a:ext>
            </a:extLst>
          </p:cNvPr>
          <p:cNvSpPr txBox="1"/>
          <p:nvPr/>
        </p:nvSpPr>
        <p:spPr>
          <a:xfrm>
            <a:off x="585345" y="1735932"/>
            <a:ext cx="7973310" cy="1321594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GB" sz="1800" dirty="0" err="1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800" dirty="0" err="1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non_existing_file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e: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f"Caught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{e}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Pfeil nach unten 6">
            <a:extLst>
              <a:ext uri="{FF2B5EF4-FFF2-40B4-BE49-F238E27FC236}">
                <a16:creationId xmlns:a16="http://schemas.microsoft.com/office/drawing/2014/main" id="{CE4D54D0-D938-4EA0-92CA-B25191DD88A2}"/>
              </a:ext>
            </a:extLst>
          </p:cNvPr>
          <p:cNvSpPr/>
          <p:nvPr/>
        </p:nvSpPr>
        <p:spPr>
          <a:xfrm>
            <a:off x="3098200" y="3388405"/>
            <a:ext cx="166494" cy="578498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5A3A08E-121E-453A-8027-DF0B831FAA7D}"/>
              </a:ext>
            </a:extLst>
          </p:cNvPr>
          <p:cNvSpPr/>
          <p:nvPr/>
        </p:nvSpPr>
        <p:spPr>
          <a:xfrm>
            <a:off x="892747" y="4209813"/>
            <a:ext cx="7358505" cy="523220"/>
          </a:xfrm>
          <a:prstGeom prst="rect">
            <a:avLst/>
          </a:prstGeom>
          <a:solidFill>
            <a:srgbClr val="FFDDDD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GB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prints: 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de-AT" dirty="0" err="1">
                <a:solidFill>
                  <a:schemeClr val="bg2"/>
                </a:solidFill>
                <a:latin typeface="Consolas" panose="020B0609020204030204" pitchFamily="49" charset="0"/>
              </a:rPr>
              <a:t>Caught</a:t>
            </a:r>
            <a:r>
              <a:rPr lang="de-AT" dirty="0">
                <a:solidFill>
                  <a:schemeClr val="bg2"/>
                </a:solidFill>
                <a:latin typeface="Consolas" panose="020B0609020204030204" pitchFamily="49" charset="0"/>
              </a:rPr>
              <a:t>: [</a:t>
            </a:r>
            <a:r>
              <a:rPr lang="de-AT" dirty="0" err="1">
                <a:solidFill>
                  <a:schemeClr val="bg2"/>
                </a:solidFill>
                <a:latin typeface="Consolas" panose="020B0609020204030204" pitchFamily="49" charset="0"/>
              </a:rPr>
              <a:t>Errno</a:t>
            </a:r>
            <a:r>
              <a:rPr lang="de-AT" dirty="0">
                <a:solidFill>
                  <a:schemeClr val="bg2"/>
                </a:solidFill>
                <a:latin typeface="Consolas" panose="020B0609020204030204" pitchFamily="49" charset="0"/>
              </a:rPr>
              <a:t> 2] </a:t>
            </a:r>
            <a:r>
              <a:rPr lang="de-AT" dirty="0" err="1">
                <a:solidFill>
                  <a:schemeClr val="bg2"/>
                </a:solidFill>
                <a:latin typeface="Consolas" panose="020B0609020204030204" pitchFamily="49" charset="0"/>
              </a:rPr>
              <a:t>No</a:t>
            </a:r>
            <a:r>
              <a:rPr lang="de-AT" dirty="0">
                <a:solidFill>
                  <a:schemeClr val="bg2"/>
                </a:solidFill>
                <a:latin typeface="Consolas" panose="020B0609020204030204" pitchFamily="49" charset="0"/>
              </a:rPr>
              <a:t> such </a:t>
            </a:r>
            <a:r>
              <a:rPr lang="de-AT" dirty="0" err="1">
                <a:solidFill>
                  <a:schemeClr val="bg2"/>
                </a:solidFill>
                <a:latin typeface="Consolas" panose="020B0609020204030204" pitchFamily="49" charset="0"/>
              </a:rPr>
              <a:t>file</a:t>
            </a:r>
            <a:r>
              <a:rPr lang="de-AT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2"/>
                </a:solidFill>
                <a:latin typeface="Consolas" panose="020B0609020204030204" pitchFamily="49" charset="0"/>
              </a:rPr>
              <a:t>or</a:t>
            </a:r>
            <a:r>
              <a:rPr lang="de-AT" dirty="0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de-AT" dirty="0" err="1">
                <a:solidFill>
                  <a:schemeClr val="bg2"/>
                </a:solidFill>
                <a:latin typeface="Consolas" panose="020B0609020204030204" pitchFamily="49" charset="0"/>
              </a:rPr>
              <a:t>directory</a:t>
            </a:r>
            <a:r>
              <a:rPr lang="de-AT" dirty="0">
                <a:solidFill>
                  <a:schemeClr val="bg2"/>
                </a:solidFill>
                <a:latin typeface="Consolas" panose="020B0609020204030204" pitchFamily="49" charset="0"/>
              </a:rPr>
              <a:t>: '/</a:t>
            </a:r>
            <a:r>
              <a:rPr lang="de-AT" dirty="0" err="1">
                <a:solidFill>
                  <a:schemeClr val="bg2"/>
                </a:solidFill>
                <a:latin typeface="Consolas" panose="020B0609020204030204" pitchFamily="49" charset="0"/>
              </a:rPr>
              <a:t>tmp</a:t>
            </a:r>
            <a:r>
              <a:rPr lang="de-AT" dirty="0">
                <a:solidFill>
                  <a:schemeClr val="bg2"/>
                </a:solidFill>
                <a:latin typeface="Consolas" panose="020B0609020204030204" pitchFamily="49" charset="0"/>
              </a:rPr>
              <a:t>/</a:t>
            </a:r>
            <a:r>
              <a:rPr lang="de-AT" dirty="0" err="1">
                <a:solidFill>
                  <a:schemeClr val="bg2"/>
                </a:solidFill>
                <a:latin typeface="Consolas" panose="020B0609020204030204" pitchFamily="49" charset="0"/>
              </a:rPr>
              <a:t>non_existing_file</a:t>
            </a:r>
            <a:r>
              <a:rPr lang="de-AT" dirty="0">
                <a:solidFill>
                  <a:schemeClr val="bg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Try-Except-Else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61D9C6-C93E-47CC-B7AC-0FDA433001FA}"/>
              </a:ext>
            </a:extLst>
          </p:cNvPr>
          <p:cNvSpPr txBox="1"/>
          <p:nvPr/>
        </p:nvSpPr>
        <p:spPr>
          <a:xfrm>
            <a:off x="585345" y="1735932"/>
            <a:ext cx="7973310" cy="3000374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"all good"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GB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catch and continue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"Undefined variables found."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8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"Don't know this error."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raise 	</a:t>
            </a:r>
            <a:r>
              <a:rPr lang="en-GB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throw the exception "upwards"</a:t>
            </a:r>
          </a:p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"Everything is fine!"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1334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Finally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61D9C6-C93E-47CC-B7AC-0FDA433001FA}"/>
              </a:ext>
            </a:extLst>
          </p:cNvPr>
          <p:cNvSpPr txBox="1"/>
          <p:nvPr/>
        </p:nvSpPr>
        <p:spPr>
          <a:xfrm>
            <a:off x="604683" y="2336011"/>
            <a:ext cx="7973310" cy="2771774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"File does not exist"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"Don't know this error"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</a:p>
          <a:p>
            <a:pPr marL="114300" indent="0">
              <a:buNone/>
            </a:pPr>
            <a:r>
              <a:rPr lang="en-GB" sz="18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"cleaning up"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379DC674-8440-4564-94D3-EB345199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683" y="1558364"/>
            <a:ext cx="7934633" cy="49903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lvl="0" indent="-342900">
              <a:lnSpc>
                <a:spcPct val="115000"/>
              </a:lnSpc>
              <a:buSzPts val="1800"/>
              <a:buFont typeface="Wingdings" panose="05000000000000000000" pitchFamily="2" charset="2"/>
              <a:buChar char="v"/>
            </a:pPr>
            <a:r>
              <a:rPr lang="en-GB" sz="1800" b="1" dirty="0">
                <a:solidFill>
                  <a:srgbClr val="0896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 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is always executed at the end (“</a:t>
            </a:r>
            <a:r>
              <a:rPr lang="en-GB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cleanup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handler) 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51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Type checks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61D9C6-C93E-47CC-B7AC-0FDA433001FA}"/>
              </a:ext>
            </a:extLst>
          </p:cNvPr>
          <p:cNvSpPr txBox="1"/>
          <p:nvPr/>
        </p:nvSpPr>
        <p:spPr>
          <a:xfrm>
            <a:off x="604683" y="2336012"/>
            <a:ext cx="7973310" cy="1514470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114300" indent="0">
              <a:buNone/>
            </a:pPr>
            <a:r>
              <a:rPr lang="en-GB" sz="16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2B639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my_function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(number):</a:t>
            </a:r>
          </a:p>
          <a:p>
            <a:pPr marL="11430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(number, </a:t>
            </a:r>
            <a:r>
              <a:rPr lang="en-GB" sz="16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11430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f"My</a:t>
            </a:r>
            <a:r>
              <a:rPr lang="en-GB" sz="16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number: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{number}</a:t>
            </a:r>
            <a:r>
              <a:rPr lang="en-GB" sz="16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1430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896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9A02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"Only integers are allowed as input."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379DC674-8440-4564-94D3-EB345199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683" y="1558364"/>
            <a:ext cx="7934633" cy="49903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lvl="0" indent="-342900">
              <a:lnSpc>
                <a:spcPct val="115000"/>
              </a:lnSpc>
              <a:buSzPts val="1800"/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variable type with </a:t>
            </a:r>
            <a:r>
              <a:rPr lang="en-GB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isinstance</a:t>
            </a:r>
            <a:r>
              <a:rPr lang="en-GB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6150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4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1534163"/>
            <a:ext cx="8229600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 1:</a:t>
            </a:r>
            <a:r>
              <a:rPr lang="de-DE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Think about a problem that you would like to solve using OOP. Your problem should require at least three classes, one inheritance (is-a relation) and one composition (has-a relation). Sketch a class diagram for your solution and identify the attributes and methods for your classes.</a:t>
            </a:r>
          </a:p>
          <a:p>
            <a:pPr lvl="0">
              <a:defRPr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ideas: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Plotting data histograms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Fitting curves to data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Performing statistical tests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of students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application to search for students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 for words in text documents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Manipulating images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0">
              <a:defRPr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 topic that is of interest to you. The goal is that every student works on her/his own topic.</a:t>
            </a:r>
          </a:p>
        </p:txBody>
      </p:sp>
    </p:spTree>
    <p:extLst>
      <p:ext uri="{BB962C8B-B14F-4D97-AF65-F5344CB8AC3E}">
        <p14:creationId xmlns:p14="http://schemas.microsoft.com/office/powerpoint/2010/main" val="268826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Object-oriented Programming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2"/>
          <p:cNvSpPr>
            <a:spLocks noGrp="1"/>
          </p:cNvSpPr>
          <p:nvPr>
            <p:ph type="body" idx="1"/>
          </p:nvPr>
        </p:nvSpPr>
        <p:spPr>
          <a:xfrm>
            <a:off x="619431" y="2142979"/>
            <a:ext cx="7934633" cy="185620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Typical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manipulation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Division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via global variables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13944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Procedural programming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2"/>
          <p:cNvSpPr>
            <a:spLocks noGrp="1"/>
          </p:cNvSpPr>
          <p:nvPr>
            <p:ph type="body" idx="1"/>
          </p:nvPr>
        </p:nvSpPr>
        <p:spPr>
          <a:xfrm>
            <a:off x="619431" y="2142979"/>
            <a:ext cx="7934633" cy="237655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Problems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procedural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Mismatch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real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Loose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coupling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Unprotected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global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maintanance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13944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Procedural programming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9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2"/>
          <p:cNvSpPr>
            <a:spLocks noGrp="1"/>
          </p:cNvSpPr>
          <p:nvPr>
            <p:ph type="body" idx="1"/>
          </p:nvPr>
        </p:nvSpPr>
        <p:spPr>
          <a:xfrm>
            <a:off x="619431" y="2142979"/>
            <a:ext cx="7934633" cy="2826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corresponding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b="1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do?)</a:t>
            </a: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 OOP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de-AT" sz="1800" b="1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(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?)</a:t>
            </a: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variables: in OOP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</a:t>
            </a:r>
            <a:endParaRPr lang="de-AT" sz="1800" b="1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13944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Object-oriented programming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0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2"/>
          <p:cNvSpPr>
            <a:spLocks noGrp="1"/>
          </p:cNvSpPr>
          <p:nvPr>
            <p:ph type="body" idx="1"/>
          </p:nvPr>
        </p:nvSpPr>
        <p:spPr>
          <a:xfrm>
            <a:off x="619431" y="2142979"/>
            <a:ext cx="7934633" cy="18144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formal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self-defined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</a:t>
            </a:r>
          </a:p>
        </p:txBody>
      </p:sp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13944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Object-oriented programming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7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2"/>
          <p:cNvSpPr>
            <a:spLocks noGrp="1"/>
          </p:cNvSpPr>
          <p:nvPr>
            <p:ph type="body" idx="1"/>
          </p:nvPr>
        </p:nvSpPr>
        <p:spPr>
          <a:xfrm>
            <a:off x="604683" y="1558362"/>
            <a:ext cx="7934633" cy="36732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abstraction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self-defined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real-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encapsulation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enclosed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Tight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coupling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manipulation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hiding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object‘s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dedicated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Important concepts in OOP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15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2"/>
          <p:cNvSpPr>
            <a:spLocks noGrp="1"/>
          </p:cNvSpPr>
          <p:nvPr>
            <p:ph type="body" idx="1"/>
          </p:nvPr>
        </p:nvSpPr>
        <p:spPr>
          <a:xfrm>
            <a:off x="604683" y="1558363"/>
            <a:ext cx="7934633" cy="345584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6214" lvl="1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reuse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Inheritance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i="1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i="1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3414" lvl="2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Composition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classes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614" lvl="3" indent="-285959">
              <a:spcBef>
                <a:spcPts val="801"/>
              </a:spcBef>
              <a:buClr>
                <a:srgbClr val="0F0F0F"/>
              </a:buClr>
              <a:buFont typeface="Wingdings" panose="05000000000000000000" pitchFamily="2" charset="2"/>
              <a:buChar char="v"/>
            </a:pPr>
            <a:r>
              <a:rPr lang="de-AT" sz="1800" i="1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i="1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</a:t>
            </a:r>
            <a:endParaRPr lang="de-AT" sz="1800" spc="-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86;p2">
            <a:extLst>
              <a:ext uri="{FF2B5EF4-FFF2-40B4-BE49-F238E27FC236}">
                <a16:creationId xmlns:a16="http://schemas.microsoft.com/office/drawing/2014/main" id="{3FD547F6-2EE3-4D84-AAAB-02062ECB183B}"/>
              </a:ext>
            </a:extLst>
          </p:cNvPr>
          <p:cNvSpPr txBox="1">
            <a:spLocks/>
          </p:cNvSpPr>
          <p:nvPr/>
        </p:nvSpPr>
        <p:spPr>
          <a:xfrm>
            <a:off x="306449" y="22702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Important concepts in OOP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8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Microsoft Office PowerPoint</Application>
  <PresentationFormat>Bildschirmpräsentation (4:3)</PresentationFormat>
  <Paragraphs>269</Paragraphs>
  <Slides>29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7" baseType="lpstr">
      <vt:lpstr>Wingdings</vt:lpstr>
      <vt:lpstr>Calibri</vt:lpstr>
      <vt:lpstr>Cambria Math</vt:lpstr>
      <vt:lpstr>Arial</vt:lpstr>
      <vt:lpstr>Blackadder ITC</vt:lpstr>
      <vt:lpstr>Consolas</vt:lpstr>
      <vt:lpstr>Droid Sans Fallback</vt:lpstr>
      <vt:lpstr>Office Theme</vt:lpstr>
      <vt:lpstr>Fundamentals of Computer Science and Programming </vt:lpstr>
      <vt:lpstr>Outline</vt:lpstr>
      <vt:lpstr>Object-oriented Programming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Classes and objects</vt:lpstr>
      <vt:lpstr>PowerPoint-Präsentation</vt:lpstr>
      <vt:lpstr>PowerPoint-Präsentation</vt:lpstr>
      <vt:lpstr>PowerPoint-Präsentation</vt:lpstr>
      <vt:lpstr>Inheritance &amp; Composition</vt:lpstr>
      <vt:lpstr>PowerPoint-Präsentation</vt:lpstr>
      <vt:lpstr>PowerPoint-Präsentation</vt:lpstr>
      <vt:lpstr>Error Handling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Denis Helic</cp:lastModifiedBy>
  <cp:revision>1121</cp:revision>
  <dcterms:modified xsi:type="dcterms:W3CDTF">2022-12-19T15:02:56Z</dcterms:modified>
</cp:coreProperties>
</file>