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408" r:id="rId3"/>
    <p:sldId id="346" r:id="rId4"/>
    <p:sldId id="500" r:id="rId5"/>
    <p:sldId id="501" r:id="rId6"/>
    <p:sldId id="502" r:id="rId7"/>
    <p:sldId id="508" r:id="rId8"/>
    <p:sldId id="503" r:id="rId9"/>
    <p:sldId id="504" r:id="rId10"/>
    <p:sldId id="507" r:id="rId11"/>
    <p:sldId id="506" r:id="rId12"/>
    <p:sldId id="505" r:id="rId13"/>
    <p:sldId id="499" r:id="rId14"/>
    <p:sldId id="468" r:id="rId15"/>
    <p:sldId id="469" r:id="rId16"/>
    <p:sldId id="471" r:id="rId17"/>
    <p:sldId id="462" r:id="rId18"/>
    <p:sldId id="472" r:id="rId19"/>
    <p:sldId id="475" r:id="rId20"/>
    <p:sldId id="473" r:id="rId21"/>
    <p:sldId id="464" r:id="rId22"/>
    <p:sldId id="476" r:id="rId23"/>
    <p:sldId id="477" r:id="rId24"/>
    <p:sldId id="478" r:id="rId25"/>
    <p:sldId id="479" r:id="rId26"/>
    <p:sldId id="480" r:id="rId27"/>
    <p:sldId id="481" r:id="rId28"/>
    <p:sldId id="467" r:id="rId29"/>
    <p:sldId id="482" r:id="rId30"/>
    <p:sldId id="483" r:id="rId31"/>
    <p:sldId id="484" r:id="rId32"/>
    <p:sldId id="485" r:id="rId33"/>
    <p:sldId id="486" r:id="rId34"/>
    <p:sldId id="466" r:id="rId35"/>
    <p:sldId id="488" r:id="rId36"/>
    <p:sldId id="489" r:id="rId37"/>
    <p:sldId id="490" r:id="rId38"/>
    <p:sldId id="491" r:id="rId39"/>
    <p:sldId id="487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60" r:id="rId48"/>
    <p:sldId id="461" r:id="rId49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DejaVu Sans" panose="020B060303080402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3242A"/>
    <a:srgbClr val="EDEDED"/>
    <a:srgbClr val="F8D7CD"/>
    <a:srgbClr val="FCECE8"/>
    <a:srgbClr val="ED7D31"/>
    <a:srgbClr val="E2F0D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A8561-0462-61C5-122F-B37E0D33A249}" v="452" dt="2022-02-25T18:00:28.886"/>
    <p1510:client id="{6650C529-5FF6-DF91-408E-CA6877BEA450}" v="10" dt="2022-02-28T12:12:33.858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2" autoAdjust="0"/>
  </p:normalViewPr>
  <p:slideViewPr>
    <p:cSldViewPr snapToGrid="0">
      <p:cViewPr varScale="1">
        <p:scale>
          <a:sx n="95" d="100"/>
          <a:sy n="95" d="100"/>
        </p:scale>
        <p:origin x="1641" y="4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B0536F86-C883-7A67-11FA-EA747C9A93F9}" dt="2022-02-27T19:41:23.940" v="1323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  <pc:spChg chg="mod">
          <ac:chgData name="Daniel Dan" userId="S::daniel.dan@modul.ac.at::e2a95533-a292-400e-bcf5-c81090ef720f" providerId="AD" clId="Web-{B0536F86-C883-7A67-11FA-EA747C9A93F9}" dt="2022-02-27T10:47:02.715" v="4" actId="20577"/>
          <ac:spMkLst>
            <pc:docMk/>
            <pc:sldMk cId="0" sldId="258"/>
            <ac:spMk id="2" creationId="{2AC6E17C-95F6-43A8-9683-8D544AABF34F}"/>
          </ac:spMkLst>
        </pc:spChg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  <pc:spChg chg="mod">
          <ac:chgData name="Daniel Dan" userId="S::daniel.dan@modul.ac.at::e2a95533-a292-400e-bcf5-c81090ef720f" providerId="AD" clId="Web-{B0536F86-C883-7A67-11FA-EA747C9A93F9}" dt="2022-02-27T11:09:47.609" v="63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0:05.735" v="66" actId="20577"/>
          <ac:spMkLst>
            <pc:docMk/>
            <pc:sldMk cId="0" sldId="262"/>
            <ac:spMk id="12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2:59.042" v="70" actId="1076"/>
          <ac:picMkLst>
            <pc:docMk/>
            <pc:sldMk cId="0" sldId="262"/>
            <ac:picMk id="2" creationId="{04DAB524-A9F3-4A49-A8C0-8C2EC209D27E}"/>
          </ac:picMkLst>
        </pc:picChg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  <pc:spChg chg="add mod">
          <ac:chgData name="Daniel Dan" userId="S::daniel.dan@modul.ac.at::e2a95533-a292-400e-bcf5-c81090ef720f" providerId="AD" clId="Web-{B0536F86-C883-7A67-11FA-EA747C9A93F9}" dt="2022-02-27T11:16:29.475" v="102" actId="20577"/>
          <ac:spMkLst>
            <pc:docMk/>
            <pc:sldMk cId="0" sldId="263"/>
            <ac:spMk id="3" creationId="{4D3EA09A-1AEA-41F2-997D-E1849B0F2163}"/>
          </ac:spMkLst>
        </pc:spChg>
        <pc:spChg chg="mod">
          <ac:chgData name="Daniel Dan" userId="S::daniel.dan@modul.ac.at::e2a95533-a292-400e-bcf5-c81090ef720f" providerId="AD" clId="Web-{B0536F86-C883-7A67-11FA-EA747C9A93F9}" dt="2022-02-27T11:13:47.904" v="74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5:24.347" v="86" actId="20577"/>
          <ac:spMkLst>
            <pc:docMk/>
            <pc:sldMk cId="0" sldId="263"/>
            <ac:spMk id="135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5:31.675" v="89" actId="14100"/>
          <ac:picMkLst>
            <pc:docMk/>
            <pc:sldMk cId="0" sldId="263"/>
            <ac:picMk id="2" creationId="{A4BEBE51-DC18-4D86-A4F0-FACE4AD031D8}"/>
          </ac:picMkLst>
        </pc:picChg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  <pc:spChg chg="add mod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3" creationId="{FA7269B2-5EAC-40A0-BC78-8699C651F14B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0:26.317" v="111"/>
          <ac:spMkLst>
            <pc:docMk/>
            <pc:sldMk cId="0" sldId="264"/>
            <ac:spMk id="4" creationId="{594DD0DF-F057-4111-B631-0FE84BCCDA1B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0:53.662" v="114"/>
          <ac:spMkLst>
            <pc:docMk/>
            <pc:sldMk cId="0" sldId="264"/>
            <ac:spMk id="5" creationId="{9FE7237F-E970-451C-B9BA-A3A8ECB8F5BD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1:04.241" v="116"/>
          <ac:spMkLst>
            <pc:docMk/>
            <pc:sldMk cId="0" sldId="264"/>
            <ac:spMk id="6" creationId="{FFBBD527-BAAF-458A-915A-72F1C6D56E7C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1:40.274" v="120"/>
          <ac:spMkLst>
            <pc:docMk/>
            <pc:sldMk cId="0" sldId="264"/>
            <ac:spMk id="7" creationId="{B1D5E76B-264B-4A72-AB89-9522D065674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8.503" v="148" actId="1076"/>
          <ac:spMkLst>
            <pc:docMk/>
            <pc:sldMk cId="0" sldId="264"/>
            <ac:spMk id="8" creationId="{12ED535B-6CCF-43FC-81E9-04835CE0D12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43.015" v="215" actId="20577"/>
          <ac:spMkLst>
            <pc:docMk/>
            <pc:sldMk cId="0" sldId="264"/>
            <ac:spMk id="12" creationId="{A73186A8-BEB2-4989-9C4B-6A12C1481E2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45.175" v="150" actId="1076"/>
          <ac:spMkLst>
            <pc:docMk/>
            <pc:sldMk cId="0" sldId="264"/>
            <ac:spMk id="13" creationId="{67FE433E-2D4C-4D9A-9E36-4ECF262E5DAA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3.954" v="139" actId="14100"/>
          <ac:spMkLst>
            <pc:docMk/>
            <pc:sldMk cId="0" sldId="264"/>
            <ac:spMk id="14" creationId="{7222F7DF-9180-46F4-A269-AA6E4230EE0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8.938" v="142" actId="1076"/>
          <ac:spMkLst>
            <pc:docMk/>
            <pc:sldMk cId="0" sldId="264"/>
            <ac:spMk id="15" creationId="{5BFFB2CD-BB7C-403E-A6ED-0FB8A30D704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04.017" v="143" actId="1076"/>
          <ac:spMkLst>
            <pc:docMk/>
            <pc:sldMk cId="0" sldId="264"/>
            <ac:spMk id="16" creationId="{2C9E1B4A-8E9D-432E-AEFB-8382DAA6AD5F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6" actId="1076"/>
          <ac:spMkLst>
            <pc:docMk/>
            <pc:sldMk cId="0" sldId="264"/>
            <ac:spMk id="17" creationId="{AA5ADC1B-F307-4221-9E8B-40A4A8919F5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7" actId="1076"/>
          <ac:spMkLst>
            <pc:docMk/>
            <pc:sldMk cId="0" sldId="264"/>
            <ac:spMk id="18" creationId="{5EE5DB66-D0EC-4202-AA15-D7A5337D822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29.905" v="214" actId="1076"/>
          <ac:spMkLst>
            <pc:docMk/>
            <pc:sldMk cId="0" sldId="264"/>
            <ac:spMk id="20" creationId="{294E924A-BA10-4FD7-983B-9E1FB12B655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3:09.005" v="243" actId="1076"/>
          <ac:spMkLst>
            <pc:docMk/>
            <pc:sldMk cId="0" sldId="264"/>
            <ac:spMk id="28" creationId="{BB30CBD7-0375-4DF7-B0AE-753ED713CE6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2:58.707" v="242" actId="1076"/>
          <ac:spMkLst>
            <pc:docMk/>
            <pc:sldMk cId="0" sldId="264"/>
            <ac:spMk id="29" creationId="{58EDA8A9-9308-4A04-BC70-F2C750A11B10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06.508" v="266" actId="1076"/>
          <ac:spMkLst>
            <pc:docMk/>
            <pc:sldMk cId="0" sldId="264"/>
            <ac:spMk id="30" creationId="{E1491593-CF0A-47E4-95A2-DBC0183F0411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39.057" v="280" actId="1076"/>
          <ac:spMkLst>
            <pc:docMk/>
            <pc:sldMk cId="0" sldId="264"/>
            <ac:spMk id="31" creationId="{BB428BE3-86D3-42A5-A89C-3436F402C584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27.500" v="310" actId="1076"/>
          <ac:spMkLst>
            <pc:docMk/>
            <pc:sldMk cId="0" sldId="264"/>
            <ac:spMk id="32" creationId="{279491CC-92A2-4D7E-B858-DE9D2B45C3E3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5:45.420" v="303" actId="14100"/>
          <ac:spMkLst>
            <pc:docMk/>
            <pc:sldMk cId="0" sldId="264"/>
            <ac:spMk id="33" creationId="{40FF0825-F225-46DC-B574-954EC9D85CDC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49.627" v="332" actId="1076"/>
          <ac:spMkLst>
            <pc:docMk/>
            <pc:sldMk cId="0" sldId="264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17:25.947" v="107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17:31.948" v="109"/>
          <ac:picMkLst>
            <pc:docMk/>
            <pc:sldMk cId="0" sldId="264"/>
            <ac:picMk id="143" creationId="{00000000-0000-0000-0000-000000000000}"/>
          </ac:picMkLst>
        </pc:picChg>
        <pc:cxnChg chg="add del mod">
          <ac:chgData name="Daniel Dan" userId="S::daniel.dan@modul.ac.at::e2a95533-a292-400e-bcf5-c81090ef720f" providerId="AD" clId="Web-{B0536F86-C883-7A67-11FA-EA747C9A93F9}" dt="2022-02-27T11:25:24.146" v="154"/>
          <ac:cxnSpMkLst>
            <pc:docMk/>
            <pc:sldMk cId="0" sldId="264"/>
            <ac:cxnSpMk id="9" creationId="{BF87AA38-1352-47BE-95D5-DF18E06337B9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6:13.368" v="161" actId="14100"/>
          <ac:cxnSpMkLst>
            <pc:docMk/>
            <pc:sldMk cId="0" sldId="264"/>
            <ac:cxnSpMk id="10" creationId="{70B96866-1296-4A4E-B11F-08DB35F14C8F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7:28.407" v="169" actId="14100"/>
          <ac:cxnSpMkLst>
            <pc:docMk/>
            <pc:sldMk cId="0" sldId="264"/>
            <ac:cxnSpMk id="11" creationId="{376198DB-1B98-4AED-896D-590311D6D3F6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23.039" v="184" actId="14100"/>
          <ac:cxnSpMkLst>
            <pc:docMk/>
            <pc:sldMk cId="0" sldId="264"/>
            <ac:cxnSpMk id="19" creationId="{9AB9CB49-1ED6-4394-866B-D44B63EDFF4D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57.009" v="189" actId="14100"/>
          <ac:cxnSpMkLst>
            <pc:docMk/>
            <pc:sldMk cId="0" sldId="264"/>
            <ac:cxnSpMk id="23" creationId="{3871D6BC-8253-4619-89DB-FD9BB0355CF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48.540" v="188" actId="14100"/>
          <ac:cxnSpMkLst>
            <pc:docMk/>
            <pc:sldMk cId="0" sldId="264"/>
            <ac:cxnSpMk id="24" creationId="{E59A18B9-127C-4DF3-9AB0-6FEDE2BADEE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36.918" v="195" actId="14100"/>
          <ac:cxnSpMkLst>
            <pc:docMk/>
            <pc:sldMk cId="0" sldId="264"/>
            <ac:cxnSpMk id="25" creationId="{7D7AB94C-518D-4577-809B-350181669BF3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17.136" v="192" actId="14100"/>
          <ac:cxnSpMkLst>
            <pc:docMk/>
            <pc:sldMk cId="0" sldId="264"/>
            <ac:cxnSpMk id="26" creationId="{2C51D958-D2C4-4B86-BF14-2AE35FC1DC40}"/>
          </ac:cxnSpMkLst>
        </pc:cxnChg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  <pc:spChg chg="mod">
          <ac:chgData name="Daniel Dan" userId="S::daniel.dan@modul.ac.at::e2a95533-a292-400e-bcf5-c81090ef720f" providerId="AD" clId="Web-{B0536F86-C883-7A67-11FA-EA747C9A93F9}" dt="2022-02-27T17:52:00.682" v="525" actId="20577"/>
          <ac:spMkLst>
            <pc:docMk/>
            <pc:sldMk cId="0" sldId="265"/>
            <ac:spMk id="149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7:52:45.324" v="532" actId="20577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7:52:03.104" v="526"/>
          <ac:picMkLst>
            <pc:docMk/>
            <pc:sldMk cId="0" sldId="265"/>
            <ac:picMk id="151" creationId="{00000000-0000-0000-0000-000000000000}"/>
          </ac:picMkLst>
        </pc:picChg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  <pc:spChg chg="mod">
          <ac:chgData name="Daniel Dan" userId="S::daniel.dan@modul.ac.at::e2a95533-a292-400e-bcf5-c81090ef720f" providerId="AD" clId="Web-{B0536F86-C883-7A67-11FA-EA747C9A93F9}" dt="2022-02-27T17:53:52.500" v="549" actId="20577"/>
          <ac:spMkLst>
            <pc:docMk/>
            <pc:sldMk cId="0" sldId="266"/>
            <ac:spMk id="15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8:05:07.269" v="577" actId="20577"/>
          <ac:spMkLst>
            <pc:docMk/>
            <pc:sldMk cId="0" sldId="266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03:58.094" v="565" actId="1076"/>
          <ac:picMkLst>
            <pc:docMk/>
            <pc:sldMk cId="0" sldId="266"/>
            <ac:picMk id="2" creationId="{2A515699-D87A-4013-808B-5A3F43412698}"/>
          </ac:picMkLst>
        </pc:picChg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  <pc:spChg chg="mod">
          <ac:chgData name="Daniel Dan" userId="S::daniel.dan@modul.ac.at::e2a95533-a292-400e-bcf5-c81090ef720f" providerId="AD" clId="Web-{B0536F86-C883-7A67-11FA-EA747C9A93F9}" dt="2022-02-27T19:41:28.847" v="1325" actId="20577"/>
          <ac:spMkLst>
            <pc:docMk/>
            <pc:sldMk cId="0" sldId="304"/>
            <ac:spMk id="433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B0536F86-C883-7A67-11FA-EA747C9A93F9}" dt="2022-02-27T19:43:45.864" v="1482" actId="20577"/>
          <ac:spMkLst>
            <pc:docMk/>
            <pc:sldMk cId="0" sldId="305"/>
            <ac:spMk id="438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  <pc:spChg chg="add mod">
          <ac:chgData name="Daniel Dan" userId="S::daniel.dan@modul.ac.at::e2a95533-a292-400e-bcf5-c81090ef720f" providerId="AD" clId="Web-{B0536F86-C883-7A67-11FA-EA747C9A93F9}" dt="2022-02-27T11:15:56.192" v="91" actId="20577"/>
          <ac:spMkLst>
            <pc:docMk/>
            <pc:sldMk cId="808992841" sldId="309"/>
            <ac:spMk id="3" creationId="{3115D5A0-2193-4443-9F84-B0DFAF8F16C7}"/>
          </ac:spMkLst>
        </pc:spChg>
        <pc:spChg chg="mod">
          <ac:chgData name="Daniel Dan" userId="S::daniel.dan@modul.ac.at::e2a95533-a292-400e-bcf5-c81090ef720f" providerId="AD" clId="Web-{B0536F86-C883-7A67-11FA-EA747C9A93F9}" dt="2022-02-27T10:50:30.164" v="16" actId="20577"/>
          <ac:spMkLst>
            <pc:docMk/>
            <pc:sldMk cId="808992841" sldId="309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0:51:43.106" v="40" actId="20577"/>
          <ac:spMkLst>
            <pc:docMk/>
            <pc:sldMk cId="808992841" sldId="309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41.040" v="21"/>
          <ac:spMkLst>
            <pc:docMk/>
            <pc:sldMk cId="808992841" sldId="309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6.555" v="17"/>
          <ac:spMkLst>
            <pc:docMk/>
            <pc:sldMk cId="808992841" sldId="309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7.774" v="19"/>
          <ac:spMkLst>
            <pc:docMk/>
            <pc:sldMk cId="808992841" sldId="309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09:11.107" v="46" actId="14100"/>
          <ac:picMkLst>
            <pc:docMk/>
            <pc:sldMk cId="808992841" sldId="309"/>
            <ac:picMk id="2" creationId="{695EDC47-AE7F-4460-88BE-3A2873850499}"/>
          </ac:picMkLst>
        </pc:picChg>
        <pc:cxnChg chg="del mod">
          <ac:chgData name="Daniel Dan" userId="S::daniel.dan@modul.ac.at::e2a95533-a292-400e-bcf5-c81090ef720f" providerId="AD" clId="Web-{B0536F86-C883-7A67-11FA-EA747C9A93F9}" dt="2022-02-27T10:50:39.540" v="20"/>
          <ac:cxnSpMkLst>
            <pc:docMk/>
            <pc:sldMk cId="808992841" sldId="309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B0536F86-C883-7A67-11FA-EA747C9A93F9}" dt="2022-02-27T10:50:36.665" v="18"/>
          <ac:cxnSpMkLst>
            <pc:docMk/>
            <pc:sldMk cId="808992841" sldId="309"/>
            <ac:cxnSpMk id="121" creationId="{00000000-0000-0000-0000-00000000000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  <pc:spChg chg="del">
          <ac:chgData name="Daniel Dan" userId="S::daniel.dan@modul.ac.at::e2a95533-a292-400e-bcf5-c81090ef720f" providerId="AD" clId="Web-{B0536F86-C883-7A67-11FA-EA747C9A93F9}" dt="2022-02-27T11:38:29.226" v="334"/>
          <ac:spMkLst>
            <pc:docMk/>
            <pc:sldMk cId="2255279033" sldId="310"/>
            <ac:spMk id="3" creationId="{FA7269B2-5EAC-40A0-BC78-8699C651F14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42:15.551" v="396" actId="20577"/>
          <ac:spMkLst>
            <pc:docMk/>
            <pc:sldMk cId="2255279033" sldId="310"/>
            <ac:spMk id="4" creationId="{E8CB220C-C520-4842-AAF7-BCBE3FD1411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4"/>
          <ac:spMkLst>
            <pc:docMk/>
            <pc:sldMk cId="2255279033" sldId="310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3"/>
          <ac:spMkLst>
            <pc:docMk/>
            <pc:sldMk cId="2255279033" sldId="310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2"/>
          <ac:spMkLst>
            <pc:docMk/>
            <pc:sldMk cId="2255279033" sldId="310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39:15.088" v="385"/>
          <ac:spMkLst>
            <pc:docMk/>
            <pc:sldMk cId="2255279033" sldId="310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1"/>
          <ac:spMkLst>
            <pc:docMk/>
            <pc:sldMk cId="2255279033" sldId="310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0"/>
          <ac:spMkLst>
            <pc:docMk/>
            <pc:sldMk cId="2255279033" sldId="310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9"/>
          <ac:spMkLst>
            <pc:docMk/>
            <pc:sldMk cId="2255279033" sldId="310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8"/>
          <ac:spMkLst>
            <pc:docMk/>
            <pc:sldMk cId="2255279033" sldId="310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0"/>
          <ac:spMkLst>
            <pc:docMk/>
            <pc:sldMk cId="2255279033" sldId="310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9"/>
          <ac:spMkLst>
            <pc:docMk/>
            <pc:sldMk cId="2255279033" sldId="310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8"/>
          <ac:spMkLst>
            <pc:docMk/>
            <pc:sldMk cId="2255279033" sldId="310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7"/>
          <ac:spMkLst>
            <pc:docMk/>
            <pc:sldMk cId="2255279033" sldId="310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6"/>
          <ac:spMkLst>
            <pc:docMk/>
            <pc:sldMk cId="2255279033" sldId="310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5"/>
          <ac:spMkLst>
            <pc:docMk/>
            <pc:sldMk cId="2255279033" sldId="310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4"/>
          <ac:spMkLst>
            <pc:docMk/>
            <pc:sldMk cId="2255279033" sldId="310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3"/>
          <ac:spMkLst>
            <pc:docMk/>
            <pc:sldMk cId="2255279033" sldId="310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39:05.462" v="362" actId="20577"/>
          <ac:spMkLst>
            <pc:docMk/>
            <pc:sldMk cId="2255279033" sldId="310"/>
            <ac:spMk id="141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39:37.402" v="391" actId="1076"/>
          <ac:picMkLst>
            <pc:docMk/>
            <pc:sldMk cId="2255279033" sldId="310"/>
            <ac:picMk id="2" creationId="{00243F75-935B-4A75-934D-972B513C5EF1}"/>
          </ac:picMkLst>
        </pc:picChg>
        <pc:cxnChg chg="del">
          <ac:chgData name="Daniel Dan" userId="S::daniel.dan@modul.ac.at::e2a95533-a292-400e-bcf5-c81090ef720f" providerId="AD" clId="Web-{B0536F86-C883-7A67-11FA-EA747C9A93F9}" dt="2022-02-27T11:39:13.150" v="377"/>
          <ac:cxnSpMkLst>
            <pc:docMk/>
            <pc:sldMk cId="2255279033" sldId="310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6"/>
          <ac:cxnSpMkLst>
            <pc:docMk/>
            <pc:sldMk cId="2255279033" sldId="310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5"/>
          <ac:cxnSpMkLst>
            <pc:docMk/>
            <pc:sldMk cId="2255279033" sldId="310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4"/>
          <ac:cxnSpMkLst>
            <pc:docMk/>
            <pc:sldMk cId="2255279033" sldId="310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3"/>
          <ac:cxnSpMkLst>
            <pc:docMk/>
            <pc:sldMk cId="2255279033" sldId="310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2"/>
          <ac:cxnSpMkLst>
            <pc:docMk/>
            <pc:sldMk cId="2255279033" sldId="310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1"/>
          <ac:cxnSpMkLst>
            <pc:docMk/>
            <pc:sldMk cId="2255279033" sldId="310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  <pc:spChg chg="add mod">
          <ac:chgData name="Daniel Dan" userId="S::daniel.dan@modul.ac.at::e2a95533-a292-400e-bcf5-c81090ef720f" providerId="AD" clId="Web-{B0536F86-C883-7A67-11FA-EA747C9A93F9}" dt="2022-02-27T11:43:29.009" v="446" actId="20577"/>
          <ac:spMkLst>
            <pc:docMk/>
            <pc:sldMk cId="3047330159" sldId="311"/>
            <ac:spMk id="2" creationId="{89365D37-3590-43F3-850E-038EA4D84B9A}"/>
          </ac:spMkLst>
        </pc:spChg>
        <pc:spChg chg="del">
          <ac:chgData name="Daniel Dan" userId="S::daniel.dan@modul.ac.at::e2a95533-a292-400e-bcf5-c81090ef720f" providerId="AD" clId="Web-{B0536F86-C883-7A67-11FA-EA747C9A93F9}" dt="2022-02-27T11:45:12.999" v="447"/>
          <ac:spMkLst>
            <pc:docMk/>
            <pc:sldMk cId="3047330159" sldId="311"/>
            <ac:spMk id="3" creationId="{FA7269B2-5EAC-40A0-BC78-8699C651F14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20"/>
          <ac:spMkLst>
            <pc:docMk/>
            <pc:sldMk cId="3047330159" sldId="311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9"/>
          <ac:spMkLst>
            <pc:docMk/>
            <pc:sldMk cId="3047330159" sldId="311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8"/>
          <ac:spMkLst>
            <pc:docMk/>
            <pc:sldMk cId="3047330159" sldId="311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7"/>
          <ac:spMkLst>
            <pc:docMk/>
            <pc:sldMk cId="3047330159" sldId="311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6"/>
          <ac:spMkLst>
            <pc:docMk/>
            <pc:sldMk cId="3047330159" sldId="311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5"/>
          <ac:spMkLst>
            <pc:docMk/>
            <pc:sldMk cId="3047330159" sldId="311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4"/>
          <ac:spMkLst>
            <pc:docMk/>
            <pc:sldMk cId="3047330159" sldId="311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3"/>
          <ac:spMkLst>
            <pc:docMk/>
            <pc:sldMk cId="3047330159" sldId="311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5"/>
          <ac:spMkLst>
            <pc:docMk/>
            <pc:sldMk cId="3047330159" sldId="311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4"/>
          <ac:spMkLst>
            <pc:docMk/>
            <pc:sldMk cId="3047330159" sldId="311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3"/>
          <ac:spMkLst>
            <pc:docMk/>
            <pc:sldMk cId="3047330159" sldId="311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2"/>
          <ac:spMkLst>
            <pc:docMk/>
            <pc:sldMk cId="3047330159" sldId="311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1"/>
          <ac:spMkLst>
            <pc:docMk/>
            <pc:sldMk cId="3047330159" sldId="311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0"/>
          <ac:spMkLst>
            <pc:docMk/>
            <pc:sldMk cId="3047330159" sldId="311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9"/>
          <ac:spMkLst>
            <pc:docMk/>
            <pc:sldMk cId="3047330159" sldId="311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8"/>
          <ac:spMkLst>
            <pc:docMk/>
            <pc:sldMk cId="3047330159" sldId="311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45:26.031" v="464" actId="20577"/>
          <ac:spMkLst>
            <pc:docMk/>
            <pc:sldMk cId="3047330159" sldId="311"/>
            <ac:spMk id="141" creationId="{00000000-0000-0000-0000-000000000000}"/>
          </ac:spMkLst>
        </pc:spChg>
        <pc:cxnChg chg="del">
          <ac:chgData name="Daniel Dan" userId="S::daniel.dan@modul.ac.at::e2a95533-a292-400e-bcf5-c81090ef720f" providerId="AD" clId="Web-{B0536F86-C883-7A67-11FA-EA747C9A93F9}" dt="2022-02-27T11:42:28.240" v="412"/>
          <ac:cxnSpMkLst>
            <pc:docMk/>
            <pc:sldMk cId="3047330159" sldId="311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1"/>
          <ac:cxnSpMkLst>
            <pc:docMk/>
            <pc:sldMk cId="3047330159" sldId="311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0"/>
          <ac:cxnSpMkLst>
            <pc:docMk/>
            <pc:sldMk cId="3047330159" sldId="311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9"/>
          <ac:cxnSpMkLst>
            <pc:docMk/>
            <pc:sldMk cId="3047330159" sldId="311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8"/>
          <ac:cxnSpMkLst>
            <pc:docMk/>
            <pc:sldMk cId="3047330159" sldId="311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7"/>
          <ac:cxnSpMkLst>
            <pc:docMk/>
            <pc:sldMk cId="3047330159" sldId="311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6"/>
          <ac:cxnSpMkLst>
            <pc:docMk/>
            <pc:sldMk cId="3047330159" sldId="311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  <pc:spChg chg="add mod">
          <ac:chgData name="Daniel Dan" userId="S::daniel.dan@modul.ac.at::e2a95533-a292-400e-bcf5-c81090ef720f" providerId="AD" clId="Web-{B0536F86-C883-7A67-11FA-EA747C9A93F9}" dt="2022-02-27T11:46:33.847" v="494" actId="20577"/>
          <ac:spMkLst>
            <pc:docMk/>
            <pc:sldMk cId="3962950277" sldId="312"/>
            <ac:spMk id="3" creationId="{F7BAE381-3B77-4D2E-80C7-AFE28DDF32F8}"/>
          </ac:spMkLst>
        </pc:spChg>
        <pc:spChg chg="mod">
          <ac:chgData name="Daniel Dan" userId="S::daniel.dan@modul.ac.at::e2a95533-a292-400e-bcf5-c81090ef720f" providerId="AD" clId="Web-{B0536F86-C883-7A67-11FA-EA747C9A93F9}" dt="2022-02-27T17:51:38.852" v="518" actId="20577"/>
          <ac:spMkLst>
            <pc:docMk/>
            <pc:sldMk cId="3962950277" sldId="312"/>
            <ac:spMk id="4" creationId="{E8CB220C-C520-4842-AAF7-BCBE3FD1411D}"/>
          </ac:spMkLst>
        </pc:spChg>
        <pc:spChg chg="mod">
          <ac:chgData name="Daniel Dan" userId="S::daniel.dan@modul.ac.at::e2a95533-a292-400e-bcf5-c81090ef720f" providerId="AD" clId="Web-{B0536F86-C883-7A67-11FA-EA747C9A93F9}" dt="2022-02-27T17:49:17.970" v="510" actId="20577"/>
          <ac:spMkLst>
            <pc:docMk/>
            <pc:sldMk cId="3962950277" sldId="312"/>
            <ac:spMk id="141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45:38.172" v="466"/>
          <ac:picMkLst>
            <pc:docMk/>
            <pc:sldMk cId="3962950277" sldId="312"/>
            <ac:picMk id="2" creationId="{00243F75-935B-4A75-934D-972B513C5EF1}"/>
          </ac:picMkLst>
        </pc:picChg>
        <pc:picChg chg="add del mod">
          <ac:chgData name="Daniel Dan" userId="S::daniel.dan@modul.ac.at::e2a95533-a292-400e-bcf5-c81090ef720f" providerId="AD" clId="Web-{B0536F86-C883-7A67-11FA-EA747C9A93F9}" dt="2022-02-27T17:51:10.867" v="513"/>
          <ac:picMkLst>
            <pc:docMk/>
            <pc:sldMk cId="3962950277" sldId="312"/>
            <ac:picMk id="2" creationId="{F3990193-43DE-4DF3-9CF1-B07BD86D484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7:51:24.961" v="515" actId="1076"/>
          <ac:picMkLst>
            <pc:docMk/>
            <pc:sldMk cId="3962950277" sldId="312"/>
            <ac:picMk id="5" creationId="{CB7C1570-F39B-4FBB-8212-21BA64259AB2}"/>
          </ac:picMkLst>
        </pc:picChg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  <pc:spChg chg="mod">
          <ac:chgData name="Daniel Dan" userId="S::daniel.dan@modul.ac.at::e2a95533-a292-400e-bcf5-c81090ef720f" providerId="AD" clId="Web-{B0536F86-C883-7A67-11FA-EA747C9A93F9}" dt="2022-02-27T17:53:43.593" v="540" actId="20577"/>
          <ac:spMkLst>
            <pc:docMk/>
            <pc:sldMk cId="883025682" sldId="313"/>
            <ac:spMk id="150" creationId="{00000000-0000-0000-0000-000000000000}"/>
          </ac:spMkLst>
        </pc:spChg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  <pc:spChg chg="add mod">
          <ac:chgData name="Daniel Dan" userId="S::daniel.dan@modul.ac.at::e2a95533-a292-400e-bcf5-c81090ef720f" providerId="AD" clId="Web-{B0536F86-C883-7A67-11FA-EA747C9A93F9}" dt="2022-02-27T18:15:00.596" v="614" actId="20577"/>
          <ac:spMkLst>
            <pc:docMk/>
            <pc:sldMk cId="61331412" sldId="314"/>
            <ac:spMk id="3" creationId="{B6A28984-A9FA-4B39-B437-69AA110E10AB}"/>
          </ac:spMkLst>
        </pc:spChg>
        <pc:spChg chg="mod">
          <ac:chgData name="Daniel Dan" userId="S::daniel.dan@modul.ac.at::e2a95533-a292-400e-bcf5-c81090ef720f" providerId="AD" clId="Web-{B0536F86-C883-7A67-11FA-EA747C9A93F9}" dt="2022-02-27T18:06:15.319" v="579" actId="20577"/>
          <ac:spMkLst>
            <pc:docMk/>
            <pc:sldMk cId="61331412" sldId="314"/>
            <ac:spMk id="158" creationId="{00000000-0000-0000-0000-000000000000}"/>
          </ac:spMkLst>
        </pc:spChg>
        <pc:picChg chg="mod">
          <ac:chgData name="Daniel Dan" userId="S::daniel.dan@modul.ac.at::e2a95533-a292-400e-bcf5-c81090ef720f" providerId="AD" clId="Web-{B0536F86-C883-7A67-11FA-EA747C9A93F9}" dt="2022-02-27T18:06:53.337" v="586" actId="14100"/>
          <ac:picMkLst>
            <pc:docMk/>
            <pc:sldMk cId="61331412" sldId="314"/>
            <ac:picMk id="2" creationId="{2A515699-D87A-4013-808B-5A3F43412698}"/>
          </ac:picMkLst>
        </pc:picChg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  <pc:spChg chg="mod">
          <ac:chgData name="Daniel Dan" userId="S::daniel.dan@modul.ac.at::e2a95533-a292-400e-bcf5-c81090ef720f" providerId="AD" clId="Web-{B0536F86-C883-7A67-11FA-EA747C9A93F9}" dt="2022-02-27T18:04:57.940" v="575" actId="20577"/>
          <ac:spMkLst>
            <pc:docMk/>
            <pc:sldMk cId="2370974219" sldId="315"/>
            <ac:spMk id="158" creationId="{00000000-0000-0000-0000-000000000000}"/>
          </ac:spMkLst>
        </pc:spChg>
        <pc:picChg chg="add del">
          <ac:chgData name="Daniel Dan" userId="S::daniel.dan@modul.ac.at::e2a95533-a292-400e-bcf5-c81090ef720f" providerId="AD" clId="Web-{B0536F86-C883-7A67-11FA-EA747C9A93F9}" dt="2022-02-27T18:12:38.245" v="604"/>
          <ac:picMkLst>
            <pc:docMk/>
            <pc:sldMk cId="2370974219" sldId="315"/>
            <ac:picMk id="2" creationId="{2A515699-D87A-4013-808B-5A3F43412698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  <pc:spChg chg="add mod">
          <ac:chgData name="Daniel Dan" userId="S::daniel.dan@modul.ac.at::e2a95533-a292-400e-bcf5-c81090ef720f" providerId="AD" clId="Web-{B0536F86-C883-7A67-11FA-EA747C9A93F9}" dt="2022-02-27T18:15:13.347" v="623" actId="20577"/>
          <ac:spMkLst>
            <pc:docMk/>
            <pc:sldMk cId="4220365655" sldId="316"/>
            <ac:spMk id="4" creationId="{568FDDE6-0377-49A5-B3E9-DC84DB2B09DF}"/>
          </ac:spMkLst>
        </pc:spChg>
        <pc:spChg chg="mod">
          <ac:chgData name="Daniel Dan" userId="S::daniel.dan@modul.ac.at::e2a95533-a292-400e-bcf5-c81090ef720f" providerId="AD" clId="Web-{B0536F86-C883-7A67-11FA-EA747C9A93F9}" dt="2022-02-27T18:12:57.324" v="607" actId="20577"/>
          <ac:spMkLst>
            <pc:docMk/>
            <pc:sldMk cId="4220365655" sldId="316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06:31.086" v="580"/>
          <ac:picMkLst>
            <pc:docMk/>
            <pc:sldMk cId="4220365655" sldId="316"/>
            <ac:picMk id="2" creationId="{2A515699-D87A-4013-808B-5A3F4341269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06:44.008" v="584" actId="1076"/>
          <ac:picMkLst>
            <pc:docMk/>
            <pc:sldMk cId="4220365655" sldId="316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  <pc:spChg chg="add mod">
          <ac:chgData name="Daniel Dan" userId="S::daniel.dan@modul.ac.at::e2a95533-a292-400e-bcf5-c81090ef720f" providerId="AD" clId="Web-{B0536F86-C883-7A67-11FA-EA747C9A93F9}" dt="2022-02-27T18:16:35.476" v="632" actId="20577"/>
          <ac:spMkLst>
            <pc:docMk/>
            <pc:sldMk cId="1750328212" sldId="317"/>
            <ac:spMk id="4" creationId="{EAC4C751-6916-4D9C-8E51-5A3C944A2D18}"/>
          </ac:spMkLst>
        </pc:spChg>
        <pc:spChg chg="mod">
          <ac:chgData name="Daniel Dan" userId="S::daniel.dan@modul.ac.at::e2a95533-a292-400e-bcf5-c81090ef720f" providerId="AD" clId="Web-{B0536F86-C883-7A67-11FA-EA747C9A93F9}" dt="2022-02-27T18:13:23.591" v="610" actId="20577"/>
          <ac:spMkLst>
            <pc:docMk/>
            <pc:sldMk cId="1750328212" sldId="317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11:57.383" v="599" actId="1076"/>
          <ac:picMkLst>
            <pc:docMk/>
            <pc:sldMk cId="1750328212" sldId="317"/>
            <ac:picMk id="2" creationId="{3354AAC9-0A2C-4988-9DF7-89018407934A}"/>
          </ac:picMkLst>
        </pc:picChg>
        <pc:picChg chg="del">
          <ac:chgData name="Daniel Dan" userId="S::daniel.dan@modul.ac.at::e2a95533-a292-400e-bcf5-c81090ef720f" providerId="AD" clId="Web-{B0536F86-C883-7A67-11FA-EA747C9A93F9}" dt="2022-02-27T18:10:41.661" v="595"/>
          <ac:picMkLst>
            <pc:docMk/>
            <pc:sldMk cId="1750328212" sldId="317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  <pc:spChg chg="add del">
          <ac:chgData name="Daniel Dan" userId="S::daniel.dan@modul.ac.at::e2a95533-a292-400e-bcf5-c81090ef720f" providerId="AD" clId="Web-{B0536F86-C883-7A67-11FA-EA747C9A93F9}" dt="2022-02-27T18:28:11.935" v="747"/>
          <ac:spMkLst>
            <pc:docMk/>
            <pc:sldMk cId="3435117287" sldId="318"/>
            <ac:spMk id="3" creationId="{3AF0F248-872A-4B44-96EB-EBAA0704121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3:29.173" v="901" actId="14100"/>
          <ac:spMkLst>
            <pc:docMk/>
            <pc:sldMk cId="3435117287" sldId="318"/>
            <ac:spMk id="5" creationId="{639C04D4-9C4E-43DB-B3BD-4A741A4B36C0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30:14.617" v="813"/>
          <ac:spMkLst>
            <pc:docMk/>
            <pc:sldMk cId="3435117287" sldId="318"/>
            <ac:spMk id="6" creationId="{2C537286-233C-4796-9091-E68D3E1064D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41.708" v="930" actId="20577"/>
          <ac:spMkLst>
            <pc:docMk/>
            <pc:sldMk cId="3435117287" sldId="318"/>
            <ac:spMk id="7" creationId="{877D5788-EFA2-455C-8462-5136F1C6D7A5}"/>
          </ac:spMkLst>
        </pc:spChg>
        <pc:spChg chg="add mod">
          <ac:chgData name="Daniel Dan" userId="S::daniel.dan@modul.ac.at::e2a95533-a292-400e-bcf5-c81090ef720f" providerId="AD" clId="Web-{B0536F86-C883-7A67-11FA-EA747C9A93F9}" dt="2022-02-27T18:28:49.609" v="754" actId="1076"/>
          <ac:spMkLst>
            <pc:docMk/>
            <pc:sldMk cId="3435117287" sldId="318"/>
            <ac:spMk id="8" creationId="{042DB9B9-2AFB-4890-A18C-CDAAE43AF15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30.198" v="943" actId="20577"/>
          <ac:spMkLst>
            <pc:docMk/>
            <pc:sldMk cId="3435117287" sldId="318"/>
            <ac:spMk id="9" creationId="{DDC27FBF-E02E-4BCB-A831-2B8522B2A17D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36.458" v="923" actId="20577"/>
          <ac:spMkLst>
            <pc:docMk/>
            <pc:sldMk cId="3435117287" sldId="318"/>
            <ac:spMk id="10" creationId="{A0790012-41B0-4479-83E2-9E565AB0BF58}"/>
          </ac:spMkLst>
        </pc:spChg>
        <pc:spChg chg="add del">
          <ac:chgData name="Daniel Dan" userId="S::daniel.dan@modul.ac.at::e2a95533-a292-400e-bcf5-c81090ef720f" providerId="AD" clId="Web-{B0536F86-C883-7A67-11FA-EA747C9A93F9}" dt="2022-02-27T18:35:32.867" v="934"/>
          <ac:spMkLst>
            <pc:docMk/>
            <pc:sldMk cId="3435117287" sldId="318"/>
            <ac:spMk id="11" creationId="{41D6AEB8-77D6-44A4-B1FE-36377EA4E896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12.791" v="938" actId="1076"/>
          <ac:spMkLst>
            <pc:docMk/>
            <pc:sldMk cId="3435117287" sldId="318"/>
            <ac:spMk id="12" creationId="{972F3C98-09DE-40DC-9458-044B098DBB6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7:03.091" v="951" actId="1076"/>
          <ac:spMkLst>
            <pc:docMk/>
            <pc:sldMk cId="3435117287" sldId="318"/>
            <ac:spMk id="13" creationId="{4E9FED30-55C5-49AD-A89A-9611F261A3D4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23.557" v="940" actId="1076"/>
          <ac:spMkLst>
            <pc:docMk/>
            <pc:sldMk cId="3435117287" sldId="318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35:44.180" v="936"/>
          <ac:spMkLst>
            <pc:docMk/>
            <pc:sldMk cId="3435117287" sldId="318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17:03.243" v="635"/>
          <ac:picMkLst>
            <pc:docMk/>
            <pc:sldMk cId="3435117287" sldId="318"/>
            <ac:picMk id="2" creationId="{3354AAC9-0A2C-4988-9DF7-89018407934A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  <pc:spChg chg="mod">
          <ac:chgData name="Daniel Dan" userId="S::daniel.dan@modul.ac.at::e2a95533-a292-400e-bcf5-c81090ef720f" providerId="AD" clId="Web-{B0536F86-C883-7A67-11FA-EA747C9A93F9}" dt="2022-02-27T18:25:58.912" v="716" actId="20577"/>
          <ac:spMkLst>
            <pc:docMk/>
            <pc:sldMk cId="1930231165" sldId="319"/>
            <ac:spMk id="4" creationId="{EAC4C751-6916-4D9C-8E51-5A3C944A2D18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25:07.863" v="702"/>
          <ac:spMkLst>
            <pc:docMk/>
            <pc:sldMk cId="1930231165" sldId="319"/>
            <ac:spMk id="6" creationId="{0DD5799A-DF6B-417D-BCC3-B77B7C0FFB82}"/>
          </ac:spMkLst>
        </pc:spChg>
        <pc:spChg chg="del">
          <ac:chgData name="Daniel Dan" userId="S::daniel.dan@modul.ac.at::e2a95533-a292-400e-bcf5-c81090ef720f" providerId="AD" clId="Web-{B0536F86-C883-7A67-11FA-EA747C9A93F9}" dt="2022-02-27T18:25:02.363" v="701"/>
          <ac:spMkLst>
            <pc:docMk/>
            <pc:sldMk cId="1930231165" sldId="319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24:43.799" v="697"/>
          <ac:picMkLst>
            <pc:docMk/>
            <pc:sldMk cId="1930231165" sldId="319"/>
            <ac:picMk id="2" creationId="{3354AAC9-0A2C-4988-9DF7-89018407934A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24:59.831" v="700" actId="14100"/>
          <ac:picMkLst>
            <pc:docMk/>
            <pc:sldMk cId="1930231165" sldId="319"/>
            <ac:picMk id="3" creationId="{750D9348-B158-4932-B485-4BC2BDD9E9E2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  <pc:spChg chg="add del mod">
          <ac:chgData name="Daniel Dan" userId="S::daniel.dan@modul.ac.at::e2a95533-a292-400e-bcf5-c81090ef720f" providerId="AD" clId="Web-{B0536F86-C883-7A67-11FA-EA747C9A93F9}" dt="2022-02-27T18:43:10.114" v="962"/>
          <ac:spMkLst>
            <pc:docMk/>
            <pc:sldMk cId="705339712" sldId="320"/>
            <ac:spMk id="3" creationId="{A6055272-5DD7-434C-B5A8-73F27B07C22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5.457" v="954"/>
          <ac:spMkLst>
            <pc:docMk/>
            <pc:sldMk cId="705339712" sldId="320"/>
            <ac:spMk id="5" creationId="{639C04D4-9C4E-43DB-B3BD-4A741A4B36C0}"/>
          </ac:spMkLst>
        </pc:spChg>
        <pc:spChg chg="add mod">
          <ac:chgData name="Daniel Dan" userId="S::daniel.dan@modul.ac.at::e2a95533-a292-400e-bcf5-c81090ef720f" providerId="AD" clId="Web-{B0536F86-C883-7A67-11FA-EA747C9A93F9}" dt="2022-02-27T18:48:48.428" v="1011" actId="20577"/>
          <ac:spMkLst>
            <pc:docMk/>
            <pc:sldMk cId="705339712" sldId="320"/>
            <ac:spMk id="6" creationId="{4384693D-6919-4B86-A2AF-93F6D8421A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8"/>
          <ac:spMkLst>
            <pc:docMk/>
            <pc:sldMk cId="705339712" sldId="320"/>
            <ac:spMk id="7" creationId="{877D5788-EFA2-455C-8462-5136F1C6D7A5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60"/>
          <ac:spMkLst>
            <pc:docMk/>
            <pc:sldMk cId="705339712" sldId="320"/>
            <ac:spMk id="8" creationId="{042DB9B9-2AFB-4890-A18C-CDAAE43AF153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9"/>
          <ac:spMkLst>
            <pc:docMk/>
            <pc:sldMk cId="705339712" sldId="320"/>
            <ac:spMk id="9" creationId="{DDC27FBF-E02E-4BCB-A831-2B8522B2A17D}"/>
          </ac:spMkLst>
        </pc:spChg>
        <pc:spChg chg="del">
          <ac:chgData name="Daniel Dan" userId="S::daniel.dan@modul.ac.at::e2a95533-a292-400e-bcf5-c81090ef720f" providerId="AD" clId="Web-{B0536F86-C883-7A67-11FA-EA747C9A93F9}" dt="2022-02-27T18:43:05.473" v="961"/>
          <ac:spMkLst>
            <pc:docMk/>
            <pc:sldMk cId="705339712" sldId="320"/>
            <ac:spMk id="10" creationId="{A0790012-41B0-4479-83E2-9E565AB0BF5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7"/>
          <ac:spMkLst>
            <pc:docMk/>
            <pc:sldMk cId="705339712" sldId="320"/>
            <ac:spMk id="12" creationId="{972F3C98-09DE-40DC-9458-044B098DBB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5"/>
          <ac:spMkLst>
            <pc:docMk/>
            <pc:sldMk cId="705339712" sldId="320"/>
            <ac:spMk id="13" creationId="{4E9FED30-55C5-49AD-A89A-9611F261A3D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6"/>
          <ac:spMkLst>
            <pc:docMk/>
            <pc:sldMk cId="705339712" sldId="320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59:20.432" v="1021" actId="20577"/>
          <ac:spMkLst>
            <pc:docMk/>
            <pc:sldMk cId="705339712" sldId="320"/>
            <ac:spMk id="15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8:42:53.613" v="953"/>
          <ac:spMkLst>
            <pc:docMk/>
            <pc:sldMk cId="705339712" sldId="320"/>
            <ac:spMk id="158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  <pc:spChg chg="add mod">
          <ac:chgData name="Daniel Dan" userId="S::daniel.dan@modul.ac.at::e2a95533-a292-400e-bcf5-c81090ef720f" providerId="AD" clId="Web-{B0536F86-C883-7A67-11FA-EA747C9A93F9}" dt="2022-02-27T19:11:46.173" v="1232" actId="20577"/>
          <ac:spMkLst>
            <pc:docMk/>
            <pc:sldMk cId="3771323663" sldId="321"/>
            <ac:spMk id="2" creationId="{2C8E9D9B-0A9B-430B-8E73-1FD89A2AD54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46" v="1079"/>
          <ac:spMkLst>
            <pc:docMk/>
            <pc:sldMk cId="3771323663" sldId="321"/>
            <ac:spMk id="3" creationId="{60F5FB00-4525-44CB-9653-DC87B0C1B19B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0"/>
          <ac:spMkLst>
            <pc:docMk/>
            <pc:sldMk cId="3771323663" sldId="321"/>
            <ac:spMk id="5" creationId="{31E6133C-DC43-4AA8-AFEC-81D03EE5E589}"/>
          </ac:spMkLst>
        </pc:spChg>
        <pc:spChg chg="del mod">
          <ac:chgData name="Daniel Dan" userId="S::daniel.dan@modul.ac.at::e2a95533-a292-400e-bcf5-c81090ef720f" providerId="AD" clId="Web-{B0536F86-C883-7A67-11FA-EA747C9A93F9}" dt="2022-02-27T18:59:50.542" v="1028"/>
          <ac:spMkLst>
            <pc:docMk/>
            <pc:sldMk cId="3771323663" sldId="321"/>
            <ac:spMk id="6" creationId="{4384693D-6919-4B86-A2AF-93F6D8421A68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1"/>
          <ac:spMkLst>
            <pc:docMk/>
            <pc:sldMk cId="3771323663" sldId="321"/>
            <ac:spMk id="9" creationId="{F8E0876B-00DB-432C-A8E6-3EDB7FCE2242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05.252" v="1108" actId="20577"/>
          <ac:spMkLst>
            <pc:docMk/>
            <pc:sldMk cId="3771323663" sldId="321"/>
            <ac:spMk id="11" creationId="{3C4D02FA-1CE8-472A-9175-7CEEFF0422CF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78" v="1083"/>
          <ac:spMkLst>
            <pc:docMk/>
            <pc:sldMk cId="3771323663" sldId="321"/>
            <ac:spMk id="13" creationId="{2913E011-2738-45D2-A9F8-44FABE537C5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93" v="1084"/>
          <ac:spMkLst>
            <pc:docMk/>
            <pc:sldMk cId="3771323663" sldId="321"/>
            <ac:spMk id="15" creationId="{0EB08093-8619-4222-A05D-D7B5DDA244E7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12.331" v="1111" actId="20577"/>
          <ac:spMkLst>
            <pc:docMk/>
            <pc:sldMk cId="3771323663" sldId="321"/>
            <ac:spMk id="17" creationId="{63BC5BE6-2497-4219-B3E2-1175FBAC95E1}"/>
          </ac:spMkLst>
        </pc:spChg>
        <pc:spChg chg="add mod">
          <ac:chgData name="Daniel Dan" userId="S::daniel.dan@modul.ac.at::e2a95533-a292-400e-bcf5-c81090ef720f" providerId="AD" clId="Web-{B0536F86-C883-7A67-11FA-EA747C9A93F9}" dt="2022-02-27T19:39:52.236" v="1267" actId="20577"/>
          <ac:spMkLst>
            <pc:docMk/>
            <pc:sldMk cId="3771323663" sldId="321"/>
            <ac:spMk id="19" creationId="{16B51973-F20E-4200-BB19-5F8EB3E2960F}"/>
          </ac:spMkLst>
        </pc:spChg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  <pc:spChg chg="mod">
          <ac:chgData name="Daniel Dan" userId="S::daniel.dan@modul.ac.at::e2a95533-a292-400e-bcf5-c81090ef720f" providerId="AD" clId="Web-{B0536F86-C883-7A67-11FA-EA747C9A93F9}" dt="2022-02-27T19:53:58.162" v="2518" actId="20577"/>
          <ac:spMkLst>
            <pc:docMk/>
            <pc:sldMk cId="3370229835" sldId="322"/>
            <ac:spMk id="2" creationId="{2C8E9D9B-0A9B-430B-8E73-1FD89A2AD545}"/>
          </ac:spMkLst>
        </pc:spChg>
        <pc:spChg chg="mod">
          <ac:chgData name="Daniel Dan" userId="S::daniel.dan@modul.ac.at::e2a95533-a292-400e-bcf5-c81090ef720f" providerId="AD" clId="Web-{B0536F86-C883-7A67-11FA-EA747C9A93F9}" dt="2022-02-27T19:12:40.597" v="1241" actId="20577"/>
          <ac:spMkLst>
            <pc:docMk/>
            <pc:sldMk cId="3370229835" sldId="322"/>
            <ac:spMk id="11" creationId="{3C4D02FA-1CE8-472A-9175-7CEEFF0422CF}"/>
          </ac:spMkLst>
        </pc:spChg>
        <pc:spChg chg="mod">
          <ac:chgData name="Daniel Dan" userId="S::daniel.dan@modul.ac.at::e2a95533-a292-400e-bcf5-c81090ef720f" providerId="AD" clId="Web-{B0536F86-C883-7A67-11FA-EA747C9A93F9}" dt="2022-02-27T19:39:42.611" v="1254" actId="20577"/>
          <ac:spMkLst>
            <pc:docMk/>
            <pc:sldMk cId="3370229835" sldId="322"/>
            <ac:spMk id="17" creationId="{63BC5BE6-2497-4219-B3E2-1175FBAC95E1}"/>
          </ac:spMkLst>
        </pc:spChg>
        <pc:spChg chg="mod">
          <ac:chgData name="Daniel Dan" userId="S::daniel.dan@modul.ac.at::e2a95533-a292-400e-bcf5-c81090ef720f" providerId="AD" clId="Web-{B0536F86-C883-7A67-11FA-EA747C9A93F9}" dt="2022-02-27T19:40:07.642" v="1274" actId="20577"/>
          <ac:spMkLst>
            <pc:docMk/>
            <pc:sldMk cId="3370229835" sldId="322"/>
            <ac:spMk id="19" creationId="{16B51973-F20E-4200-BB19-5F8EB3E2960F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  <pc:spChg chg="del">
          <ac:chgData name="Daniel Dan" userId="S::daniel.dan@modul.ac.at::e2a95533-a292-400e-bcf5-c81090ef720f" providerId="AD" clId="Web-{B0536F86-C883-7A67-11FA-EA747C9A93F9}" dt="2022-02-27T19:44:48.272" v="1485"/>
          <ac:spMkLst>
            <pc:docMk/>
            <pc:sldMk cId="3219428231" sldId="323"/>
            <ac:spMk id="2" creationId="{2C8E9D9B-0A9B-430B-8E73-1FD89A2AD54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3"/>
          <ac:spMkLst>
            <pc:docMk/>
            <pc:sldMk cId="3219428231" sldId="323"/>
            <ac:spMk id="3" creationId="{60F5FB00-4525-44CB-9653-DC87B0C1B19B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2"/>
          <ac:spMkLst>
            <pc:docMk/>
            <pc:sldMk cId="3219428231" sldId="323"/>
            <ac:spMk id="5" creationId="{31E6133C-DC43-4AA8-AFEC-81D03EE5E589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1"/>
          <ac:spMkLst>
            <pc:docMk/>
            <pc:sldMk cId="3219428231" sldId="323"/>
            <ac:spMk id="9" creationId="{F8E0876B-00DB-432C-A8E6-3EDB7FCE2242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0"/>
          <ac:spMkLst>
            <pc:docMk/>
            <pc:sldMk cId="3219428231" sldId="323"/>
            <ac:spMk id="11" creationId="{3C4D02FA-1CE8-472A-9175-7CEEFF0422CF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9"/>
          <ac:spMkLst>
            <pc:docMk/>
            <pc:sldMk cId="3219428231" sldId="323"/>
            <ac:spMk id="13" creationId="{2913E011-2738-45D2-A9F8-44FABE537C5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8"/>
          <ac:spMkLst>
            <pc:docMk/>
            <pc:sldMk cId="3219428231" sldId="323"/>
            <ac:spMk id="15" creationId="{0EB08093-8619-4222-A05D-D7B5DDA244E7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7"/>
          <ac:spMkLst>
            <pc:docMk/>
            <pc:sldMk cId="3219428231" sldId="323"/>
            <ac:spMk id="17" creationId="{63BC5BE6-2497-4219-B3E2-1175FBAC95E1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6"/>
          <ac:spMkLst>
            <pc:docMk/>
            <pc:sldMk cId="3219428231" sldId="323"/>
            <ac:spMk id="19" creationId="{16B51973-F20E-4200-BB19-5F8EB3E2960F}"/>
          </ac:spMkLst>
        </pc:spChg>
        <pc:spChg chg="mod">
          <ac:chgData name="Daniel Dan" userId="S::daniel.dan@modul.ac.at::e2a95533-a292-400e-bcf5-c81090ef720f" providerId="AD" clId="Web-{B0536F86-C883-7A67-11FA-EA747C9A93F9}" dt="2022-02-27T19:44:42.162" v="1484" actId="20577"/>
          <ac:spMkLst>
            <pc:docMk/>
            <pc:sldMk cId="3219428231" sldId="323"/>
            <ac:spMk id="157" creationId="{00000000-0000-0000-0000-000000000000}"/>
          </ac:spMkLst>
        </pc:spChg>
        <pc:graphicFrameChg chg="add mod modGraphic">
          <ac:chgData name="Daniel Dan" userId="S::daniel.dan@modul.ac.at::e2a95533-a292-400e-bcf5-c81090ef720f" providerId="AD" clId="Web-{B0536F86-C883-7A67-11FA-EA747C9A93F9}" dt="2022-02-27T19:51:55.236" v="2459"/>
          <ac:graphicFrameMkLst>
            <pc:docMk/>
            <pc:sldMk cId="3219428231" sldId="323"/>
            <ac:graphicFrameMk id="6" creationId="{6B2D2C6F-2BD6-4075-8B5C-4562248A9DEB}"/>
          </ac:graphicFrameMkLst>
        </pc:graphicFrameChg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  <pc:spChg chg="mod">
          <ac:chgData name="Daniel Dan" userId="S::daniel.dan@modul.ac.at::e2a95533-a292-400e-bcf5-c81090ef720f" providerId="AD" clId="Web-{690A8561-0462-61C5-122F-B37E0D33A249}" dt="2022-02-25T17:10:40.821" v="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690A8561-0462-61C5-122F-B37E0D33A249}" dt="2022-02-25T17:19:28.820" v="8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0:54.181" v="146" actId="20577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  <pc:spChg chg="add mod">
          <ac:chgData name="Daniel Dan" userId="S::daniel.dan@modul.ac.at::e2a95533-a292-400e-bcf5-c81090ef720f" providerId="AD" clId="Web-{690A8561-0462-61C5-122F-B37E0D33A249}" dt="2022-02-25T17:41:53.037" v="288" actId="20577"/>
          <ac:spMkLst>
            <pc:docMk/>
            <pc:sldMk cId="0" sldId="258"/>
            <ac:spMk id="2" creationId="{2AC6E17C-95F6-43A8-9683-8D544AABF34F}"/>
          </ac:spMkLst>
        </pc:spChg>
        <pc:spChg chg="mod">
          <ac:chgData name="Daniel Dan" userId="S::daniel.dan@modul.ac.at::e2a95533-a292-400e-bcf5-c81090ef720f" providerId="AD" clId="Web-{690A8561-0462-61C5-122F-B37E0D33A249}" dt="2022-02-25T17:36:07.680" v="211" actId="20577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0:22.956" v="257"/>
          <ac:spMkLst>
            <pc:docMk/>
            <pc:sldMk cId="0" sldId="258"/>
            <ac:spMk id="94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  <pc:spChg chg="add mod">
          <ac:chgData name="Daniel Dan" userId="S::daniel.dan@modul.ac.at::e2a95533-a292-400e-bcf5-c81090ef720f" providerId="AD" clId="Web-{690A8561-0462-61C5-122F-B37E0D33A249}" dt="2022-02-25T17:47:17.330" v="346" actId="20577"/>
          <ac:spMkLst>
            <pc:docMk/>
            <pc:sldMk cId="0" sldId="259"/>
            <ac:spMk id="2" creationId="{13DC73B7-25F9-40B5-97EA-554C45F92658}"/>
          </ac:spMkLst>
        </pc:spChg>
        <pc:spChg chg="add mod">
          <ac:chgData name="Daniel Dan" userId="S::daniel.dan@modul.ac.at::e2a95533-a292-400e-bcf5-c81090ef720f" providerId="AD" clId="Web-{690A8561-0462-61C5-122F-B37E0D33A249}" dt="2022-02-25T17:45:55.172" v="331" actId="1076"/>
          <ac:spMkLst>
            <pc:docMk/>
            <pc:sldMk cId="0" sldId="259"/>
            <ac:spMk id="4" creationId="{B92A72C2-7B1A-4D69-BD9E-0A6D944717BF}"/>
          </ac:spMkLst>
        </pc:spChg>
        <pc:spChg chg="mod">
          <ac:chgData name="Daniel Dan" userId="S::daniel.dan@modul.ac.at::e2a95533-a292-400e-bcf5-c81090ef720f" providerId="AD" clId="Web-{690A8561-0462-61C5-122F-B37E0D33A249}" dt="2022-02-25T17:42:39.651" v="293" actId="20577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42:42.698" v="294"/>
          <ac:spMkLst>
            <pc:docMk/>
            <pc:sldMk cId="0" sldId="259"/>
            <ac:spMk id="101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45:04.280" v="313" actId="14100"/>
          <ac:picMkLst>
            <pc:docMk/>
            <pc:sldMk cId="0" sldId="259"/>
            <ac:picMk id="3" creationId="{6FF03AE6-7DA7-41B3-9B0E-2709BF48736A}"/>
          </ac:picMkLst>
        </pc:picChg>
        <pc:picChg chg="del">
          <ac:chgData name="Daniel Dan" userId="S::daniel.dan@modul.ac.at::e2a95533-a292-400e-bcf5-c81090ef720f" providerId="AD" clId="Web-{690A8561-0462-61C5-122F-B37E0D33A249}" dt="2022-02-25T17:42:44.401" v="295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  <pc:spChg chg="add mod">
          <ac:chgData name="Daniel Dan" userId="S::daniel.dan@modul.ac.at::e2a95533-a292-400e-bcf5-c81090ef720f" providerId="AD" clId="Web-{690A8561-0462-61C5-122F-B37E0D33A249}" dt="2022-02-25T17:47:42.550" v="350" actId="20577"/>
          <ac:spMkLst>
            <pc:docMk/>
            <pc:sldMk cId="0" sldId="260"/>
            <ac:spMk id="2" creationId="{32FF7F9F-5BD7-43AB-9D11-FCEAC2F92173}"/>
          </ac:spMkLst>
        </pc:spChg>
        <pc:spChg chg="mod">
          <ac:chgData name="Daniel Dan" userId="S::daniel.dan@modul.ac.at::e2a95533-a292-400e-bcf5-c81090ef720f" providerId="AD" clId="Web-{690A8561-0462-61C5-122F-B37E0D33A249}" dt="2022-02-25T17:46:31.313" v="333" actId="20577"/>
          <ac:spMkLst>
            <pc:docMk/>
            <pc:sldMk cId="0" sldId="260"/>
            <ac:spMk id="108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6:37.986" v="336"/>
          <ac:spMkLst>
            <pc:docMk/>
            <pc:sldMk cId="0" sldId="260"/>
            <ac:spMk id="109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  <pc:spChg chg="add mod">
          <ac:chgData name="Daniel Dan" userId="S::daniel.dan@modul.ac.at::e2a95533-a292-400e-bcf5-c81090ef720f" providerId="AD" clId="Web-{690A8561-0462-61C5-122F-B37E0D33A249}" dt="2022-02-25T17:57:13.850" v="387" actId="20577"/>
          <ac:spMkLst>
            <pc:docMk/>
            <pc:sldMk cId="0" sldId="261"/>
            <ac:spMk id="2" creationId="{AA3D26AF-68C0-4D87-BDD7-C716EA8FEE9B}"/>
          </ac:spMkLst>
        </pc:spChg>
        <pc:spChg chg="add del mod">
          <ac:chgData name="Daniel Dan" userId="S::daniel.dan@modul.ac.at::e2a95533-a292-400e-bcf5-c81090ef720f" providerId="AD" clId="Web-{690A8561-0462-61C5-122F-B37E0D33A249}" dt="2022-02-25T18:00:05.198" v="394"/>
          <ac:spMkLst>
            <pc:docMk/>
            <pc:sldMk cId="0" sldId="261"/>
            <ac:spMk id="4" creationId="{29309802-49C4-4EEF-B1FB-6A6B45A396AF}"/>
          </ac:spMkLst>
        </pc:spChg>
        <pc:spChg chg="add mod">
          <ac:chgData name="Daniel Dan" userId="S::daniel.dan@modul.ac.at::e2a95533-a292-400e-bcf5-c81090ef720f" providerId="AD" clId="Web-{690A8561-0462-61C5-122F-B37E0D33A249}" dt="2022-02-25T18:00:25.011" v="398" actId="20577"/>
          <ac:spMkLst>
            <pc:docMk/>
            <pc:sldMk cId="0" sldId="261"/>
            <ac:spMk id="5" creationId="{22FF756C-13B0-4326-B416-4DE81110253F}"/>
          </ac:spMkLst>
        </pc:spChg>
        <pc:spChg chg="mod">
          <ac:chgData name="Daniel Dan" userId="S::daniel.dan@modul.ac.at::e2a95533-a292-400e-bcf5-c81090ef720f" providerId="AD" clId="Web-{690A8561-0462-61C5-122F-B37E0D33A249}" dt="2022-02-25T17:55:53.332" v="370" actId="20577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56:12.395" v="373" actId="20577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7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6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39.833" v="3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8:50.102" v="390" actId="14100"/>
          <ac:picMkLst>
            <pc:docMk/>
            <pc:sldMk cId="0" sldId="261"/>
            <ac:picMk id="3" creationId="{4BE485D4-BF09-47D2-A8B4-13ABA91EAB8C}"/>
          </ac:picMkLst>
        </pc:picChg>
        <pc:cxnChg chg="del mod">
          <ac:chgData name="Daniel Dan" userId="S::daniel.dan@modul.ac.at::e2a95533-a292-400e-bcf5-c81090ef720f" providerId="AD" clId="Web-{690A8561-0462-61C5-122F-B37E0D33A249}" dt="2022-02-25T17:56:20.739" v="375"/>
          <ac:cxnSpMkLst>
            <pc:docMk/>
            <pc:sldMk cId="0" sldId="261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690A8561-0462-61C5-122F-B37E0D33A249}" dt="2022-02-25T17:56:20.739" v="374"/>
          <ac:cxnSpMkLst>
            <pc:docMk/>
            <pc:sldMk cId="0" sldId="261"/>
            <ac:cxnSpMk id="121" creationId="{00000000-0000-0000-0000-000000000000}"/>
          </ac:cxnSpMkLst>
        </pc:cxnChg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  <pc:spChg chg="mod">
          <ac:chgData name="Daniel Dan" userId="S::daniel.dan@modul.ac.at::e2a95533-a292-400e-bcf5-c81090ef720f" providerId="AD" clId="Web-{690A8561-0462-61C5-122F-B37E0D33A249}" dt="2022-02-25T17:33:00.638" v="153" actId="20577"/>
          <ac:spMkLst>
            <pc:docMk/>
            <pc:sldMk cId="862618233" sldId="30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5:33.085" v="202" actId="20577"/>
          <ac:spMkLst>
            <pc:docMk/>
            <pc:sldMk cId="862618233" sldId="307"/>
            <ac:spMk id="87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  <pc:spChg chg="del mod">
          <ac:chgData name="Daniel Dan" userId="S::daniel.dan@modul.ac.at::e2a95533-a292-400e-bcf5-c81090ef720f" providerId="AD" clId="Web-{690A8561-0462-61C5-122F-B37E0D33A249}" dt="2022-02-25T17:54:17.091" v="354"/>
          <ac:spMkLst>
            <pc:docMk/>
            <pc:sldMk cId="1635341884" sldId="308"/>
            <ac:spMk id="2" creationId="{32FF7F9F-5BD7-43AB-9D11-FCEAC2F92173}"/>
          </ac:spMkLst>
        </pc:spChg>
        <pc:spChg chg="add mod">
          <ac:chgData name="Daniel Dan" userId="S::daniel.dan@modul.ac.at::e2a95533-a292-400e-bcf5-c81090ef720f" providerId="AD" clId="Web-{690A8561-0462-61C5-122F-B37E0D33A249}" dt="2022-02-25T17:54:56.545" v="366" actId="20577"/>
          <ac:spMkLst>
            <pc:docMk/>
            <pc:sldMk cId="1635341884" sldId="308"/>
            <ac:spMk id="4" creationId="{7BC43673-A9E5-465D-B16A-6019983F8373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4:32.216" v="358" actId="1076"/>
          <ac:picMkLst>
            <pc:docMk/>
            <pc:sldMk cId="1635341884" sldId="308"/>
            <ac:picMk id="3" creationId="{7F2C4DF4-3636-442D-8BA9-40DC8304D35B}"/>
          </ac:picMkLst>
        </pc:picChg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6650C529-5FF6-DF91-408E-CA6877BEA450}" dt="2022-02-28T12:12:33.858" v="9" actId="20577"/>
          <ac:spMkLst>
            <pc:docMk/>
            <pc:sldMk cId="0" sldId="305"/>
            <ac:spMk id="4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39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958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42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223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30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73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60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97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56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84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08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440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381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147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088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745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811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475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652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32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31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093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0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73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128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840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80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2737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495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075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72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786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1122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637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44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6218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798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7676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49958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3200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44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29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2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67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273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79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47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pyter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ic/focsp/blob/main/style.m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ybinder.org/v2/gh/dhelic/focsp/main?labpath=notebooks%2Funit4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11" Type="http://schemas.openxmlformats.org/officeDocument/2006/relationships/slide" Target="slide47.xml"/><Relationship Id="rId5" Type="http://schemas.openxmlformats.org/officeDocument/2006/relationships/slide" Target="slide13.xml"/><Relationship Id="rId10" Type="http://schemas.openxmlformats.org/officeDocument/2006/relationships/slide" Target="slide39.xml"/><Relationship Id="rId4" Type="http://schemas.openxmlformats.org/officeDocument/2006/relationships/slide" Target="slide8.xml"/><Relationship Id="rId9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4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4.ipyn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4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4.ipynb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4.ipyn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ic/focsp/blob/main/installation.md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ic/focsp/blob/main/installation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1992656" y="5230034"/>
            <a:ext cx="4950372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4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Programming Part I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 (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www.python.org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B07179-4CB3-47E9-8974-23DF8602E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80" y="1599947"/>
            <a:ext cx="8079640" cy="39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0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Jupyter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www.jupyter.org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C5BE83-6784-4E9D-84FF-DA9E2CB3C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78" y="1724973"/>
            <a:ext cx="8203466" cy="32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Python3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173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Python 3.10 is recommended for the exercise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Good readability, clear structure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Interpreted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Runs on all common OS</a:t>
            </a:r>
          </a:p>
        </p:txBody>
      </p:sp>
    </p:spTree>
    <p:extLst>
      <p:ext uri="{BB962C8B-B14F-4D97-AF65-F5344CB8AC3E}">
        <p14:creationId xmlns:p14="http://schemas.microsoft.com/office/powerpoint/2010/main" val="274776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Variables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21A3F37B-542C-47E1-BD25-80F28FC61D69}"/>
              </a:ext>
            </a:extLst>
          </p:cNvPr>
          <p:cNvSpPr txBox="1">
            <a:spLocks/>
          </p:cNvSpPr>
          <p:nvPr/>
        </p:nvSpPr>
        <p:spPr>
          <a:xfrm>
            <a:off x="696094" y="4996543"/>
            <a:ext cx="7751811" cy="1238040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5000" lvl="1"/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ejaVu Sans"/>
              </a:rPr>
              <a:t> number  = 123            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ejaVu Sans"/>
              </a:rPr>
              <a:t> message = 'Hello World!'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/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ejaVu Sans"/>
              </a:rPr>
              <a:t> number2 = number       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30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Labels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computations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Variables </a:t>
            </a:r>
            <a:r>
              <a:rPr lang="de-DE" sz="18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reference</a:t>
            </a:r>
            <a:r>
              <a:rPr lang="de-DE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Placeholders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Assignment of values with </a:t>
            </a:r>
            <a:r>
              <a:rPr lang="en-US" sz="1800" noProof="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&lt;Variable name&gt; = &lt;Assigned value&gt;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Transient (temporary) storage of values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Lifetime ends with the end of the program execution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Start value is needed, after that we can change to arbitrary values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29651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Variables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Naming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conventions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variable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names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Fixed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rules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followed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results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in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errors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Only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letters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numbers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underscore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_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numbers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at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beginning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whitespaces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Style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guidelines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Lower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case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short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descriptive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Words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separated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underscore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_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https://github.com/dhelic/focsp/blob/main/style.md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4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4"/>
              </a:rPr>
              <a:t>examples</a:t>
            </a:r>
            <a:endParaRPr lang="de-DE" sz="2400" b="1" dirty="0">
              <a:solidFill>
                <a:srgbClr val="D3242A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9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Variables and data types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F5BFB194-5607-4A2E-9C0E-B4452539E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672638"/>
              </p:ext>
            </p:extLst>
          </p:nvPr>
        </p:nvGraphicFramePr>
        <p:xfrm>
          <a:off x="471300" y="1286691"/>
          <a:ext cx="8300844" cy="463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Examples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int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Natural numbers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x = 3 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float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Floating point numbers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x = 3.0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32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bool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x = True</a:t>
                      </a:r>
                    </a:p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x = False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320"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str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x = 'Test'</a:t>
                      </a:r>
                    </a:p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x = "Test"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tuple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Tuples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x = (1, 2, 3)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list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x = [1, 2, 3]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dict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Dictionaries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x = {1: 'blue', 2: 'red'}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io.TextIOWrapper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x = open('readme.txt')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...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...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45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Integers and Floats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0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Integers and floating point numbers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30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Integers: 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1, -13, 15, -42, 12345, ...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Floats: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1.3, 3.14159, -42.123, …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Arithemtic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operations: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Adding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+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), Subtracting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-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), Multiplying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*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), Dividing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/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Exponantiating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**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Modulo Operator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%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A7A8D3-4349-4ACD-AD60-A2CBF815969F}"/>
              </a:ext>
            </a:extLst>
          </p:cNvPr>
          <p:cNvSpPr txBox="1"/>
          <p:nvPr/>
        </p:nvSpPr>
        <p:spPr>
          <a:xfrm>
            <a:off x="2496094" y="5097737"/>
            <a:ext cx="4151812" cy="758777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AT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5 + 13      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de-AT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number_2 = </a:t>
            </a:r>
            <a:r>
              <a:rPr lang="de-AT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+ 5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7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Extended operator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4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Arithemtic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operations with direct </a:t>
            </a: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assignement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Adding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+=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), Subtracting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-=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), Multiplying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*=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), Dividing (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/=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A7A8D3-4349-4ACD-AD60-A2CBF815969F}"/>
              </a:ext>
            </a:extLst>
          </p:cNvPr>
          <p:cNvSpPr txBox="1"/>
          <p:nvPr/>
        </p:nvSpPr>
        <p:spPr>
          <a:xfrm>
            <a:off x="601979" y="2599506"/>
            <a:ext cx="3654335" cy="2173919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42</a:t>
            </a:r>
          </a:p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+= 8  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# =&gt; 50</a:t>
            </a:r>
          </a:p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-= 10 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# =&gt; 40</a:t>
            </a:r>
          </a:p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/= 4  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# =&gt; 10</a:t>
            </a:r>
          </a:p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*= 2  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# =&gt; 20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7659D4D-7F1A-41C5-92DA-F1367654FF00}"/>
              </a:ext>
            </a:extLst>
          </p:cNvPr>
          <p:cNvSpPr txBox="1"/>
          <p:nvPr/>
        </p:nvSpPr>
        <p:spPr>
          <a:xfrm>
            <a:off x="5032465" y="2599506"/>
            <a:ext cx="3654335" cy="2173919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06800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42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6800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+ 8  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6800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- 10 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6800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/ 4  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6800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number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* 2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5000" lvl="1" indent="0">
              <a:spcBef>
                <a:spcPts val="1134"/>
              </a:spcBef>
              <a:buNone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9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Programming tools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Requirements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Variables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Integers and Floats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Strings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Casting, Printing, Commenting, None-Keyword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Boolean variables and operators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Conditions (if-Statements)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Some special cases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210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Operations with integers and Float == Float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</a:rPr>
              <a:t>4/2 = 2.0, 2 * 3.0 = 6.0, 3.0 ** 2 = 9.0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Floating point error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</a:rPr>
              <a:t>0.2 + 0.1 ≠ 0.3</a:t>
            </a: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examples</a:t>
            </a:r>
            <a:endParaRPr lang="de-DE" sz="2400" b="1" dirty="0">
              <a:solidFill>
                <a:srgbClr val="D3242A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1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7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95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Text = sequence of characters 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Begin and end marked with quotation marks 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"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</a:rPr>
              <a:t>'</a:t>
            </a: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A7A8D3-4349-4ACD-AD60-A2CBF815969F}"/>
              </a:ext>
            </a:extLst>
          </p:cNvPr>
          <p:cNvSpPr txBox="1"/>
          <p:nvPr/>
        </p:nvSpPr>
        <p:spPr>
          <a:xfrm>
            <a:off x="849086" y="2906487"/>
            <a:ext cx="7522028" cy="295002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'This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a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</a:t>
            </a:r>
          </a:p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"This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also a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"</a:t>
            </a:r>
          </a:p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'"Python" was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named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after "Monty Python".'</a:t>
            </a:r>
          </a:p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string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''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'This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a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multiline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1296000" lvl="2" indent="0">
              <a:spcBef>
                <a:spcPts val="850"/>
              </a:spcBef>
              <a:buNone/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			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''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</a:t>
            </a:r>
          </a:p>
          <a:p>
            <a:pPr marL="405000" lvl="1" indent="0">
              <a:spcBef>
                <a:spcPts val="1134"/>
              </a:spcBef>
              <a:buNone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string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""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"This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another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multiline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1296000" lvl="2" indent="0">
              <a:spcBef>
                <a:spcPts val="850"/>
              </a:spcBef>
              <a:buNone/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			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tring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"""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2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247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Accessing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Individual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[]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an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index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(0-based!)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First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index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0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Last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length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– 1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Multiple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slicing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[]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indices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Length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len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2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 slicing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298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Slicing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Retreive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i-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[i]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Retrieve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substring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start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inxlusive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until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end (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):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start:end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]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Retrieve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substring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start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inxlusive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until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end (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 in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steps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given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size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start:end:stepsize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9836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 slicing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Advanced slicing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Retreive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i-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last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[-i]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Retrieve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everything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i-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last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(inclusive):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[-i:]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Retrieve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everything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until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i-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last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):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[:-i]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Reversed</a:t>
            </a:r>
            <a:r>
              <a:rPr lang="de-DE" sz="1800" dirty="0"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[::-1]</a:t>
            </a:r>
          </a:p>
        </p:txBody>
      </p:sp>
    </p:spTree>
    <p:extLst>
      <p:ext uri="{BB962C8B-B14F-4D97-AF65-F5344CB8AC3E}">
        <p14:creationId xmlns:p14="http://schemas.microsoft.com/office/powerpoint/2010/main" val="419537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 slicing: example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E7768161-83CD-4D6A-84A6-AE815E127C2D}"/>
              </a:ext>
            </a:extLst>
          </p:cNvPr>
          <p:cNvSpPr txBox="1">
            <a:spLocks/>
          </p:cNvSpPr>
          <p:nvPr/>
        </p:nvSpPr>
        <p:spPr>
          <a:xfrm>
            <a:off x="412474" y="1580760"/>
            <a:ext cx="8165469" cy="4754726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5000" lvl="1">
              <a:spcBef>
                <a:spcPts val="561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text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'Vienna' 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1296000" lvl="2">
              <a:spcBef>
                <a:spcPts val="850"/>
              </a:spcBef>
            </a:pPr>
            <a:endParaRPr lang="de-AT" sz="2800" spc="-1" dirty="0">
              <a:solidFill>
                <a:srgbClr val="0F0F0F"/>
              </a:solidFill>
            </a:endParaRPr>
          </a:p>
          <a:p>
            <a:pPr marL="2592000" lvl="5">
              <a:spcBef>
                <a:spcPts val="283"/>
              </a:spcBef>
            </a:pPr>
            <a:endParaRPr lang="de-AT" sz="2800" spc="-1" dirty="0">
              <a:solidFill>
                <a:srgbClr val="0F0F0F"/>
              </a:solidFill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E6C30CB-02CA-4737-A93B-34F20B251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754833"/>
              </p:ext>
            </p:extLst>
          </p:nvPr>
        </p:nvGraphicFramePr>
        <p:xfrm>
          <a:off x="1135782" y="2122346"/>
          <a:ext cx="7054200" cy="410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40"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 with text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</a:t>
                      </a:r>
                      <a:endParaRPr lang="en-US" sz="1800" b="1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text[0]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'V'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text[:2] </a:t>
                      </a:r>
                    </a:p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text[0:2]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'Vi'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text[6]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IndexError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text[5] </a:t>
                      </a:r>
                    </a:p>
                    <a:p>
                      <a:pPr algn="l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text[-1]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'a'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320"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text[2:]</a:t>
                      </a:r>
                    </a:p>
                    <a:p>
                      <a:pPr algn="l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text[2:6]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strike="noStrike" spc="-1" dirty="0" err="1">
                          <a:latin typeface="Consolas" panose="020B0609020204030204" pitchFamily="49" charset="0"/>
                        </a:rPr>
                        <a:t>enna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80"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text[::2]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'Ven'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480"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text[::-1]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strike="noStrike" spc="-1" dirty="0" err="1">
                          <a:latin typeface="Consolas" panose="020B0609020204030204" pitchFamily="49" charset="0"/>
                        </a:rPr>
                        <a:t>anneiV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49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 methods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E7768161-83CD-4D6A-84A6-AE815E127C2D}"/>
              </a:ext>
            </a:extLst>
          </p:cNvPr>
          <p:cNvSpPr txBox="1">
            <a:spLocks/>
          </p:cNvSpPr>
          <p:nvPr/>
        </p:nvSpPr>
        <p:spPr>
          <a:xfrm>
            <a:off x="565466" y="3429000"/>
            <a:ext cx="3048592" cy="814097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5000" lvl="1">
              <a:spcBef>
                <a:spcPts val="561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text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' Python! ' </a:t>
            </a:r>
          </a:p>
          <a:p>
            <a:pPr marL="405000" lvl="1">
              <a:spcBef>
                <a:spcPts val="561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name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'John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Doe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</a:t>
            </a:r>
          </a:p>
          <a:p>
            <a:pPr marL="1296000" lvl="2">
              <a:spcBef>
                <a:spcPts val="850"/>
              </a:spcBef>
            </a:pPr>
            <a:endParaRPr lang="de-AT" sz="2800" spc="-1" dirty="0">
              <a:solidFill>
                <a:srgbClr val="0F0F0F"/>
              </a:solidFill>
            </a:endParaRPr>
          </a:p>
          <a:p>
            <a:pPr marL="2592000" lvl="5">
              <a:spcBef>
                <a:spcPts val="283"/>
              </a:spcBef>
            </a:pPr>
            <a:endParaRPr lang="de-AT" sz="2800" spc="-1" dirty="0">
              <a:solidFill>
                <a:srgbClr val="0F0F0F"/>
              </a:solidFill>
            </a:endParaRPr>
          </a:p>
        </p:txBody>
      </p:sp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B6C57DE-1A9C-499F-A92C-F5E191A52E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2144" y="1605599"/>
            <a:ext cx="3048592" cy="467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Strings are flexible with a huge standard functionality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Methods take actions on the variable values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Examples: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examples</a:t>
            </a:r>
            <a:endParaRPr lang="de-DE" sz="2400" b="1" dirty="0">
              <a:solidFill>
                <a:srgbClr val="D3242A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E1639D4-47BE-4552-8D91-D41617AA3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014774"/>
              </p:ext>
            </p:extLst>
          </p:nvPr>
        </p:nvGraphicFramePr>
        <p:xfrm>
          <a:off x="3472544" y="1605599"/>
          <a:ext cx="5524201" cy="378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</a:t>
                      </a:r>
                      <a:endParaRPr lang="en-US" sz="1800" b="1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name + ' , hi!'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'John Doe, hi!'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text * 2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 Python!  Python! 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sz="1800" strike="noStrike" spc="-1" dirty="0" err="1">
                          <a:latin typeface="Consolas" panose="020B0609020204030204" pitchFamily="49" charset="0"/>
                        </a:rPr>
                        <a:t>name.title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()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'John Doe'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name.upper()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'JOHN DOE'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text.lower()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 python! 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text.rstrip()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 Python!'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text.lstrip()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'Python! 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text.strip()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'Python!'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 err="1">
                          <a:latin typeface="Consolas" panose="020B0609020204030204" pitchFamily="49" charset="0"/>
                        </a:rPr>
                        <a:t>name.split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(' ')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['John', 'Doe']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37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Casting, Printing, Commenting,</a:t>
            </a:r>
            <a:b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None-Keyword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2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Conversion between data types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4719145" cy="310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Casting: converting between data types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int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()</a:t>
            </a:r>
            <a:r>
              <a:rPr lang="de-DE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str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()</a:t>
            </a:r>
            <a:r>
              <a:rPr lang="de-DE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float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()</a:t>
            </a:r>
            <a:r>
              <a:rPr lang="de-DE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bool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()</a:t>
            </a:r>
            <a:r>
              <a:rPr lang="de-DE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…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Examples: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int('5')</a:t>
            </a:r>
            <a:r>
              <a:rPr lang="en-US" sz="18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		=&gt; 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5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float('5.23')</a:t>
            </a:r>
            <a:r>
              <a:rPr lang="en-US" sz="18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	=&gt; 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5.23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str(5)</a:t>
            </a:r>
            <a:r>
              <a:rPr lang="en-US" sz="18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		=&gt; 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'5'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int(True)</a:t>
            </a:r>
            <a:r>
              <a:rPr lang="en-US" sz="18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	=&gt; 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bool(0)</a:t>
            </a:r>
            <a:r>
              <a:rPr lang="en-US" sz="1800" dirty="0"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		=&gt; 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2C9B22C-5992-4BC0-A14C-338D07BADB9B}"/>
              </a:ext>
            </a:extLst>
          </p:cNvPr>
          <p:cNvSpPr txBox="1"/>
          <p:nvPr/>
        </p:nvSpPr>
        <p:spPr>
          <a:xfrm>
            <a:off x="5227320" y="1306132"/>
            <a:ext cx="3853618" cy="90204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nsolas" panose="020B0609020204030204" pitchFamily="49" charset="0"/>
                <a:ea typeface="Droid Sans Fallback"/>
              </a:rPr>
              <a:t>num1 = 123           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nsolas" panose="020B0609020204030204" pitchFamily="49" charset="0"/>
                <a:ea typeface="Droid Sans Fallback"/>
              </a:rPr>
              <a:t>num2 = '15</a:t>
            </a:r>
            <a:r>
              <a:rPr lang="en-US" sz="1800" b="0" strike="noStrike" spc="-1" dirty="0">
                <a:latin typeface="Consolas" panose="020B0609020204030204" pitchFamily="49" charset="0"/>
              </a:rPr>
              <a:t>'</a:t>
            </a:r>
          </a:p>
          <a:p>
            <a:r>
              <a:rPr lang="en-US" sz="1800" b="0" strike="noStrike" spc="-1" dirty="0">
                <a:latin typeface="Consolas" panose="020B0609020204030204" pitchFamily="49" charset="0"/>
              </a:rPr>
              <a:t>num3 = num1 + num2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997EBF9-C822-4E51-A560-99663CE379E3}"/>
              </a:ext>
            </a:extLst>
          </p:cNvPr>
          <p:cNvSpPr txBox="1"/>
          <p:nvPr/>
        </p:nvSpPr>
        <p:spPr>
          <a:xfrm>
            <a:off x="5227320" y="2212612"/>
            <a:ext cx="3853618" cy="373680"/>
          </a:xfrm>
          <a:prstGeom prst="rect">
            <a:avLst/>
          </a:prstGeom>
          <a:solidFill>
            <a:srgbClr val="FFFFFF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A36B1-8B39-44CA-BCC4-404EC09DD637}"/>
              </a:ext>
            </a:extLst>
          </p:cNvPr>
          <p:cNvSpPr txBox="1"/>
          <p:nvPr/>
        </p:nvSpPr>
        <p:spPr>
          <a:xfrm>
            <a:off x="5227320" y="4991644"/>
            <a:ext cx="3853618" cy="95436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nsolas" panose="020B0609020204030204" pitchFamily="49" charset="0"/>
                <a:ea typeface="Droid Sans Fallback"/>
              </a:rPr>
              <a:t>num1 = 123           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nsolas" panose="020B0609020204030204" pitchFamily="49" charset="0"/>
                <a:ea typeface="Droid Sans Fallback"/>
              </a:rPr>
              <a:t>num2 = '15</a:t>
            </a:r>
            <a:r>
              <a:rPr lang="en-US" sz="1800" b="0" strike="noStrike" spc="-1" dirty="0">
                <a:latin typeface="Consolas" panose="020B0609020204030204" pitchFamily="49" charset="0"/>
              </a:rPr>
              <a:t>'</a:t>
            </a:r>
          </a:p>
          <a:p>
            <a:r>
              <a:rPr lang="en-US" sz="1800" b="0" strike="noStrike" spc="-1" dirty="0">
                <a:latin typeface="Consolas" panose="020B0609020204030204" pitchFamily="49" charset="0"/>
              </a:rPr>
              <a:t>num3 = num1 + int(num2)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CAF2D5-2261-4067-B860-850F56F9A47C}"/>
              </a:ext>
            </a:extLst>
          </p:cNvPr>
          <p:cNvSpPr txBox="1"/>
          <p:nvPr/>
        </p:nvSpPr>
        <p:spPr>
          <a:xfrm>
            <a:off x="5227320" y="4591143"/>
            <a:ext cx="3853618" cy="373680"/>
          </a:xfrm>
          <a:prstGeom prst="rect">
            <a:avLst/>
          </a:prstGeom>
          <a:solidFill>
            <a:srgbClr val="FFFFFF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19F4DD-40F0-4BDE-9455-955E8BB01565}"/>
              </a:ext>
            </a:extLst>
          </p:cNvPr>
          <p:cNvSpPr txBox="1"/>
          <p:nvPr/>
        </p:nvSpPr>
        <p:spPr>
          <a:xfrm>
            <a:off x="5227320" y="2575491"/>
            <a:ext cx="3853618" cy="2022017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nsolas" panose="020B0609020204030204" pitchFamily="49" charset="0"/>
              </a:rPr>
              <a:t>TypeError</a:t>
            </a:r>
            <a:r>
              <a:rPr lang="en-US" sz="1800" b="0" strike="noStrike" spc="-1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nsolas" panose="020B0609020204030204" pitchFamily="49" charset="0"/>
              </a:rPr>
              <a:t>    1 num1 = 123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nsolas" panose="020B0609020204030204" pitchFamily="49" charset="0"/>
              </a:rPr>
              <a:t>    2 num2 = '15'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nsolas" panose="020B0609020204030204" pitchFamily="49" charset="0"/>
              </a:rPr>
              <a:t>--&gt; 3 num3 = num1 + num2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nsolas" panose="020B0609020204030204" pitchFamily="49" charset="0"/>
              </a:rPr>
              <a:t>TypeError</a:t>
            </a:r>
            <a:r>
              <a:rPr lang="en-US" sz="1800" b="0" strike="noStrike" spc="-1" dirty="0">
                <a:latin typeface="Consolas" panose="020B0609020204030204" pitchFamily="49" charset="0"/>
              </a:rPr>
              <a:t>: unsupported operand type(s) for +: 'int' and 'str'</a:t>
            </a:r>
          </a:p>
        </p:txBody>
      </p:sp>
    </p:spTree>
    <p:extLst>
      <p:ext uri="{BB962C8B-B14F-4D97-AF65-F5344CB8AC3E}">
        <p14:creationId xmlns:p14="http://schemas.microsoft.com/office/powerpoint/2010/main" val="378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 tools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53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Formatting output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26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print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()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function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Prints also a new line at the end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 separated with 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,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Space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whitespace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print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format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variables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before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print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Variables in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brackets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{}</a:t>
            </a: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2C9B22C-5992-4BC0-A14C-338D07BADB9B}"/>
              </a:ext>
            </a:extLst>
          </p:cNvPr>
          <p:cNvSpPr txBox="1"/>
          <p:nvPr/>
        </p:nvSpPr>
        <p:spPr>
          <a:xfrm>
            <a:off x="702394" y="4525818"/>
            <a:ext cx="7949237" cy="1023105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05000" lvl="1">
              <a:spcBef>
                <a:spcPts val="1134"/>
              </a:spcBef>
            </a:pPr>
            <a:r>
              <a:rPr lang="en-US" sz="1800" spc="-1" dirty="0">
                <a:latin typeface="Consolas" panose="020B0609020204030204" pitchFamily="49" charset="0"/>
                <a:ea typeface="Droid Sans Fallback"/>
              </a:rPr>
              <a:t>name = 'Max'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latin typeface="Consolas" panose="020B0609020204030204" pitchFamily="49" charset="0"/>
                <a:ea typeface="Droid Sans Fallback"/>
              </a:rPr>
              <a:t>age = 20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latin typeface="Consolas" panose="020B0609020204030204" pitchFamily="49" charset="0"/>
                <a:ea typeface="Droid Sans Fallback"/>
              </a:rPr>
              <a:t>print(</a:t>
            </a:r>
            <a:r>
              <a:rPr lang="en-US" sz="1800" b="1" spc="-1" dirty="0" err="1">
                <a:latin typeface="Consolas" panose="020B0609020204030204" pitchFamily="49" charset="0"/>
                <a:ea typeface="Droid Sans Fallback"/>
              </a:rPr>
              <a:t>f</a:t>
            </a:r>
            <a:r>
              <a:rPr lang="en-US" sz="1800" spc="-1" dirty="0" err="1">
                <a:latin typeface="Consolas" panose="020B0609020204030204" pitchFamily="49" charset="0"/>
                <a:ea typeface="Droid Sans Fallback"/>
              </a:rPr>
              <a:t>'My</a:t>
            </a:r>
            <a:r>
              <a:rPr lang="en-US" sz="1800" spc="-1" dirty="0">
                <a:latin typeface="Consolas" panose="020B0609020204030204" pitchFamily="49" charset="0"/>
                <a:ea typeface="Droid Sans Fallback"/>
              </a:rPr>
              <a:t> name is </a:t>
            </a:r>
            <a:r>
              <a:rPr lang="en-US" sz="1800" b="1" spc="-1" dirty="0">
                <a:latin typeface="Consolas" panose="020B0609020204030204" pitchFamily="49" charset="0"/>
                <a:ea typeface="Droid Sans Fallback"/>
              </a:rPr>
              <a:t>{name}</a:t>
            </a:r>
            <a:r>
              <a:rPr lang="en-US" sz="1800" spc="-1" dirty="0">
                <a:latin typeface="Consolas" panose="020B0609020204030204" pitchFamily="49" charset="0"/>
                <a:ea typeface="Droid Sans Fallback"/>
              </a:rPr>
              <a:t> and I am </a:t>
            </a:r>
            <a:r>
              <a:rPr lang="en-US" sz="1800" b="1" spc="-1" dirty="0">
                <a:latin typeface="Consolas" panose="020B0609020204030204" pitchFamily="49" charset="0"/>
                <a:ea typeface="Droid Sans Fallback"/>
              </a:rPr>
              <a:t>{age}</a:t>
            </a:r>
            <a:r>
              <a:rPr lang="en-US" sz="1800" spc="-1" dirty="0">
                <a:latin typeface="Consolas" panose="020B0609020204030204" pitchFamily="49" charset="0"/>
                <a:ea typeface="Droid Sans Fallback"/>
              </a:rPr>
              <a:t> years old')</a:t>
            </a:r>
            <a:br>
              <a:rPr lang="en-US" sz="1800" dirty="0"/>
            </a:br>
            <a:endParaRPr lang="en-US" sz="1800" spc="-1" dirty="0">
              <a:solidFill>
                <a:srgbClr val="0F0F0F"/>
              </a:solidFill>
            </a:endParaRPr>
          </a:p>
          <a:p>
            <a:pPr marL="405000" lvl="1" indent="0">
              <a:spcBef>
                <a:spcPts val="1134"/>
              </a:spcBef>
              <a:buNone/>
            </a:pP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98A443-4FED-4949-9C43-FCC1764268D3}"/>
              </a:ext>
            </a:extLst>
          </p:cNvPr>
          <p:cNvSpPr/>
          <p:nvPr/>
        </p:nvSpPr>
        <p:spPr>
          <a:xfrm>
            <a:off x="1879244" y="5063040"/>
            <a:ext cx="300960" cy="378720"/>
          </a:xfrm>
          <a:prstGeom prst="rect">
            <a:avLst/>
          </a:prstGeom>
          <a:noFill/>
          <a:ln w="36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1123A73-48E7-481D-A3FE-E4391DB0A58C}"/>
              </a:ext>
            </a:extLst>
          </p:cNvPr>
          <p:cNvSpPr/>
          <p:nvPr/>
        </p:nvSpPr>
        <p:spPr>
          <a:xfrm>
            <a:off x="3540369" y="5063040"/>
            <a:ext cx="797170" cy="421920"/>
          </a:xfrm>
          <a:prstGeom prst="rect">
            <a:avLst/>
          </a:prstGeom>
          <a:noFill/>
          <a:ln w="36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7E6651-F7B2-4C17-A601-FC36A2B5B934}"/>
              </a:ext>
            </a:extLst>
          </p:cNvPr>
          <p:cNvSpPr/>
          <p:nvPr/>
        </p:nvSpPr>
        <p:spPr>
          <a:xfrm>
            <a:off x="5575500" y="5063040"/>
            <a:ext cx="676808" cy="422640"/>
          </a:xfrm>
          <a:prstGeom prst="rect">
            <a:avLst/>
          </a:prstGeom>
          <a:noFill/>
          <a:ln w="3672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8B5643-6E35-492F-AF48-C1D901847685}"/>
              </a:ext>
            </a:extLst>
          </p:cNvPr>
          <p:cNvSpPr txBox="1"/>
          <p:nvPr/>
        </p:nvSpPr>
        <p:spPr>
          <a:xfrm>
            <a:off x="4247661" y="29737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630635-590E-4CE6-94F6-E20C4B8EE5DB}"/>
              </a:ext>
            </a:extLst>
          </p:cNvPr>
          <p:cNvSpPr txBox="1"/>
          <p:nvPr/>
        </p:nvSpPr>
        <p:spPr>
          <a:xfrm>
            <a:off x="1600330" y="5716813"/>
            <a:ext cx="569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-1" dirty="0">
                <a:solidFill>
                  <a:srgbClr val="0F0F0F"/>
                </a:solidFill>
                <a:highlight>
                  <a:srgbClr val="FFFFFF"/>
                </a:highlight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Output:</a:t>
            </a:r>
            <a:r>
              <a:rPr lang="en-US" sz="1800" spc="-1" dirty="0">
                <a:solidFill>
                  <a:srgbClr val="0F0F0F"/>
                </a:solidFill>
                <a:highlight>
                  <a:srgbClr val="FFFFFF"/>
                </a:highlight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   </a:t>
            </a:r>
            <a:r>
              <a:rPr lang="en-US" sz="1800" spc="-1" dirty="0">
                <a:highlight>
                  <a:srgbClr val="FFFFFF"/>
                </a:highlight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 </a:t>
            </a:r>
            <a:r>
              <a:rPr lang="en-US" sz="1800" spc="-1" dirty="0">
                <a:highlight>
                  <a:srgbClr val="FFFFFF"/>
                </a:highlight>
                <a:latin typeface="Consolas" panose="020B0609020204030204" pitchFamily="49" charset="0"/>
                <a:ea typeface="Droid Sans Fallback"/>
              </a:rPr>
              <a:t>My name is Max and I am 20 years old</a:t>
            </a:r>
            <a:endParaRPr lang="de-A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Formatting output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26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Whitespaces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special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663C7E8-36FB-4796-B42E-DC5007A72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454881"/>
              </p:ext>
            </p:extLst>
          </p:nvPr>
        </p:nvGraphicFramePr>
        <p:xfrm>
          <a:off x="2743983" y="2312225"/>
          <a:ext cx="3480009" cy="237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Sequence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</a:t>
                      </a:r>
                      <a:endParaRPr lang="en-US" sz="1800" b="1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\n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line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\t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Tabulator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\'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 character in strings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>
                          <a:latin typeface="Consolas" panose="020B0609020204030204" pitchFamily="49" charset="0"/>
                        </a:rPr>
                        <a:t>\"</a:t>
                      </a:r>
                      <a:endParaRPr lang="en-US" sz="1800" b="0" strike="noStrike" spc="-1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de-AT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character in strings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\\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 character (backslash)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43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Comments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599"/>
            <a:ext cx="8194431" cy="352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# single-line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comment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"""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multi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line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1371600" lvl="3" indent="0">
              <a:spcBef>
                <a:spcPts val="640"/>
              </a:spcBef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comment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"""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'''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multi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line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1371600" lvl="3" indent="0">
              <a:spcBef>
                <a:spcPts val="640"/>
              </a:spcBef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documentation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'''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Explanations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flow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structure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Supports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understanding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Useful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group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longer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lasting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433280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None-Keyword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3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None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 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 value, Null value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Placeholder when the variable value is still not assigned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x = None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different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0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''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examples</a:t>
            </a:r>
            <a:endParaRPr lang="de-DE" sz="2400" b="1" dirty="0">
              <a:solidFill>
                <a:srgbClr val="D3242A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5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Boolean variables and operators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Boolean variables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168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Boolean variables (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boolean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bool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store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true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/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True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Boolean variables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results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comparisons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variables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30BE0C-59CA-4DF8-BA46-20056675A1FC}"/>
              </a:ext>
            </a:extLst>
          </p:cNvPr>
          <p:cNvSpPr/>
          <p:nvPr/>
        </p:nvSpPr>
        <p:spPr>
          <a:xfrm>
            <a:off x="900098" y="3567723"/>
            <a:ext cx="7001256" cy="91440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value = ((2 + 2) &lt; 4)</a:t>
            </a:r>
            <a:endParaRPr lang="en-US" sz="1800" b="0" strike="noStrike" spc="-1" dirty="0">
              <a:solidFill>
                <a:srgbClr val="E0E0E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AT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</a:t>
            </a:r>
            <a:r>
              <a:rPr lang="de-AT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('This </a:t>
            </a:r>
            <a:r>
              <a:rPr lang="de-AT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is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', value)</a:t>
            </a:r>
            <a:endParaRPr lang="en-US" sz="1800" b="0" strike="noStrike" spc="-1" dirty="0">
              <a:solidFill>
                <a:srgbClr val="E0E0E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Comparison operators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DFB39DF-2D91-4636-89EA-C33F65D39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169287"/>
              </p:ext>
            </p:extLst>
          </p:nvPr>
        </p:nvGraphicFramePr>
        <p:xfrm>
          <a:off x="546144" y="1533784"/>
          <a:ext cx="8051711" cy="356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Operator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Description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Example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==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is equal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== y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!=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is not equal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!= y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&gt;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greater than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&gt; y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&lt;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smaller than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&lt; y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&gt;=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greater or equal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&gt;= y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&lt;=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smaller or equals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&lt;= y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is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objects are identical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is y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is not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objects are different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is not y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1F28FF9-521D-4A7B-9C09-3D1435A2DCB5}"/>
              </a:ext>
            </a:extLst>
          </p:cNvPr>
          <p:cNvSpPr txBox="1"/>
          <p:nvPr/>
        </p:nvSpPr>
        <p:spPr>
          <a:xfrm>
            <a:off x="1570424" y="5318340"/>
            <a:ext cx="6003149" cy="488160"/>
          </a:xfrm>
          <a:prstGeom prst="rect">
            <a:avLst/>
          </a:prstGeom>
          <a:noFill/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Result of comparisons</a:t>
            </a:r>
            <a:r>
              <a:rPr lang="en-US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oolean</a:t>
            </a:r>
            <a:r>
              <a:rPr lang="en-US" sz="18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value</a:t>
            </a:r>
            <a:r>
              <a:rPr lang="en-US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0" strike="noStrike" spc="-1" dirty="0">
                <a:highlight>
                  <a:srgbClr val="DAE3F3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True</a:t>
            </a:r>
            <a:r>
              <a:rPr lang="en-US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>
                <a:highlight>
                  <a:srgbClr val="DAE3F3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False</a:t>
            </a:r>
            <a:r>
              <a:rPr lang="en-US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operators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C98834E-4F91-4DA5-B007-0361C8FCB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789710"/>
              </p:ext>
            </p:extLst>
          </p:nvPr>
        </p:nvGraphicFramePr>
        <p:xfrm>
          <a:off x="819736" y="1668134"/>
          <a:ext cx="7739820" cy="222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Operator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Description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Example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and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True </a:t>
                      </a:r>
                      <a:r>
                        <a:rPr lang="en-US" sz="1800" strike="noStrike" spc="-1" dirty="0" err="1"/>
                        <a:t>iff</a:t>
                      </a:r>
                      <a:r>
                        <a:rPr lang="en-US" sz="1800" strike="noStrike" spc="-1" dirty="0"/>
                        <a:t> both statements are true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== y and y &lt; 5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/>
                        <a:t>or</a:t>
                      </a:r>
                      <a:endParaRPr lang="en-US" sz="1800" b="0" strike="noStrike" spc="-1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False </a:t>
                      </a:r>
                      <a:r>
                        <a:rPr lang="en-US" sz="1800" strike="noStrike" spc="-1" dirty="0" err="1"/>
                        <a:t>iff</a:t>
                      </a:r>
                      <a:r>
                        <a:rPr lang="en-US" sz="1800" strike="noStrike" spc="-1" dirty="0"/>
                        <a:t> both statement are false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x &gt; 2 or y &gt; 3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not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Negation of the statement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not x == y</a:t>
                      </a:r>
                    </a:p>
                    <a:p>
                      <a:pPr algn="ctr"/>
                      <a:r>
                        <a:rPr lang="en-US" sz="1800" strike="noStrike" spc="-1" dirty="0"/>
                        <a:t>not z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^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</a:t>
                      </a:r>
                      <a:r>
                        <a:rPr lang="en-US" sz="1800" b="0" strike="noStrike" spc="-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iff</a:t>
                      </a:r>
                      <a:r>
                        <a:rPr lang="en-US" sz="18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one of the statements is true (XOR)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strike="noStrike" spc="-1" dirty="0"/>
                        <a:t>x == 2 ^ y &lt; 4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3596467979"/>
                  </a:ext>
                </a:extLst>
              </a:tr>
            </a:tbl>
          </a:graphicData>
        </a:graphic>
      </p:graphicFrame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5B4F9732-0D80-4896-B788-D96D7C067A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9734" y="4004924"/>
            <a:ext cx="7739821" cy="168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Note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^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so-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called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bitwise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operator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Works on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bits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Result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each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comparison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boolean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Hence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should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work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expected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7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</a:t>
            </a:r>
            <a:r>
              <a:rPr lang="en-US" sz="2800" b="1" noProof="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perator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precedence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5B4F9732-0D80-4896-B788-D96D7C067A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63015" y="1324406"/>
            <a:ext cx="2610851" cy="91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sure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examples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0591F31-B4AD-4E9C-A225-EEB531F04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915279"/>
              </p:ext>
            </p:extLst>
          </p:nvPr>
        </p:nvGraphicFramePr>
        <p:xfrm>
          <a:off x="146891" y="1324406"/>
          <a:ext cx="5817847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17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Operator precedence</a:t>
                      </a:r>
                    </a:p>
                    <a:p>
                      <a:pPr algn="ctr"/>
                      <a:r>
                        <a:rPr lang="en-US" sz="1800" strike="noStrike" spc="-1" dirty="0"/>
                        <a:t>(from low to high) </a:t>
                      </a:r>
                      <a:endParaRPr lang="en-US" sz="18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or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and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not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in, not in, is, is not, &lt;, &lt;=, &gt;, &gt;=, !=, ==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|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^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&amp;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&lt;&lt;, &gt;&gt;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+, -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*, @, /, //, %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+x, -x, ~x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**</a:t>
                      </a:r>
                      <a:endParaRPr lang="en-US" sz="1800" b="0" strike="noStrike" spc="-1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29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Conditions (if-Statements)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How does “text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”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become an executable program?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27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 translating source code (“text”)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 computer translates your written code into machine language.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There are two different ways of translation: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Compiler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One-time translation into a binary file (executable)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Interpreter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Interpretation of the source code at each execution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99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Branching: if statements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190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whether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conditions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satisfied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Conditional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execution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code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Control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flow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condition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satisfied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something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spcBef>
                <a:spcPts val="640"/>
              </a:spcBef>
            </a:pP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30BE0C-59CA-4DF8-BA46-20056675A1FC}"/>
              </a:ext>
            </a:extLst>
          </p:cNvPr>
          <p:cNvSpPr/>
          <p:nvPr/>
        </p:nvSpPr>
        <p:spPr>
          <a:xfrm>
            <a:off x="564037" y="3563814"/>
            <a:ext cx="3515594" cy="104832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rPr>
              <a:t>if condition: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kumimoji="0" lang="de-AT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Droid Sans Fallback"/>
                <a:cs typeface="+mn-cs"/>
                <a:sym typeface="Arial"/>
              </a:rPr>
              <a:t>print</a:t>
            </a:r>
            <a:r>
              <a:rPr kumimoji="0" lang="de-AT" sz="1800" b="0" i="0" u="none" strike="noStrike" kern="0" cap="none" spc="-1" normalizeH="0" baseline="0" noProof="0" dirty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Droid Sans Fallback"/>
                <a:cs typeface="+mn-cs"/>
                <a:sym typeface="Arial"/>
              </a:rPr>
              <a:t>('Do </a:t>
            </a:r>
            <a:r>
              <a:rPr kumimoji="0" lang="de-AT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Droid Sans Fallback"/>
                <a:cs typeface="+mn-cs"/>
                <a:sym typeface="Arial"/>
              </a:rPr>
              <a:t>something</a:t>
            </a:r>
            <a:r>
              <a:rPr kumimoji="0" lang="de-AT" sz="1800" b="0" i="0" u="none" strike="noStrike" kern="0" cap="none" spc="-1" normalizeH="0" baseline="0" noProof="0" dirty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Droid Sans Fallback"/>
                <a:cs typeface="+mn-cs"/>
                <a:sym typeface="Arial"/>
              </a:rPr>
              <a:t>')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812E74-658F-4F6C-B444-ACAB573F6A04}"/>
              </a:ext>
            </a:extLst>
          </p:cNvPr>
          <p:cNvSpPr/>
          <p:nvPr/>
        </p:nvSpPr>
        <p:spPr>
          <a:xfrm>
            <a:off x="587714" y="3935211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71C6A-A898-4D1B-A896-C5AC97E34B54}"/>
              </a:ext>
            </a:extLst>
          </p:cNvPr>
          <p:cNvSpPr txBox="1"/>
          <p:nvPr/>
        </p:nvSpPr>
        <p:spPr>
          <a:xfrm>
            <a:off x="457200" y="4612138"/>
            <a:ext cx="2017544" cy="38884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F0F0F"/>
                </a:solidFill>
                <a:highlight>
                  <a:srgbClr val="FC5C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Indented 4 spaces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880CEED4-C3FE-499B-9D84-138AEBC9A232}"/>
              </a:ext>
            </a:extLst>
          </p:cNvPr>
          <p:cNvSpPr/>
          <p:nvPr/>
        </p:nvSpPr>
        <p:spPr>
          <a:xfrm>
            <a:off x="866332" y="4290302"/>
            <a:ext cx="45719" cy="250794"/>
          </a:xfrm>
          <a:custGeom>
            <a:avLst/>
            <a:gdLst/>
            <a:ahLst/>
            <a:cxnLst/>
            <a:rect l="0" t="0" r="r" b="b"/>
            <a:pathLst>
              <a:path h="872" fill="none">
                <a:moveTo>
                  <a:pt x="0" y="872"/>
                </a:moveTo>
                <a:lnTo>
                  <a:pt x="0" y="0"/>
                </a:lnTo>
              </a:path>
            </a:pathLst>
          </a:custGeom>
          <a:ln w="18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DDF382D-0E7E-4299-AB09-AE5354D7B7E0}"/>
              </a:ext>
            </a:extLst>
          </p:cNvPr>
          <p:cNvSpPr txBox="1"/>
          <p:nvPr/>
        </p:nvSpPr>
        <p:spPr>
          <a:xfrm>
            <a:off x="4627440" y="3563115"/>
            <a:ext cx="4059360" cy="1049023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if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x &gt; 2:</a:t>
            </a:r>
            <a:br>
              <a:rPr sz="1800" dirty="0">
                <a:latin typeface="Consolas" panose="020B0609020204030204" pitchFamily="49" charset="0"/>
              </a:rPr>
            </a:br>
            <a:r>
              <a:rPr lang="en-US" sz="1800" b="1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print('In if')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print('Not in if')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56FD9C-086A-4C81-855A-D17BD1C3C50C}"/>
              </a:ext>
            </a:extLst>
          </p:cNvPr>
          <p:cNvSpPr/>
          <p:nvPr/>
        </p:nvSpPr>
        <p:spPr>
          <a:xfrm>
            <a:off x="4627440" y="3899225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88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Branching: if-else statements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168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statement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fallback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condition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fullfilled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condition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satisfied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else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spcBef>
                <a:spcPts val="640"/>
              </a:spcBef>
            </a:pP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30BE0C-59CA-4DF8-BA46-20056675A1FC}"/>
              </a:ext>
            </a:extLst>
          </p:cNvPr>
          <p:cNvSpPr/>
          <p:nvPr/>
        </p:nvSpPr>
        <p:spPr>
          <a:xfrm>
            <a:off x="564037" y="3563813"/>
            <a:ext cx="4059360" cy="132080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Arial"/>
              </a:rPr>
              <a:t>if condition: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kumimoji="0" lang="de-AT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Droid Sans Fallback"/>
                <a:cs typeface="+mn-cs"/>
                <a:sym typeface="Arial"/>
              </a:rPr>
              <a:t>print</a:t>
            </a:r>
            <a:r>
              <a:rPr kumimoji="0" lang="de-AT" sz="1800" b="0" i="0" u="none" strike="noStrike" kern="0" cap="none" spc="-1" normalizeH="0" baseline="0" noProof="0" dirty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Droid Sans Fallback"/>
                <a:cs typeface="+mn-cs"/>
                <a:sym typeface="Arial"/>
              </a:rPr>
              <a:t>('Do </a:t>
            </a:r>
            <a:r>
              <a:rPr kumimoji="0" lang="de-AT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Droid Sans Fallback"/>
                <a:cs typeface="+mn-cs"/>
                <a:sym typeface="Arial"/>
              </a:rPr>
              <a:t>something</a:t>
            </a:r>
            <a:r>
              <a:rPr kumimoji="0" lang="de-AT" sz="1800" b="0" i="0" u="none" strike="noStrike" kern="0" cap="none" spc="-1" normalizeH="0" baseline="0" noProof="0" dirty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onsolas" panose="020B0609020204030204" pitchFamily="49" charset="0"/>
                <a:ea typeface="Droid Sans Fallback"/>
                <a:cs typeface="+mn-cs"/>
                <a:sym typeface="Arial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print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('Do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')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Arial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DDF382D-0E7E-4299-AB09-AE5354D7B7E0}"/>
              </a:ext>
            </a:extLst>
          </p:cNvPr>
          <p:cNvSpPr txBox="1"/>
          <p:nvPr/>
        </p:nvSpPr>
        <p:spPr>
          <a:xfrm>
            <a:off x="564037" y="5032407"/>
            <a:ext cx="4059360" cy="123553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if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x &gt; 2:</a:t>
            </a:r>
            <a:br>
              <a:rPr sz="1800" dirty="0">
                <a:latin typeface="Consolas" panose="020B0609020204030204" pitchFamily="49" charset="0"/>
              </a:rPr>
            </a:br>
            <a:r>
              <a:rPr lang="en-US" sz="1800" b="1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print('In if')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else: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print('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 else')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Branching: if-</a:t>
            </a:r>
            <a:r>
              <a:rPr lang="en-US" sz="2800" b="1" noProof="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elif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-else statements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244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Multiple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branching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more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complex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case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first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condition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satisfied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spcBef>
                <a:spcPts val="640"/>
              </a:spcBef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second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condition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else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640"/>
              </a:spcBef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third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condition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somenthing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before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640"/>
              </a:spcBef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…</a:t>
            </a:r>
          </a:p>
          <a:p>
            <a:pPr marL="457200" lvl="1" indent="0">
              <a:spcBef>
                <a:spcPts val="640"/>
              </a:spcBef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completly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different</a:t>
            </a:r>
          </a:p>
        </p:txBody>
      </p:sp>
    </p:spTree>
    <p:extLst>
      <p:ext uri="{BB962C8B-B14F-4D97-AF65-F5344CB8AC3E}">
        <p14:creationId xmlns:p14="http://schemas.microsoft.com/office/powerpoint/2010/main" val="1078069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Branching: if-</a:t>
            </a:r>
            <a:r>
              <a:rPr lang="en-US" sz="2800" b="1" noProof="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elif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-else statements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67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spcBef>
                <a:spcPts val="640"/>
              </a:spcBef>
            </a:pP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E76C9960-D7A1-4607-828E-4DA4E0E8D24B}"/>
              </a:ext>
            </a:extLst>
          </p:cNvPr>
          <p:cNvSpPr txBox="1">
            <a:spLocks/>
          </p:cNvSpPr>
          <p:nvPr/>
        </p:nvSpPr>
        <p:spPr>
          <a:xfrm>
            <a:off x="1279144" y="2282092"/>
            <a:ext cx="6794148" cy="3615840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condition</a:t>
            </a:r>
            <a:r>
              <a:rPr lang="de-AT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('Do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')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elif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condition2</a:t>
            </a:r>
            <a:r>
              <a:rPr lang="de-AT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('Do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')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elif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condition3</a:t>
            </a:r>
            <a:r>
              <a:rPr lang="de-AT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('Do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different')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#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there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could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be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more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elifs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below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this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else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 # optional</a:t>
            </a:r>
          </a:p>
          <a:p>
            <a:pPr marL="405000" lvl="1">
              <a:spcBef>
                <a:spcPts val="567"/>
              </a:spcBef>
              <a:spcAft>
                <a:spcPts val="283"/>
              </a:spcAft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('Do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something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completely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different')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66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Branching: if-</a:t>
            </a:r>
            <a:r>
              <a:rPr lang="en-US" sz="2800" b="1" noProof="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elif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-else statements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67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Examples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640"/>
              </a:spcBef>
            </a:pP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5310A3E9-4603-4FE1-B94B-FEF48E42598D}"/>
              </a:ext>
            </a:extLst>
          </p:cNvPr>
          <p:cNvSpPr txBox="1">
            <a:spLocks/>
          </p:cNvSpPr>
          <p:nvPr/>
        </p:nvSpPr>
        <p:spPr>
          <a:xfrm>
            <a:off x="492369" y="2282092"/>
            <a:ext cx="3171676" cy="2606375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5000" lvl="1">
              <a:spcBef>
                <a:spcPts val="283"/>
              </a:spcBef>
            </a:pP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if x &lt; 5</a:t>
            </a:r>
            <a:r>
              <a:rPr lang="en-US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print('Small')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283"/>
              </a:spcBef>
            </a:pP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elif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x &lt; 15</a:t>
            </a:r>
            <a:r>
              <a:rPr lang="en-US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print('Medium')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283"/>
              </a:spcBef>
            </a:pP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elif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x &lt; 20</a:t>
            </a:r>
            <a:r>
              <a:rPr lang="en-US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print('Big')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283"/>
              </a:spcBef>
            </a:pP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else: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print('Huge')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7823400-E851-4955-A588-C063F9E8B868}"/>
              </a:ext>
            </a:extLst>
          </p:cNvPr>
          <p:cNvSpPr txBox="1">
            <a:spLocks/>
          </p:cNvSpPr>
          <p:nvPr/>
        </p:nvSpPr>
        <p:spPr>
          <a:xfrm>
            <a:off x="5515200" y="2282092"/>
            <a:ext cx="3171600" cy="2606375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5000" lvl="1">
              <a:spcBef>
                <a:spcPts val="283"/>
              </a:spcBef>
            </a:pP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if x &lt; 5</a:t>
            </a:r>
            <a:r>
              <a:rPr lang="en-US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print('Small')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283"/>
              </a:spcBef>
            </a:pP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if x &lt; 15</a:t>
            </a:r>
            <a:r>
              <a:rPr lang="en-US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print('Medium')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283"/>
              </a:spcBef>
            </a:pP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if x &lt; 20</a:t>
            </a:r>
            <a:r>
              <a:rPr lang="en-US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print('Big')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283"/>
              </a:spcBef>
            </a:pP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else: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print('Huge')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92E351-065D-4A5B-ACC2-CF7B6F68C1B7}"/>
              </a:ext>
            </a:extLst>
          </p:cNvPr>
          <p:cNvSpPr txBox="1"/>
          <p:nvPr/>
        </p:nvSpPr>
        <p:spPr>
          <a:xfrm>
            <a:off x="4392505" y="3199538"/>
            <a:ext cx="468720" cy="771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800" b="0" strike="noStrike" spc="-1" dirty="0">
                <a:solidFill>
                  <a:srgbClr val="0F0F0F"/>
                </a:solidFill>
                <a:latin typeface="Arial"/>
              </a:rPr>
              <a:t>≠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5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Indentation rules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194431" cy="34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Standard PEP8 (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https://peps.python.org/pep-0008/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4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spaces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tabulators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configure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editors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replaces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tabs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4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spaces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Block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indentation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Everything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indented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after 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belongs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current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block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This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language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!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Not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following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results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in an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error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Implicitly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supports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formatting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readability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code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Changes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relation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rest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code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if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for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while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,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def</a:t>
            </a:r>
            <a:r>
              <a:rPr lang="de-AT" sz="1800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, …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87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Nested indentation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8F1D8A04-50C6-4407-A7E3-BFD2965EF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1856" y="1063418"/>
            <a:ext cx="8194431" cy="65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Code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blocks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arbitrarly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nested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at multiple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levels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C77696-BB53-46BB-BE55-A8E15FC11544}"/>
              </a:ext>
            </a:extLst>
          </p:cNvPr>
          <p:cNvSpPr txBox="1"/>
          <p:nvPr/>
        </p:nvSpPr>
        <p:spPr>
          <a:xfrm>
            <a:off x="1577301" y="1579351"/>
            <a:ext cx="6154920" cy="4410360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age_max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= 35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age_peter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= 42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age_berta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= 37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if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age_max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age_peter</a:t>
            </a:r>
            <a:r>
              <a:rPr lang="en-US" sz="1800" b="1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1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print('Max is younger than Peter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')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if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</a:t>
            </a:r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age_berta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age_max</a:t>
            </a:r>
            <a:r>
              <a:rPr lang="en-US" sz="1800" b="1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print('Berta is the youngest!')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   else:</a:t>
            </a:r>
            <a:endParaRPr lang="en-US" sz="180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print('Max is the youngest!')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else:</a:t>
            </a:r>
            <a:endParaRPr lang="en-US" sz="1800" strike="noStrike" spc="-1" dirty="0">
              <a:latin typeface="Consolas" panose="020B0609020204030204" pitchFamily="49" charset="0"/>
            </a:endParaRPr>
          </a:p>
          <a:p>
            <a:r>
              <a:rPr lang="en-US" sz="180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</a:t>
            </a:r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age_berta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0" strike="noStrike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age_peter</a:t>
            </a:r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print('Berta is the youngest!')</a:t>
            </a:r>
            <a:endParaRPr lang="en-US" sz="1800" b="0" strike="noStrike" spc="-1" dirty="0">
              <a:latin typeface="Consolas" panose="020B0609020204030204" pitchFamily="49" charset="0"/>
            </a:endParaRPr>
          </a:p>
          <a:p>
            <a:r>
              <a:rPr lang="en-US" sz="180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   else:</a:t>
            </a:r>
            <a:endParaRPr lang="en-US" sz="1800" strike="noStrike" spc="-1" dirty="0">
              <a:latin typeface="Consolas" panose="020B0609020204030204" pitchFamily="49" charset="0"/>
            </a:endParaRPr>
          </a:p>
          <a:p>
            <a:r>
              <a:rPr lang="en-US" sz="1800" b="0" strike="noStrike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print('Peter is the youngest!')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9EE699-B838-47D5-9DAA-068A976797F5}"/>
              </a:ext>
            </a:extLst>
          </p:cNvPr>
          <p:cNvSpPr/>
          <p:nvPr/>
        </p:nvSpPr>
        <p:spPr>
          <a:xfrm>
            <a:off x="1577301" y="3031761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A56DF90-BC8F-4CD3-BBD2-6F644322E815}"/>
              </a:ext>
            </a:extLst>
          </p:cNvPr>
          <p:cNvSpPr/>
          <p:nvPr/>
        </p:nvSpPr>
        <p:spPr>
          <a:xfrm>
            <a:off x="1577301" y="3281150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D2A5B44-0D1F-4AF7-9CB9-546804A94841}"/>
              </a:ext>
            </a:extLst>
          </p:cNvPr>
          <p:cNvSpPr/>
          <p:nvPr/>
        </p:nvSpPr>
        <p:spPr>
          <a:xfrm>
            <a:off x="1577300" y="3539212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9BE78D-1556-4E6A-85B9-5D3FDF46A670}"/>
              </a:ext>
            </a:extLst>
          </p:cNvPr>
          <p:cNvSpPr/>
          <p:nvPr/>
        </p:nvSpPr>
        <p:spPr>
          <a:xfrm>
            <a:off x="2134537" y="3540344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24770B-EFFE-43FC-B858-756BC9AB016C}"/>
              </a:ext>
            </a:extLst>
          </p:cNvPr>
          <p:cNvSpPr/>
          <p:nvPr/>
        </p:nvSpPr>
        <p:spPr>
          <a:xfrm>
            <a:off x="1577300" y="3831421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39DA66-3EBE-4B63-855B-813BD8B2EAC8}"/>
              </a:ext>
            </a:extLst>
          </p:cNvPr>
          <p:cNvSpPr/>
          <p:nvPr/>
        </p:nvSpPr>
        <p:spPr>
          <a:xfrm>
            <a:off x="1577300" y="4092068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7CA57A4-C017-40A5-BB78-D7EF537CF92D}"/>
              </a:ext>
            </a:extLst>
          </p:cNvPr>
          <p:cNvSpPr/>
          <p:nvPr/>
        </p:nvSpPr>
        <p:spPr>
          <a:xfrm>
            <a:off x="2134536" y="4094709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5683B74-AB39-4549-BC91-FCA83BF8C889}"/>
              </a:ext>
            </a:extLst>
          </p:cNvPr>
          <p:cNvSpPr/>
          <p:nvPr/>
        </p:nvSpPr>
        <p:spPr>
          <a:xfrm>
            <a:off x="1562606" y="4663768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B60EBB-EB17-4629-B50B-787EDB37C05B}"/>
              </a:ext>
            </a:extLst>
          </p:cNvPr>
          <p:cNvSpPr/>
          <p:nvPr/>
        </p:nvSpPr>
        <p:spPr>
          <a:xfrm>
            <a:off x="1562605" y="4921830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26C98A4-9C5E-4DCB-ADA5-EA2BA6FCCBEB}"/>
              </a:ext>
            </a:extLst>
          </p:cNvPr>
          <p:cNvSpPr/>
          <p:nvPr/>
        </p:nvSpPr>
        <p:spPr>
          <a:xfrm>
            <a:off x="2119842" y="4922962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C87091C-61BB-4AE8-BC54-7EE4581C4B60}"/>
              </a:ext>
            </a:extLst>
          </p:cNvPr>
          <p:cNvSpPr/>
          <p:nvPr/>
        </p:nvSpPr>
        <p:spPr>
          <a:xfrm>
            <a:off x="1562605" y="5214039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0197D74-CB96-464D-A941-8BC4DB6ED63A}"/>
              </a:ext>
            </a:extLst>
          </p:cNvPr>
          <p:cNvSpPr/>
          <p:nvPr/>
        </p:nvSpPr>
        <p:spPr>
          <a:xfrm>
            <a:off x="1562605" y="5474686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C3E0CF9-5AD5-44BD-981A-B1E6B55781B3}"/>
              </a:ext>
            </a:extLst>
          </p:cNvPr>
          <p:cNvSpPr/>
          <p:nvPr/>
        </p:nvSpPr>
        <p:spPr>
          <a:xfrm>
            <a:off x="2119841" y="5477327"/>
            <a:ext cx="557237" cy="292209"/>
          </a:xfrm>
          <a:prstGeom prst="rect">
            <a:avLst/>
          </a:prstGeom>
          <a:solidFill>
            <a:srgbClr val="FC5C00"/>
          </a:solidFill>
          <a:ln w="0">
            <a:solidFill>
              <a:srgbClr val="FC5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Google Shape;87;p2">
            <a:extLst>
              <a:ext uri="{FF2B5EF4-FFF2-40B4-BE49-F238E27FC236}">
                <a16:creationId xmlns:a16="http://schemas.microsoft.com/office/drawing/2014/main" id="{2AF7CD33-F2A7-4EB8-A3B9-671C3661A644}"/>
              </a:ext>
            </a:extLst>
          </p:cNvPr>
          <p:cNvSpPr txBox="1">
            <a:spLocks/>
          </p:cNvSpPr>
          <p:nvPr/>
        </p:nvSpPr>
        <p:spPr>
          <a:xfrm>
            <a:off x="371856" y="5914507"/>
            <a:ext cx="8194431" cy="65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examples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87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380828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1: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Install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python3 and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jupyter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lab.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You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can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follow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installation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hlinkClick r:id="rId3"/>
                  </a:rPr>
                  <a:t>instructions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After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installation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complete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start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jupyter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lab and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implement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following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in separate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cells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variables </a:t>
                </a:r>
                <a:r>
                  <a:rPr lang="de-DE" sz="1800" dirty="0" err="1">
                    <a:highlight>
                      <a:srgbClr val="DAE3F3"/>
                    </a:highlight>
                    <a:latin typeface="Consolas" panose="020B0609020204030204" pitchFamily="49" charset="0"/>
                    <a:cs typeface="Calibri" panose="020F0502020204030204" pitchFamily="34" charset="0"/>
                  </a:rPr>
                  <a:t>radius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and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DAE3F3"/>
                    </a:highlight>
                    <a:uLnTx/>
                    <a:uFillTx/>
                    <a:latin typeface="Consolas" panose="020B0609020204030204" pitchFamily="49" charset="0"/>
                    <a:cs typeface="Calibri" panose="020F0502020204030204" pitchFamily="34" charset="0"/>
                    <a:sym typeface="Arial"/>
                  </a:rPr>
                  <a:t>side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area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circle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radius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area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square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side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difference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larger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area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smaller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area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Initialize an integer variable </a:t>
                </a:r>
                <a:r>
                  <a:rPr lang="de-DE" sz="1800" dirty="0">
                    <a:highlight>
                      <a:srgbClr val="DAE3F3"/>
                    </a:highlight>
                    <a:latin typeface="Consolas" panose="020B0609020204030204" pitchFamily="49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x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Write a code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decide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wheather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highlight>
                      <a:srgbClr val="DAE3F3"/>
                    </a:highlight>
                    <a:latin typeface="Consolas" panose="020B0609020204030204" pitchFamily="49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x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divisible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both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2 and 3,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either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only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2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3,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neither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2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3.</a:t>
                </a: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 volume of a sphere with radius </a:t>
                </a:r>
                <a:r>
                  <a:rPr lang="en-US" sz="1800" dirty="0">
                    <a:highlight>
                      <a:srgbClr val="DAE3F3"/>
                    </a:highlight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num>
                      <m:den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π</m:t>
                    </m:r>
                    <m:sSup>
                      <m:sSupPr>
                        <m:ctrlPr>
                          <a:rPr lang="el-G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Write a cell to compute the volume of a sphere. What is the volume of a sphere with radius 5?</a:t>
                </a: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Suppose the cover price of a book is €24.95, but bookstores get a 40% discount. Shipping costs €3 for the first copy and €0.75 for each additional copy. What is the total wholesale cost for 60 copies? Write a cell to </a:t>
                </a:r>
                <a:r>
                  <a:rPr lang="en-US" sz="180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compute this cost.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3808287"/>
              </a:xfrm>
              <a:prstGeom prst="rect">
                <a:avLst/>
              </a:prstGeom>
              <a:blipFill>
                <a:blip r:embed="rId4"/>
                <a:stretch>
                  <a:fillRect l="-667" t="-800" r="-667" b="-160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Compiler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392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Translates source code into machine code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 resulting executable (file) only contains computer instructions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 executable is no more human readable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Saved as binary file (executable)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Translation takes place only once!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This process is also called compilation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 computer directly executes the program (executable)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1B2D82E-8218-4583-9B88-6167C324C757}"/>
              </a:ext>
            </a:extLst>
          </p:cNvPr>
          <p:cNvGrpSpPr/>
          <p:nvPr/>
        </p:nvGrpSpPr>
        <p:grpSpPr>
          <a:xfrm>
            <a:off x="1383257" y="3434165"/>
            <a:ext cx="1231254" cy="1722892"/>
            <a:chOff x="1141855" y="3056469"/>
            <a:chExt cx="1231254" cy="1722892"/>
          </a:xfrm>
        </p:grpSpPr>
        <p:sp>
          <p:nvSpPr>
            <p:cNvPr id="5" name="Dokument 4">
              <a:extLst>
                <a:ext uri="{FF2B5EF4-FFF2-40B4-BE49-F238E27FC236}">
                  <a16:creationId xmlns:a16="http://schemas.microsoft.com/office/drawing/2014/main" id="{A7BF79EC-23FE-4BC5-ACE7-33EFC0A508CC}"/>
                </a:ext>
              </a:extLst>
            </p:cNvPr>
            <p:cNvSpPr/>
            <p:nvPr/>
          </p:nvSpPr>
          <p:spPr>
            <a:xfrm>
              <a:off x="1215615" y="3056469"/>
              <a:ext cx="1083734" cy="132926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print(”Hi”)</a:t>
              </a:r>
            </a:p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B418548-491A-4276-B5C1-1686A9B35FAC}"/>
                </a:ext>
              </a:extLst>
            </p:cNvPr>
            <p:cNvSpPr txBox="1"/>
            <p:nvPr/>
          </p:nvSpPr>
          <p:spPr>
            <a:xfrm>
              <a:off x="1141855" y="4471584"/>
              <a:ext cx="1231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code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1E7928-FC27-4816-A4F1-A425FE440118}"/>
              </a:ext>
            </a:extLst>
          </p:cNvPr>
          <p:cNvGrpSpPr/>
          <p:nvPr/>
        </p:nvGrpSpPr>
        <p:grpSpPr>
          <a:xfrm>
            <a:off x="2614511" y="3429000"/>
            <a:ext cx="2429288" cy="1943491"/>
            <a:chOff x="2373109" y="3051304"/>
            <a:chExt cx="2429288" cy="1943491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0CAD2B9-604A-4C2A-9FB8-D7C1335C93C6}"/>
                </a:ext>
              </a:extLst>
            </p:cNvPr>
            <p:cNvCxnSpPr/>
            <p:nvPr/>
          </p:nvCxnSpPr>
          <p:spPr>
            <a:xfrm>
              <a:off x="2556936" y="3721102"/>
              <a:ext cx="7789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3055992-80C8-4605-9636-FCA76B737FC2}"/>
                </a:ext>
              </a:extLst>
            </p:cNvPr>
            <p:cNvSpPr txBox="1"/>
            <p:nvPr/>
          </p:nvSpPr>
          <p:spPr>
            <a:xfrm>
              <a:off x="2373109" y="3345950"/>
              <a:ext cx="1083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compile</a:t>
              </a:r>
            </a:p>
          </p:txBody>
        </p:sp>
        <p:sp>
          <p:nvSpPr>
            <p:cNvPr id="11" name="Interaktive Schaltfläche: Dokument 1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3E6590B-47F4-4F2A-AA9A-030BB26BC2D2}"/>
                </a:ext>
              </a:extLst>
            </p:cNvPr>
            <p:cNvSpPr/>
            <p:nvPr/>
          </p:nvSpPr>
          <p:spPr>
            <a:xfrm>
              <a:off x="3587753" y="3051304"/>
              <a:ext cx="1083734" cy="1329249"/>
            </a:xfrm>
            <a:prstGeom prst="actionButton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9D55F80-8212-45C8-8355-97141A603BDB}"/>
                </a:ext>
              </a:extLst>
            </p:cNvPr>
            <p:cNvSpPr txBox="1"/>
            <p:nvPr/>
          </p:nvSpPr>
          <p:spPr>
            <a:xfrm>
              <a:off x="3456843" y="4471575"/>
              <a:ext cx="1345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Executable file</a:t>
              </a:r>
              <a:br>
                <a:rPr lang="en-US" dirty="0"/>
              </a:br>
              <a:r>
                <a:rPr lang="en-US" dirty="0"/>
                <a:t>(.exe)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665AAF-E59B-4CDF-B54D-14AE8F7DD340}"/>
              </a:ext>
            </a:extLst>
          </p:cNvPr>
          <p:cNvGrpSpPr/>
          <p:nvPr/>
        </p:nvGrpSpPr>
        <p:grpSpPr>
          <a:xfrm>
            <a:off x="5175733" y="3434164"/>
            <a:ext cx="2097504" cy="1329267"/>
            <a:chOff x="4934331" y="3056468"/>
            <a:chExt cx="2097504" cy="1329267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A5C21CC-66EB-41B3-8328-A88834B80A2C}"/>
                </a:ext>
              </a:extLst>
            </p:cNvPr>
            <p:cNvGrpSpPr/>
            <p:nvPr/>
          </p:nvGrpSpPr>
          <p:grpSpPr>
            <a:xfrm>
              <a:off x="5031529" y="3144378"/>
              <a:ext cx="317081" cy="504176"/>
              <a:chOff x="4741333" y="3049615"/>
              <a:chExt cx="508000" cy="807748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BF78A836-9FFE-4E43-8CDD-BDA2161C253E}"/>
                  </a:ext>
                </a:extLst>
              </p:cNvPr>
              <p:cNvSpPr/>
              <p:nvPr/>
            </p:nvSpPr>
            <p:spPr>
              <a:xfrm rot="19796507">
                <a:off x="5106755" y="3387453"/>
                <a:ext cx="93134" cy="4699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1">
                <a:extLst>
                  <a:ext uri="{FF2B5EF4-FFF2-40B4-BE49-F238E27FC236}">
                    <a16:creationId xmlns:a16="http://schemas.microsoft.com/office/drawing/2014/main" id="{C37F50B7-BB2B-4E06-B338-F9E2CA7F9146}"/>
                  </a:ext>
                </a:extLst>
              </p:cNvPr>
              <p:cNvSpPr/>
              <p:nvPr/>
            </p:nvSpPr>
            <p:spPr>
              <a:xfrm>
                <a:off x="4741333" y="3049615"/>
                <a:ext cx="508000" cy="508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B639B">
                      <a:alpha val="0"/>
                      <a:lumMod val="87000"/>
                      <a:lumOff val="13000"/>
                    </a:srgb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20AC10E-CFB4-4A6F-990F-CF6F28BA0928}"/>
                </a:ext>
              </a:extLst>
            </p:cNvPr>
            <p:cNvCxnSpPr/>
            <p:nvPr/>
          </p:nvCxnSpPr>
          <p:spPr>
            <a:xfrm>
              <a:off x="4934331" y="3721102"/>
              <a:ext cx="7789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Dokument 15">
              <a:extLst>
                <a:ext uri="{FF2B5EF4-FFF2-40B4-BE49-F238E27FC236}">
                  <a16:creationId xmlns:a16="http://schemas.microsoft.com/office/drawing/2014/main" id="{635B2ABE-9107-4635-86AF-C339BE14F942}"/>
                </a:ext>
              </a:extLst>
            </p:cNvPr>
            <p:cNvSpPr/>
            <p:nvPr/>
          </p:nvSpPr>
          <p:spPr>
            <a:xfrm>
              <a:off x="5948101" y="3056468"/>
              <a:ext cx="1083734" cy="132926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000100111101101100110111010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7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Interpreter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83732"/>
            <a:ext cx="8229600" cy="1700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Similar to the compiler 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 program gets executed using computer instructions, but: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Each command (e.g. print(“Hi”)) gets translated on its execution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 additional binary file (executable) is created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Source code gets translated on each execution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This process is called “interpretation”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Compilers can lead to drastic performance advantages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C6FB6D-3D83-46A3-B140-39CDA7B7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12" y="2889503"/>
            <a:ext cx="6520863" cy="34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Basic terms in programming languages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38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Programming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language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Formal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language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fixed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rules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Fix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rules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how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in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programming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language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Fix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rules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all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language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Semantics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Meaning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language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exectued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flow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structure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Execution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sequence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interplay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different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program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parts</a:t>
            </a: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5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1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Requirements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27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Computer (Mac OSX, Linux, Windows)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 tablet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 smartphone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Python3 interpreter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Integrated Development Environment (IDE)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Jupyter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Notebook / </a:t>
            </a: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Jupyter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Lab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Installation instruction: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hlinkClick r:id="rId3"/>
              </a:rPr>
              <a:t>https://github.com/dhelic/focsp/blob/main/installation.md</a:t>
            </a: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1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2465</Words>
  <Application>Microsoft Office PowerPoint</Application>
  <PresentationFormat>Bildschirmpräsentation (4:3)</PresentationFormat>
  <Paragraphs>530</Paragraphs>
  <Slides>48</Slides>
  <Notes>48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7" baseType="lpstr">
      <vt:lpstr>Calibri</vt:lpstr>
      <vt:lpstr>Cambria Math</vt:lpstr>
      <vt:lpstr>Arial</vt:lpstr>
      <vt:lpstr>Blackadder ITC</vt:lpstr>
      <vt:lpstr>Consolas</vt:lpstr>
      <vt:lpstr>Wingdings</vt:lpstr>
      <vt:lpstr>DejaVu Sans</vt:lpstr>
      <vt:lpstr>Droid Sans Fallback</vt:lpstr>
      <vt:lpstr>Office Theme</vt:lpstr>
      <vt:lpstr>Fundamentals of Computer Science and Programming </vt:lpstr>
      <vt:lpstr>Outline</vt:lpstr>
      <vt:lpstr>Programming tools</vt:lpstr>
      <vt:lpstr>How does “text” become an executable program?</vt:lpstr>
      <vt:lpstr>Compiler</vt:lpstr>
      <vt:lpstr>Interpreter</vt:lpstr>
      <vt:lpstr>Basic terms in programming languages</vt:lpstr>
      <vt:lpstr>Requirements</vt:lpstr>
      <vt:lpstr>Requirements</vt:lpstr>
      <vt:lpstr>Python (www.python.org)</vt:lpstr>
      <vt:lpstr>Jupyter (www.jupyter.org)</vt:lpstr>
      <vt:lpstr>Python3</vt:lpstr>
      <vt:lpstr>Variables</vt:lpstr>
      <vt:lpstr>Variables</vt:lpstr>
      <vt:lpstr>Variables</vt:lpstr>
      <vt:lpstr>Variables and data types</vt:lpstr>
      <vt:lpstr>Integers and Floats</vt:lpstr>
      <vt:lpstr>Integers and floating point numbers</vt:lpstr>
      <vt:lpstr>Extended operators</vt:lpstr>
      <vt:lpstr>Some special cases</vt:lpstr>
      <vt:lpstr>Strings</vt:lpstr>
      <vt:lpstr>Strings</vt:lpstr>
      <vt:lpstr>Strings</vt:lpstr>
      <vt:lpstr>String slicing</vt:lpstr>
      <vt:lpstr>String slicing</vt:lpstr>
      <vt:lpstr>String slicing: example</vt:lpstr>
      <vt:lpstr>String methods</vt:lpstr>
      <vt:lpstr>Casting, Printing, Commenting, None-Keyword</vt:lpstr>
      <vt:lpstr>Conversion between data types</vt:lpstr>
      <vt:lpstr>Formatting output</vt:lpstr>
      <vt:lpstr>Formatting output</vt:lpstr>
      <vt:lpstr>Comments</vt:lpstr>
      <vt:lpstr>None-Keyword</vt:lpstr>
      <vt:lpstr>Boolean variables and operators</vt:lpstr>
      <vt:lpstr>Boolean variables</vt:lpstr>
      <vt:lpstr>Comparison operators</vt:lpstr>
      <vt:lpstr>Logical operators</vt:lpstr>
      <vt:lpstr>Operator precedence</vt:lpstr>
      <vt:lpstr>Conditions (if-Statements)</vt:lpstr>
      <vt:lpstr>Branching: if statements</vt:lpstr>
      <vt:lpstr>Branching: if-else statements</vt:lpstr>
      <vt:lpstr>Branching: if-elif-else statements</vt:lpstr>
      <vt:lpstr>Branching: if-elif-else statements</vt:lpstr>
      <vt:lpstr>Branching: if-elif-else statements</vt:lpstr>
      <vt:lpstr>Indentation rules</vt:lpstr>
      <vt:lpstr>Nested indentation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896</cp:revision>
  <dcterms:modified xsi:type="dcterms:W3CDTF">2022-10-17T12:55:08Z</dcterms:modified>
</cp:coreProperties>
</file>