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408" r:id="rId3"/>
    <p:sldId id="499" r:id="rId4"/>
    <p:sldId id="468" r:id="rId5"/>
    <p:sldId id="469" r:id="rId6"/>
    <p:sldId id="500" r:id="rId7"/>
    <p:sldId id="501" r:id="rId8"/>
    <p:sldId id="502" r:id="rId9"/>
    <p:sldId id="503" r:id="rId10"/>
    <p:sldId id="504" r:id="rId11"/>
    <p:sldId id="505" r:id="rId12"/>
    <p:sldId id="506" r:id="rId13"/>
    <p:sldId id="462" r:id="rId14"/>
    <p:sldId id="472" r:id="rId15"/>
    <p:sldId id="464" r:id="rId16"/>
    <p:sldId id="476" r:id="rId17"/>
    <p:sldId id="507" r:id="rId18"/>
    <p:sldId id="508" r:id="rId19"/>
    <p:sldId id="509" r:id="rId20"/>
    <p:sldId id="510" r:id="rId21"/>
    <p:sldId id="511" r:id="rId22"/>
    <p:sldId id="467" r:id="rId23"/>
    <p:sldId id="516" r:id="rId24"/>
    <p:sldId id="513" r:id="rId25"/>
    <p:sldId id="515" r:id="rId26"/>
    <p:sldId id="517" r:id="rId27"/>
    <p:sldId id="514" r:id="rId28"/>
    <p:sldId id="512" r:id="rId29"/>
    <p:sldId id="518" r:id="rId30"/>
    <p:sldId id="519" r:id="rId31"/>
    <p:sldId id="466" r:id="rId32"/>
    <p:sldId id="520" r:id="rId33"/>
    <p:sldId id="521" r:id="rId34"/>
    <p:sldId id="522" r:id="rId35"/>
    <p:sldId id="460" r:id="rId36"/>
    <p:sldId id="525" r:id="rId37"/>
    <p:sldId id="526" r:id="rId38"/>
    <p:sldId id="527" r:id="rId39"/>
    <p:sldId id="528" r:id="rId40"/>
    <p:sldId id="532" r:id="rId41"/>
    <p:sldId id="530" r:id="rId42"/>
    <p:sldId id="533" r:id="rId43"/>
    <p:sldId id="536" r:id="rId44"/>
    <p:sldId id="537" r:id="rId45"/>
    <p:sldId id="538" r:id="rId46"/>
    <p:sldId id="534" r:id="rId47"/>
    <p:sldId id="524" r:id="rId48"/>
    <p:sldId id="535" r:id="rId49"/>
    <p:sldId id="523" r:id="rId50"/>
    <p:sldId id="461" r:id="rId51"/>
    <p:sldId id="539" r:id="rId52"/>
  </p:sldIdLst>
  <p:sldSz cx="9144000" cy="6858000" type="screen4x3"/>
  <p:notesSz cx="7099300" cy="10234613"/>
  <p:embeddedFontLst>
    <p:embeddedFont>
      <p:font typeface="Blackadder ITC" panose="04020505051007020D02" pitchFamily="82" charset="0"/>
      <p:regular r:id="rId54"/>
    </p:embeddedFon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ambria Math" panose="02040503050406030204" pitchFamily="18" charset="0"/>
      <p:regular r:id="rId59"/>
    </p:embeddedFont>
    <p:embeddedFont>
      <p:font typeface="Consolas" panose="020B0609020204030204" pitchFamily="49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0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D3242A"/>
    <a:srgbClr val="EDEDED"/>
    <a:srgbClr val="F8D7CD"/>
    <a:srgbClr val="FCECE8"/>
    <a:srgbClr val="ED7D31"/>
    <a:srgbClr val="E2F0D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0C529-5FF6-DF91-408E-CA6877BEA450}" v="10" dt="2022-02-28T12:12:33.858"/>
    <p1510:client id="{690A8561-0462-61C5-122F-B37E0D33A249}" v="452" dt="2022-02-25T18:00:28.886"/>
    <p1510:client id="{B0536F86-C883-7A67-11FA-EA747C9A93F9}" v="3132" dt="2022-02-27T19:54:03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2" autoAdjust="0"/>
  </p:normalViewPr>
  <p:slideViewPr>
    <p:cSldViewPr snapToGrid="0">
      <p:cViewPr varScale="1">
        <p:scale>
          <a:sx n="132" d="100"/>
          <a:sy n="132" d="100"/>
        </p:scale>
        <p:origin x="1734" y="132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80" Type="http://customschemas.google.com/relationships/presentationmetadata" Target="metadata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Dan" userId="S::daniel.dan@modul.ac.at::e2a95533-a292-400e-bcf5-c81090ef720f" providerId="AD" clId="Web-{B0536F86-C883-7A67-11FA-EA747C9A93F9}"/>
    <pc:docChg chg="addSld delSld modSld sldOrd">
      <pc:chgData name="Daniel Dan" userId="S::daniel.dan@modul.ac.at::e2a95533-a292-400e-bcf5-c81090ef720f" providerId="AD" clId="Web-{B0536F86-C883-7A67-11FA-EA747C9A93F9}" dt="2022-02-27T19:54:03.084" v="2519"/>
      <pc:docMkLst>
        <pc:docMk/>
      </pc:docMkLst>
      <pc:sldChg chg="modSp">
        <pc:chgData name="Daniel Dan" userId="S::daniel.dan@modul.ac.at::e2a95533-a292-400e-bcf5-c81090ef720f" providerId="AD" clId="Web-{B0536F86-C883-7A67-11FA-EA747C9A93F9}" dt="2022-02-27T19:41:23.940" v="1323" actId="20577"/>
        <pc:sldMkLst>
          <pc:docMk/>
          <pc:sldMk cId="0" sldId="257"/>
        </pc:sldMkLst>
        <pc:spChg chg="mod">
          <ac:chgData name="Daniel Dan" userId="S::daniel.dan@modul.ac.at::e2a95533-a292-400e-bcf5-c81090ef720f" providerId="AD" clId="Web-{B0536F86-C883-7A67-11FA-EA747C9A93F9}" dt="2022-02-27T19:41:23.940" v="1323" actId="20577"/>
          <ac:spMkLst>
            <pc:docMk/>
            <pc:sldMk cId="0" sldId="257"/>
            <ac:spMk id="87" creationId="{00000000-0000-0000-0000-000000000000}"/>
          </ac:spMkLst>
        </pc:spChg>
      </pc:sldChg>
      <pc:sldChg chg="modSp">
        <pc:chgData name="Daniel Dan" userId="S::daniel.dan@modul.ac.at::e2a95533-a292-400e-bcf5-c81090ef720f" providerId="AD" clId="Web-{B0536F86-C883-7A67-11FA-EA747C9A93F9}" dt="2022-02-27T10:47:02.715" v="4" actId="20577"/>
        <pc:sldMkLst>
          <pc:docMk/>
          <pc:sldMk cId="0" sldId="258"/>
        </pc:sldMkLst>
        <pc:spChg chg="mod">
          <ac:chgData name="Daniel Dan" userId="S::daniel.dan@modul.ac.at::e2a95533-a292-400e-bcf5-c81090ef720f" providerId="AD" clId="Web-{B0536F86-C883-7A67-11FA-EA747C9A93F9}" dt="2022-02-27T10:47:02.715" v="4" actId="20577"/>
          <ac:spMkLst>
            <pc:docMk/>
            <pc:sldMk cId="0" sldId="258"/>
            <ac:spMk id="2" creationId="{2AC6E17C-95F6-43A8-9683-8D544AABF34F}"/>
          </ac:spMkLst>
        </pc:spChg>
      </pc:sldChg>
      <pc:sldChg chg="addSp modSp">
        <pc:chgData name="Daniel Dan" userId="S::daniel.dan@modul.ac.at::e2a95533-a292-400e-bcf5-c81090ef720f" providerId="AD" clId="Web-{B0536F86-C883-7A67-11FA-EA747C9A93F9}" dt="2022-02-27T11:12:59.042" v="70" actId="1076"/>
        <pc:sldMkLst>
          <pc:docMk/>
          <pc:sldMk cId="0" sldId="262"/>
        </pc:sldMkLst>
        <pc:spChg chg="mod">
          <ac:chgData name="Daniel Dan" userId="S::daniel.dan@modul.ac.at::e2a95533-a292-400e-bcf5-c81090ef720f" providerId="AD" clId="Web-{B0536F86-C883-7A67-11FA-EA747C9A93F9}" dt="2022-02-27T11:09:47.609" v="63" actId="20577"/>
          <ac:spMkLst>
            <pc:docMk/>
            <pc:sldMk cId="0" sldId="262"/>
            <ac:spMk id="127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1:10:05.735" v="66" actId="20577"/>
          <ac:spMkLst>
            <pc:docMk/>
            <pc:sldMk cId="0" sldId="262"/>
            <ac:spMk id="128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12:59.042" v="70" actId="1076"/>
          <ac:picMkLst>
            <pc:docMk/>
            <pc:sldMk cId="0" sldId="262"/>
            <ac:picMk id="2" creationId="{04DAB524-A9F3-4A49-A8C0-8C2EC209D27E}"/>
          </ac:picMkLst>
        </pc:picChg>
      </pc:sldChg>
      <pc:sldChg chg="addSp modSp">
        <pc:chgData name="Daniel Dan" userId="S::daniel.dan@modul.ac.at::e2a95533-a292-400e-bcf5-c81090ef720f" providerId="AD" clId="Web-{B0536F86-C883-7A67-11FA-EA747C9A93F9}" dt="2022-02-27T11:16:29.475" v="102" actId="20577"/>
        <pc:sldMkLst>
          <pc:docMk/>
          <pc:sldMk cId="0" sldId="263"/>
        </pc:sldMkLst>
        <pc:spChg chg="add mod">
          <ac:chgData name="Daniel Dan" userId="S::daniel.dan@modul.ac.at::e2a95533-a292-400e-bcf5-c81090ef720f" providerId="AD" clId="Web-{B0536F86-C883-7A67-11FA-EA747C9A93F9}" dt="2022-02-27T11:16:29.475" v="102" actId="20577"/>
          <ac:spMkLst>
            <pc:docMk/>
            <pc:sldMk cId="0" sldId="263"/>
            <ac:spMk id="3" creationId="{4D3EA09A-1AEA-41F2-997D-E1849B0F2163}"/>
          </ac:spMkLst>
        </pc:spChg>
        <pc:spChg chg="mod">
          <ac:chgData name="Daniel Dan" userId="S::daniel.dan@modul.ac.at::e2a95533-a292-400e-bcf5-c81090ef720f" providerId="AD" clId="Web-{B0536F86-C883-7A67-11FA-EA747C9A93F9}" dt="2022-02-27T11:13:47.904" v="74" actId="20577"/>
          <ac:spMkLst>
            <pc:docMk/>
            <pc:sldMk cId="0" sldId="263"/>
            <ac:spMk id="134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1:15:24.347" v="86" actId="20577"/>
          <ac:spMkLst>
            <pc:docMk/>
            <pc:sldMk cId="0" sldId="263"/>
            <ac:spMk id="135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15:31.675" v="89" actId="14100"/>
          <ac:picMkLst>
            <pc:docMk/>
            <pc:sldMk cId="0" sldId="263"/>
            <ac:picMk id="2" creationId="{A4BEBE51-DC18-4D86-A4F0-FACE4AD031D8}"/>
          </ac:picMkLst>
        </pc:picChg>
      </pc:sldChg>
      <pc:sldChg chg="addSp delSp modSp">
        <pc:chgData name="Daniel Dan" userId="S::daniel.dan@modul.ac.at::e2a95533-a292-400e-bcf5-c81090ef720f" providerId="AD" clId="Web-{B0536F86-C883-7A67-11FA-EA747C9A93F9}" dt="2022-02-27T11:36:49.627" v="332" actId="1076"/>
        <pc:sldMkLst>
          <pc:docMk/>
          <pc:sldMk cId="0" sldId="264"/>
        </pc:sldMkLst>
        <pc:spChg chg="add mod">
          <ac:chgData name="Daniel Dan" userId="S::daniel.dan@modul.ac.at::e2a95533-a292-400e-bcf5-c81090ef720f" providerId="AD" clId="Web-{B0536F86-C883-7A67-11FA-EA747C9A93F9}" dt="2022-02-27T11:17:30.323" v="108"/>
          <ac:spMkLst>
            <pc:docMk/>
            <pc:sldMk cId="0" sldId="264"/>
            <ac:spMk id="3" creationId="{FA7269B2-5EAC-40A0-BC78-8699C651F14B}"/>
          </ac:spMkLst>
        </pc:spChg>
        <pc:spChg chg="add del">
          <ac:chgData name="Daniel Dan" userId="S::daniel.dan@modul.ac.at::e2a95533-a292-400e-bcf5-c81090ef720f" providerId="AD" clId="Web-{B0536F86-C883-7A67-11FA-EA747C9A93F9}" dt="2022-02-27T11:20:26.317" v="111"/>
          <ac:spMkLst>
            <pc:docMk/>
            <pc:sldMk cId="0" sldId="264"/>
            <ac:spMk id="4" creationId="{594DD0DF-F057-4111-B631-0FE84BCCDA1B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1:20:53.662" v="114"/>
          <ac:spMkLst>
            <pc:docMk/>
            <pc:sldMk cId="0" sldId="264"/>
            <ac:spMk id="5" creationId="{9FE7237F-E970-451C-B9BA-A3A8ECB8F5BD}"/>
          </ac:spMkLst>
        </pc:spChg>
        <pc:spChg chg="add del">
          <ac:chgData name="Daniel Dan" userId="S::daniel.dan@modul.ac.at::e2a95533-a292-400e-bcf5-c81090ef720f" providerId="AD" clId="Web-{B0536F86-C883-7A67-11FA-EA747C9A93F9}" dt="2022-02-27T11:21:04.241" v="116"/>
          <ac:spMkLst>
            <pc:docMk/>
            <pc:sldMk cId="0" sldId="264"/>
            <ac:spMk id="6" creationId="{FFBBD527-BAAF-458A-915A-72F1C6D56E7C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1:21:40.274" v="120"/>
          <ac:spMkLst>
            <pc:docMk/>
            <pc:sldMk cId="0" sldId="264"/>
            <ac:spMk id="7" creationId="{B1D5E76B-264B-4A72-AB89-9522D0656748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38.503" v="148" actId="1076"/>
          <ac:spMkLst>
            <pc:docMk/>
            <pc:sldMk cId="0" sldId="264"/>
            <ac:spMk id="8" creationId="{12ED535B-6CCF-43FC-81E9-04835CE0D12D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1:43.015" v="215" actId="20577"/>
          <ac:spMkLst>
            <pc:docMk/>
            <pc:sldMk cId="0" sldId="264"/>
            <ac:spMk id="12" creationId="{A73186A8-BEB2-4989-9C4B-6A12C1481E27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45.175" v="150" actId="1076"/>
          <ac:spMkLst>
            <pc:docMk/>
            <pc:sldMk cId="0" sldId="264"/>
            <ac:spMk id="13" creationId="{67FE433E-2D4C-4D9A-9E36-4ECF262E5DAA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3:53.954" v="139" actId="14100"/>
          <ac:spMkLst>
            <pc:docMk/>
            <pc:sldMk cId="0" sldId="264"/>
            <ac:spMk id="14" creationId="{7222F7DF-9180-46F4-A269-AA6E4230EE0B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3:58.938" v="142" actId="1076"/>
          <ac:spMkLst>
            <pc:docMk/>
            <pc:sldMk cId="0" sldId="264"/>
            <ac:spMk id="15" creationId="{5BFFB2CD-BB7C-403E-A6ED-0FB8A30D7042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04.017" v="143" actId="1076"/>
          <ac:spMkLst>
            <pc:docMk/>
            <pc:sldMk cId="0" sldId="264"/>
            <ac:spMk id="16" creationId="{2C9E1B4A-8E9D-432E-AEFB-8382DAA6AD5F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31.675" v="146" actId="1076"/>
          <ac:spMkLst>
            <pc:docMk/>
            <pc:sldMk cId="0" sldId="264"/>
            <ac:spMk id="17" creationId="{AA5ADC1B-F307-4221-9E8B-40A4A8919F57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31.675" v="147" actId="1076"/>
          <ac:spMkLst>
            <pc:docMk/>
            <pc:sldMk cId="0" sldId="264"/>
            <ac:spMk id="18" creationId="{5EE5DB66-D0EC-4202-AA15-D7A5337D8222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1:29.905" v="214" actId="1076"/>
          <ac:spMkLst>
            <pc:docMk/>
            <pc:sldMk cId="0" sldId="264"/>
            <ac:spMk id="20" creationId="{294E924A-BA10-4FD7-983B-9E1FB12B6558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3:09.005" v="243" actId="1076"/>
          <ac:spMkLst>
            <pc:docMk/>
            <pc:sldMk cId="0" sldId="264"/>
            <ac:spMk id="28" creationId="{BB30CBD7-0375-4DF7-B0AE-753ED713CE6D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2:58.707" v="242" actId="1076"/>
          <ac:spMkLst>
            <pc:docMk/>
            <pc:sldMk cId="0" sldId="264"/>
            <ac:spMk id="29" creationId="{58EDA8A9-9308-4A04-BC70-F2C750A11B10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4:06.508" v="266" actId="1076"/>
          <ac:spMkLst>
            <pc:docMk/>
            <pc:sldMk cId="0" sldId="264"/>
            <ac:spMk id="30" creationId="{E1491593-CF0A-47E4-95A2-DBC0183F0411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4:39.057" v="280" actId="1076"/>
          <ac:spMkLst>
            <pc:docMk/>
            <pc:sldMk cId="0" sldId="264"/>
            <ac:spMk id="31" creationId="{BB428BE3-86D3-42A5-A89C-3436F402C584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6:27.500" v="310" actId="1076"/>
          <ac:spMkLst>
            <pc:docMk/>
            <pc:sldMk cId="0" sldId="264"/>
            <ac:spMk id="32" creationId="{279491CC-92A2-4D7E-B858-DE9D2B45C3E3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5:45.420" v="303" actId="14100"/>
          <ac:spMkLst>
            <pc:docMk/>
            <pc:sldMk cId="0" sldId="264"/>
            <ac:spMk id="33" creationId="{40FF0825-F225-46DC-B574-954EC9D85CDC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6:49.627" v="332" actId="1076"/>
          <ac:spMkLst>
            <pc:docMk/>
            <pc:sldMk cId="0" sldId="264"/>
            <ac:spMk id="34" creationId="{AD2A4E70-05A0-482B-8768-0DA6785CE8FC}"/>
          </ac:spMkLst>
        </pc:spChg>
        <pc:spChg chg="mod">
          <ac:chgData name="Daniel Dan" userId="S::daniel.dan@modul.ac.at::e2a95533-a292-400e-bcf5-c81090ef720f" providerId="AD" clId="Web-{B0536F86-C883-7A67-11FA-EA747C9A93F9}" dt="2022-02-27T11:17:25.947" v="107" actId="20577"/>
          <ac:spMkLst>
            <pc:docMk/>
            <pc:sldMk cId="0" sldId="264"/>
            <ac:spMk id="141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1:17:30.323" v="108"/>
          <ac:spMkLst>
            <pc:docMk/>
            <pc:sldMk cId="0" sldId="264"/>
            <ac:spMk id="142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1:17:31.948" v="109"/>
          <ac:picMkLst>
            <pc:docMk/>
            <pc:sldMk cId="0" sldId="264"/>
            <ac:picMk id="143" creationId="{00000000-0000-0000-0000-000000000000}"/>
          </ac:picMkLst>
        </pc:picChg>
        <pc:cxnChg chg="add del mod">
          <ac:chgData name="Daniel Dan" userId="S::daniel.dan@modul.ac.at::e2a95533-a292-400e-bcf5-c81090ef720f" providerId="AD" clId="Web-{B0536F86-C883-7A67-11FA-EA747C9A93F9}" dt="2022-02-27T11:25:24.146" v="154"/>
          <ac:cxnSpMkLst>
            <pc:docMk/>
            <pc:sldMk cId="0" sldId="264"/>
            <ac:cxnSpMk id="9" creationId="{BF87AA38-1352-47BE-95D5-DF18E06337B9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6:13.368" v="161" actId="14100"/>
          <ac:cxnSpMkLst>
            <pc:docMk/>
            <pc:sldMk cId="0" sldId="264"/>
            <ac:cxnSpMk id="10" creationId="{70B96866-1296-4A4E-B11F-08DB35F14C8F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7:28.407" v="169" actId="14100"/>
          <ac:cxnSpMkLst>
            <pc:docMk/>
            <pc:sldMk cId="0" sldId="264"/>
            <ac:cxnSpMk id="11" creationId="{376198DB-1B98-4AED-896D-590311D6D3F6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9:23.039" v="184" actId="14100"/>
          <ac:cxnSpMkLst>
            <pc:docMk/>
            <pc:sldMk cId="0" sldId="264"/>
            <ac:cxnSpMk id="19" creationId="{9AB9CB49-1ED6-4394-866B-D44B63EDFF4D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9:57.009" v="189" actId="14100"/>
          <ac:cxnSpMkLst>
            <pc:docMk/>
            <pc:sldMk cId="0" sldId="264"/>
            <ac:cxnSpMk id="23" creationId="{3871D6BC-8253-4619-89DB-FD9BB0355CF4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9:48.540" v="188" actId="14100"/>
          <ac:cxnSpMkLst>
            <pc:docMk/>
            <pc:sldMk cId="0" sldId="264"/>
            <ac:cxnSpMk id="24" creationId="{E59A18B9-127C-4DF3-9AB0-6FEDE2BADEE4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30:36.918" v="195" actId="14100"/>
          <ac:cxnSpMkLst>
            <pc:docMk/>
            <pc:sldMk cId="0" sldId="264"/>
            <ac:cxnSpMk id="25" creationId="{7D7AB94C-518D-4577-809B-350181669BF3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30:17.136" v="192" actId="14100"/>
          <ac:cxnSpMkLst>
            <pc:docMk/>
            <pc:sldMk cId="0" sldId="264"/>
            <ac:cxnSpMk id="26" creationId="{2C51D958-D2C4-4B86-BF14-2AE35FC1DC40}"/>
          </ac:cxnSpMkLst>
        </pc:cxnChg>
      </pc:sldChg>
      <pc:sldChg chg="delSp modSp">
        <pc:chgData name="Daniel Dan" userId="S::daniel.dan@modul.ac.at::e2a95533-a292-400e-bcf5-c81090ef720f" providerId="AD" clId="Web-{B0536F86-C883-7A67-11FA-EA747C9A93F9}" dt="2022-02-27T17:52:45.324" v="532" actId="20577"/>
        <pc:sldMkLst>
          <pc:docMk/>
          <pc:sldMk cId="0" sldId="265"/>
        </pc:sldMkLst>
        <pc:spChg chg="mod">
          <ac:chgData name="Daniel Dan" userId="S::daniel.dan@modul.ac.at::e2a95533-a292-400e-bcf5-c81090ef720f" providerId="AD" clId="Web-{B0536F86-C883-7A67-11FA-EA747C9A93F9}" dt="2022-02-27T17:52:00.682" v="525" actId="20577"/>
          <ac:spMkLst>
            <pc:docMk/>
            <pc:sldMk cId="0" sldId="265"/>
            <ac:spMk id="149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7:52:45.324" v="532" actId="20577"/>
          <ac:spMkLst>
            <pc:docMk/>
            <pc:sldMk cId="0" sldId="265"/>
            <ac:spMk id="150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7:52:03.104" v="526"/>
          <ac:picMkLst>
            <pc:docMk/>
            <pc:sldMk cId="0" sldId="265"/>
            <ac:picMk id="151" creationId="{00000000-0000-0000-0000-000000000000}"/>
          </ac:picMkLst>
        </pc:picChg>
      </pc:sldChg>
      <pc:sldChg chg="addSp modSp del">
        <pc:chgData name="Daniel Dan" userId="S::daniel.dan@modul.ac.at::e2a95533-a292-400e-bcf5-c81090ef720f" providerId="AD" clId="Web-{B0536F86-C883-7A67-11FA-EA747C9A93F9}" dt="2022-02-27T18:13:29.373" v="612"/>
        <pc:sldMkLst>
          <pc:docMk/>
          <pc:sldMk cId="0" sldId="266"/>
        </pc:sldMkLst>
        <pc:spChg chg="mod">
          <ac:chgData name="Daniel Dan" userId="S::daniel.dan@modul.ac.at::e2a95533-a292-400e-bcf5-c81090ef720f" providerId="AD" clId="Web-{B0536F86-C883-7A67-11FA-EA747C9A93F9}" dt="2022-02-27T17:53:52.500" v="549" actId="20577"/>
          <ac:spMkLst>
            <pc:docMk/>
            <pc:sldMk cId="0" sldId="266"/>
            <ac:spMk id="157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8:05:07.269" v="577" actId="20577"/>
          <ac:spMkLst>
            <pc:docMk/>
            <pc:sldMk cId="0" sldId="266"/>
            <ac:spMk id="158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8:03:58.094" v="565" actId="1076"/>
          <ac:picMkLst>
            <pc:docMk/>
            <pc:sldMk cId="0" sldId="266"/>
            <ac:picMk id="2" creationId="{2A515699-D87A-4013-808B-5A3F43412698}"/>
          </ac:picMkLst>
        </pc:picChg>
      </pc:sldChg>
      <pc:sldChg chg="del">
        <pc:chgData name="Daniel Dan" userId="S::daniel.dan@modul.ac.at::e2a95533-a292-400e-bcf5-c81090ef720f" providerId="AD" clId="Web-{B0536F86-C883-7A67-11FA-EA747C9A93F9}" dt="2022-02-27T19:40:30.314" v="1310"/>
        <pc:sldMkLst>
          <pc:docMk/>
          <pc:sldMk cId="0" sldId="267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9"/>
        <pc:sldMkLst>
          <pc:docMk/>
          <pc:sldMk cId="0" sldId="268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8"/>
        <pc:sldMkLst>
          <pc:docMk/>
          <pc:sldMk cId="0" sldId="269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7"/>
        <pc:sldMkLst>
          <pc:docMk/>
          <pc:sldMk cId="0" sldId="270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6"/>
        <pc:sldMkLst>
          <pc:docMk/>
          <pc:sldMk cId="0" sldId="271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5"/>
        <pc:sldMkLst>
          <pc:docMk/>
          <pc:sldMk cId="0" sldId="272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4"/>
        <pc:sldMkLst>
          <pc:docMk/>
          <pc:sldMk cId="0" sldId="273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3"/>
        <pc:sldMkLst>
          <pc:docMk/>
          <pc:sldMk cId="0" sldId="274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2"/>
        <pc:sldMkLst>
          <pc:docMk/>
          <pc:sldMk cId="0" sldId="275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1"/>
        <pc:sldMkLst>
          <pc:docMk/>
          <pc:sldMk cId="0" sldId="276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0"/>
        <pc:sldMkLst>
          <pc:docMk/>
          <pc:sldMk cId="0" sldId="277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9"/>
        <pc:sldMkLst>
          <pc:docMk/>
          <pc:sldMk cId="0" sldId="278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8"/>
        <pc:sldMkLst>
          <pc:docMk/>
          <pc:sldMk cId="0" sldId="279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7"/>
        <pc:sldMkLst>
          <pc:docMk/>
          <pc:sldMk cId="0" sldId="280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6"/>
        <pc:sldMkLst>
          <pc:docMk/>
          <pc:sldMk cId="0" sldId="281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5"/>
        <pc:sldMkLst>
          <pc:docMk/>
          <pc:sldMk cId="0" sldId="282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4"/>
        <pc:sldMkLst>
          <pc:docMk/>
          <pc:sldMk cId="0" sldId="283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3"/>
        <pc:sldMkLst>
          <pc:docMk/>
          <pc:sldMk cId="0" sldId="284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2"/>
        <pc:sldMkLst>
          <pc:docMk/>
          <pc:sldMk cId="0" sldId="285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91"/>
        <pc:sldMkLst>
          <pc:docMk/>
          <pc:sldMk cId="0" sldId="286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90"/>
        <pc:sldMkLst>
          <pc:docMk/>
          <pc:sldMk cId="0" sldId="287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9"/>
        <pc:sldMkLst>
          <pc:docMk/>
          <pc:sldMk cId="0" sldId="288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8"/>
        <pc:sldMkLst>
          <pc:docMk/>
          <pc:sldMk cId="0" sldId="289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7"/>
        <pc:sldMkLst>
          <pc:docMk/>
          <pc:sldMk cId="0" sldId="290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6"/>
        <pc:sldMkLst>
          <pc:docMk/>
          <pc:sldMk cId="0" sldId="291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5"/>
        <pc:sldMkLst>
          <pc:docMk/>
          <pc:sldMk cId="0" sldId="292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4"/>
        <pc:sldMkLst>
          <pc:docMk/>
          <pc:sldMk cId="0" sldId="293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3"/>
        <pc:sldMkLst>
          <pc:docMk/>
          <pc:sldMk cId="0" sldId="294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2"/>
        <pc:sldMkLst>
          <pc:docMk/>
          <pc:sldMk cId="0" sldId="295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1"/>
        <pc:sldMkLst>
          <pc:docMk/>
          <pc:sldMk cId="0" sldId="296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0"/>
        <pc:sldMkLst>
          <pc:docMk/>
          <pc:sldMk cId="0" sldId="297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79"/>
        <pc:sldMkLst>
          <pc:docMk/>
          <pc:sldMk cId="0" sldId="298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78"/>
        <pc:sldMkLst>
          <pc:docMk/>
          <pc:sldMk cId="0" sldId="299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7"/>
        <pc:sldMkLst>
          <pc:docMk/>
          <pc:sldMk cId="0" sldId="300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6"/>
        <pc:sldMkLst>
          <pc:docMk/>
          <pc:sldMk cId="0" sldId="301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5"/>
        <pc:sldMkLst>
          <pc:docMk/>
          <pc:sldMk cId="0" sldId="302"/>
        </pc:sldMkLst>
      </pc:sldChg>
      <pc:sldChg chg="del">
        <pc:chgData name="Daniel Dan" userId="S::daniel.dan@modul.ac.at::e2a95533-a292-400e-bcf5-c81090ef720f" providerId="AD" clId="Web-{B0536F86-C883-7A67-11FA-EA747C9A93F9}" dt="2022-02-27T19:54:03.084" v="2519"/>
        <pc:sldMkLst>
          <pc:docMk/>
          <pc:sldMk cId="0" sldId="303"/>
        </pc:sldMkLst>
      </pc:sldChg>
      <pc:sldChg chg="modSp">
        <pc:chgData name="Daniel Dan" userId="S::daniel.dan@modul.ac.at::e2a95533-a292-400e-bcf5-c81090ef720f" providerId="AD" clId="Web-{B0536F86-C883-7A67-11FA-EA747C9A93F9}" dt="2022-02-27T19:41:28.847" v="1325" actId="20577"/>
        <pc:sldMkLst>
          <pc:docMk/>
          <pc:sldMk cId="0" sldId="304"/>
        </pc:sldMkLst>
        <pc:spChg chg="mod">
          <ac:chgData name="Daniel Dan" userId="S::daniel.dan@modul.ac.at::e2a95533-a292-400e-bcf5-c81090ef720f" providerId="AD" clId="Web-{B0536F86-C883-7A67-11FA-EA747C9A93F9}" dt="2022-02-27T19:41:28.847" v="1325" actId="20577"/>
          <ac:spMkLst>
            <pc:docMk/>
            <pc:sldMk cId="0" sldId="304"/>
            <ac:spMk id="433" creationId="{00000000-0000-0000-0000-000000000000}"/>
          </ac:spMkLst>
        </pc:spChg>
      </pc:sldChg>
      <pc:sldChg chg="modSp">
        <pc:chgData name="Daniel Dan" userId="S::daniel.dan@modul.ac.at::e2a95533-a292-400e-bcf5-c81090ef720f" providerId="AD" clId="Web-{B0536F86-C883-7A67-11FA-EA747C9A93F9}" dt="2022-02-27T19:43:45.864" v="1482" actId="20577"/>
        <pc:sldMkLst>
          <pc:docMk/>
          <pc:sldMk cId="0" sldId="305"/>
        </pc:sldMkLst>
        <pc:spChg chg="mod">
          <ac:chgData name="Daniel Dan" userId="S::daniel.dan@modul.ac.at::e2a95533-a292-400e-bcf5-c81090ef720f" providerId="AD" clId="Web-{B0536F86-C883-7A67-11FA-EA747C9A93F9}" dt="2022-02-27T19:43:45.864" v="1482" actId="20577"/>
          <ac:spMkLst>
            <pc:docMk/>
            <pc:sldMk cId="0" sldId="305"/>
            <ac:spMk id="438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B0536F86-C883-7A67-11FA-EA747C9A93F9}" dt="2022-02-27T11:15:56.192" v="91" actId="20577"/>
        <pc:sldMkLst>
          <pc:docMk/>
          <pc:sldMk cId="808992841" sldId="309"/>
        </pc:sldMkLst>
        <pc:spChg chg="add mod">
          <ac:chgData name="Daniel Dan" userId="S::daniel.dan@modul.ac.at::e2a95533-a292-400e-bcf5-c81090ef720f" providerId="AD" clId="Web-{B0536F86-C883-7A67-11FA-EA747C9A93F9}" dt="2022-02-27T11:15:56.192" v="91" actId="20577"/>
          <ac:spMkLst>
            <pc:docMk/>
            <pc:sldMk cId="808992841" sldId="309"/>
            <ac:spMk id="3" creationId="{3115D5A0-2193-4443-9F84-B0DFAF8F16C7}"/>
          </ac:spMkLst>
        </pc:spChg>
        <pc:spChg chg="mod">
          <ac:chgData name="Daniel Dan" userId="S::daniel.dan@modul.ac.at::e2a95533-a292-400e-bcf5-c81090ef720f" providerId="AD" clId="Web-{B0536F86-C883-7A67-11FA-EA747C9A93F9}" dt="2022-02-27T10:50:30.164" v="16" actId="20577"/>
          <ac:spMkLst>
            <pc:docMk/>
            <pc:sldMk cId="808992841" sldId="309"/>
            <ac:spMk id="115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0:51:43.106" v="40" actId="20577"/>
          <ac:spMkLst>
            <pc:docMk/>
            <pc:sldMk cId="808992841" sldId="309"/>
            <ac:spMk id="116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0:50:41.040" v="21"/>
          <ac:spMkLst>
            <pc:docMk/>
            <pc:sldMk cId="808992841" sldId="309"/>
            <ac:spMk id="117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0:50:36.555" v="17"/>
          <ac:spMkLst>
            <pc:docMk/>
            <pc:sldMk cId="808992841" sldId="309"/>
            <ac:spMk id="118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0:50:37.774" v="19"/>
          <ac:spMkLst>
            <pc:docMk/>
            <pc:sldMk cId="808992841" sldId="309"/>
            <ac:spMk id="119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09:11.107" v="46" actId="14100"/>
          <ac:picMkLst>
            <pc:docMk/>
            <pc:sldMk cId="808992841" sldId="309"/>
            <ac:picMk id="2" creationId="{695EDC47-AE7F-4460-88BE-3A2873850499}"/>
          </ac:picMkLst>
        </pc:picChg>
        <pc:cxnChg chg="del mod">
          <ac:chgData name="Daniel Dan" userId="S::daniel.dan@modul.ac.at::e2a95533-a292-400e-bcf5-c81090ef720f" providerId="AD" clId="Web-{B0536F86-C883-7A67-11FA-EA747C9A93F9}" dt="2022-02-27T10:50:39.540" v="20"/>
          <ac:cxnSpMkLst>
            <pc:docMk/>
            <pc:sldMk cId="808992841" sldId="309"/>
            <ac:cxnSpMk id="120" creationId="{00000000-0000-0000-0000-000000000000}"/>
          </ac:cxnSpMkLst>
        </pc:cxnChg>
        <pc:cxnChg chg="del mod">
          <ac:chgData name="Daniel Dan" userId="S::daniel.dan@modul.ac.at::e2a95533-a292-400e-bcf5-c81090ef720f" providerId="AD" clId="Web-{B0536F86-C883-7A67-11FA-EA747C9A93F9}" dt="2022-02-27T10:50:36.665" v="18"/>
          <ac:cxnSpMkLst>
            <pc:docMk/>
            <pc:sldMk cId="808992841" sldId="309"/>
            <ac:cxnSpMk id="121" creationId="{00000000-0000-0000-0000-000000000000}"/>
          </ac:cxnSpMkLst>
        </pc:cxnChg>
      </pc:sldChg>
      <pc:sldChg chg="addSp delSp modSp add replId">
        <pc:chgData name="Daniel Dan" userId="S::daniel.dan@modul.ac.at::e2a95533-a292-400e-bcf5-c81090ef720f" providerId="AD" clId="Web-{B0536F86-C883-7A67-11FA-EA747C9A93F9}" dt="2022-02-27T11:42:15.551" v="396" actId="20577"/>
        <pc:sldMkLst>
          <pc:docMk/>
          <pc:sldMk cId="2255279033" sldId="310"/>
        </pc:sldMkLst>
        <pc:spChg chg="del">
          <ac:chgData name="Daniel Dan" userId="S::daniel.dan@modul.ac.at::e2a95533-a292-400e-bcf5-c81090ef720f" providerId="AD" clId="Web-{B0536F86-C883-7A67-11FA-EA747C9A93F9}" dt="2022-02-27T11:38:29.226" v="334"/>
          <ac:spMkLst>
            <pc:docMk/>
            <pc:sldMk cId="2255279033" sldId="310"/>
            <ac:spMk id="3" creationId="{FA7269B2-5EAC-40A0-BC78-8699C651F14B}"/>
          </ac:spMkLst>
        </pc:spChg>
        <pc:spChg chg="add mod">
          <ac:chgData name="Daniel Dan" userId="S::daniel.dan@modul.ac.at::e2a95533-a292-400e-bcf5-c81090ef720f" providerId="AD" clId="Web-{B0536F86-C883-7A67-11FA-EA747C9A93F9}" dt="2022-02-27T11:42:15.551" v="396" actId="20577"/>
          <ac:spMkLst>
            <pc:docMk/>
            <pc:sldMk cId="2255279033" sldId="310"/>
            <ac:spMk id="4" creationId="{E8CB220C-C520-4842-AAF7-BCBE3FD1411D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4"/>
          <ac:spMkLst>
            <pc:docMk/>
            <pc:sldMk cId="2255279033" sldId="310"/>
            <ac:spMk id="8" creationId="{12ED535B-6CCF-43FC-81E9-04835CE0D12D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3"/>
          <ac:spMkLst>
            <pc:docMk/>
            <pc:sldMk cId="2255279033" sldId="310"/>
            <ac:spMk id="12" creationId="{A73186A8-BEB2-4989-9C4B-6A12C1481E27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2"/>
          <ac:spMkLst>
            <pc:docMk/>
            <pc:sldMk cId="2255279033" sldId="310"/>
            <ac:spMk id="13" creationId="{67FE433E-2D4C-4D9A-9E36-4ECF262E5DAA}"/>
          </ac:spMkLst>
        </pc:spChg>
        <pc:spChg chg="del">
          <ac:chgData name="Daniel Dan" userId="S::daniel.dan@modul.ac.at::e2a95533-a292-400e-bcf5-c81090ef720f" providerId="AD" clId="Web-{B0536F86-C883-7A67-11FA-EA747C9A93F9}" dt="2022-02-27T11:39:15.088" v="385"/>
          <ac:spMkLst>
            <pc:docMk/>
            <pc:sldMk cId="2255279033" sldId="310"/>
            <ac:spMk id="14" creationId="{7222F7DF-9180-46F4-A269-AA6E4230EE0B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1"/>
          <ac:spMkLst>
            <pc:docMk/>
            <pc:sldMk cId="2255279033" sldId="310"/>
            <ac:spMk id="15" creationId="{5BFFB2CD-BB7C-403E-A6ED-0FB8A30D7042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0"/>
          <ac:spMkLst>
            <pc:docMk/>
            <pc:sldMk cId="2255279033" sldId="310"/>
            <ac:spMk id="16" creationId="{2C9E1B4A-8E9D-432E-AEFB-8382DAA6AD5F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79"/>
          <ac:spMkLst>
            <pc:docMk/>
            <pc:sldMk cId="2255279033" sldId="310"/>
            <ac:spMk id="17" creationId="{AA5ADC1B-F307-4221-9E8B-40A4A8919F57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78"/>
          <ac:spMkLst>
            <pc:docMk/>
            <pc:sldMk cId="2255279033" sldId="310"/>
            <ac:spMk id="18" creationId="{5EE5DB66-D0EC-4202-AA15-D7A5337D8222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70"/>
          <ac:spMkLst>
            <pc:docMk/>
            <pc:sldMk cId="2255279033" sldId="310"/>
            <ac:spMk id="20" creationId="{294E924A-BA10-4FD7-983B-9E1FB12B6558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9"/>
          <ac:spMkLst>
            <pc:docMk/>
            <pc:sldMk cId="2255279033" sldId="310"/>
            <ac:spMk id="28" creationId="{BB30CBD7-0375-4DF7-B0AE-753ED713CE6D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8"/>
          <ac:spMkLst>
            <pc:docMk/>
            <pc:sldMk cId="2255279033" sldId="310"/>
            <ac:spMk id="29" creationId="{58EDA8A9-9308-4A04-BC70-F2C750A11B10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7"/>
          <ac:spMkLst>
            <pc:docMk/>
            <pc:sldMk cId="2255279033" sldId="310"/>
            <ac:spMk id="30" creationId="{E1491593-CF0A-47E4-95A2-DBC0183F0411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6"/>
          <ac:spMkLst>
            <pc:docMk/>
            <pc:sldMk cId="2255279033" sldId="310"/>
            <ac:spMk id="31" creationId="{BB428BE3-86D3-42A5-A89C-3436F402C584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5"/>
          <ac:spMkLst>
            <pc:docMk/>
            <pc:sldMk cId="2255279033" sldId="310"/>
            <ac:spMk id="32" creationId="{279491CC-92A2-4D7E-B858-DE9D2B45C3E3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4"/>
          <ac:spMkLst>
            <pc:docMk/>
            <pc:sldMk cId="2255279033" sldId="310"/>
            <ac:spMk id="33" creationId="{40FF0825-F225-46DC-B574-954EC9D85CDC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3"/>
          <ac:spMkLst>
            <pc:docMk/>
            <pc:sldMk cId="2255279033" sldId="310"/>
            <ac:spMk id="34" creationId="{AD2A4E70-05A0-482B-8768-0DA6785CE8FC}"/>
          </ac:spMkLst>
        </pc:spChg>
        <pc:spChg chg="mod">
          <ac:chgData name="Daniel Dan" userId="S::daniel.dan@modul.ac.at::e2a95533-a292-400e-bcf5-c81090ef720f" providerId="AD" clId="Web-{B0536F86-C883-7A67-11FA-EA747C9A93F9}" dt="2022-02-27T11:39:05.462" v="362" actId="20577"/>
          <ac:spMkLst>
            <pc:docMk/>
            <pc:sldMk cId="2255279033" sldId="310"/>
            <ac:spMk id="141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39:37.402" v="391" actId="1076"/>
          <ac:picMkLst>
            <pc:docMk/>
            <pc:sldMk cId="2255279033" sldId="310"/>
            <ac:picMk id="2" creationId="{00243F75-935B-4A75-934D-972B513C5EF1}"/>
          </ac:picMkLst>
        </pc:picChg>
        <pc:cxnChg chg="del">
          <ac:chgData name="Daniel Dan" userId="S::daniel.dan@modul.ac.at::e2a95533-a292-400e-bcf5-c81090ef720f" providerId="AD" clId="Web-{B0536F86-C883-7A67-11FA-EA747C9A93F9}" dt="2022-02-27T11:39:13.150" v="377"/>
          <ac:cxnSpMkLst>
            <pc:docMk/>
            <pc:sldMk cId="2255279033" sldId="310"/>
            <ac:cxnSpMk id="10" creationId="{70B96866-1296-4A4E-B11F-08DB35F14C8F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6"/>
          <ac:cxnSpMkLst>
            <pc:docMk/>
            <pc:sldMk cId="2255279033" sldId="310"/>
            <ac:cxnSpMk id="11" creationId="{376198DB-1B98-4AED-896D-590311D6D3F6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5"/>
          <ac:cxnSpMkLst>
            <pc:docMk/>
            <pc:sldMk cId="2255279033" sldId="310"/>
            <ac:cxnSpMk id="19" creationId="{9AB9CB49-1ED6-4394-866B-D44B63EDFF4D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4"/>
          <ac:cxnSpMkLst>
            <pc:docMk/>
            <pc:sldMk cId="2255279033" sldId="310"/>
            <ac:cxnSpMk id="23" creationId="{3871D6BC-8253-4619-89DB-FD9BB0355CF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3"/>
          <ac:cxnSpMkLst>
            <pc:docMk/>
            <pc:sldMk cId="2255279033" sldId="310"/>
            <ac:cxnSpMk id="24" creationId="{E59A18B9-127C-4DF3-9AB0-6FEDE2BADEE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2"/>
          <ac:cxnSpMkLst>
            <pc:docMk/>
            <pc:sldMk cId="2255279033" sldId="310"/>
            <ac:cxnSpMk id="25" creationId="{7D7AB94C-518D-4577-809B-350181669BF3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1"/>
          <ac:cxnSpMkLst>
            <pc:docMk/>
            <pc:sldMk cId="2255279033" sldId="310"/>
            <ac:cxnSpMk id="26" creationId="{2C51D958-D2C4-4B86-BF14-2AE35FC1DC40}"/>
          </ac:cxnSpMkLst>
        </pc:cxnChg>
      </pc:sldChg>
      <pc:sldChg chg="addSp delSp modSp add replId">
        <pc:chgData name="Daniel Dan" userId="S::daniel.dan@modul.ac.at::e2a95533-a292-400e-bcf5-c81090ef720f" providerId="AD" clId="Web-{B0536F86-C883-7A67-11FA-EA747C9A93F9}" dt="2022-02-27T11:45:26.031" v="464" actId="20577"/>
        <pc:sldMkLst>
          <pc:docMk/>
          <pc:sldMk cId="3047330159" sldId="311"/>
        </pc:sldMkLst>
        <pc:spChg chg="add mod">
          <ac:chgData name="Daniel Dan" userId="S::daniel.dan@modul.ac.at::e2a95533-a292-400e-bcf5-c81090ef720f" providerId="AD" clId="Web-{B0536F86-C883-7A67-11FA-EA747C9A93F9}" dt="2022-02-27T11:43:29.009" v="446" actId="20577"/>
          <ac:spMkLst>
            <pc:docMk/>
            <pc:sldMk cId="3047330159" sldId="311"/>
            <ac:spMk id="2" creationId="{89365D37-3590-43F3-850E-038EA4D84B9A}"/>
          </ac:spMkLst>
        </pc:spChg>
        <pc:spChg chg="del">
          <ac:chgData name="Daniel Dan" userId="S::daniel.dan@modul.ac.at::e2a95533-a292-400e-bcf5-c81090ef720f" providerId="AD" clId="Web-{B0536F86-C883-7A67-11FA-EA747C9A93F9}" dt="2022-02-27T11:45:12.999" v="447"/>
          <ac:spMkLst>
            <pc:docMk/>
            <pc:sldMk cId="3047330159" sldId="311"/>
            <ac:spMk id="3" creationId="{FA7269B2-5EAC-40A0-BC78-8699C651F14B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20"/>
          <ac:spMkLst>
            <pc:docMk/>
            <pc:sldMk cId="3047330159" sldId="311"/>
            <ac:spMk id="8" creationId="{12ED535B-6CCF-43FC-81E9-04835CE0D12D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9"/>
          <ac:spMkLst>
            <pc:docMk/>
            <pc:sldMk cId="3047330159" sldId="311"/>
            <ac:spMk id="12" creationId="{A73186A8-BEB2-4989-9C4B-6A12C1481E27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8"/>
          <ac:spMkLst>
            <pc:docMk/>
            <pc:sldMk cId="3047330159" sldId="311"/>
            <ac:spMk id="13" creationId="{67FE433E-2D4C-4D9A-9E36-4ECF262E5DAA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7"/>
          <ac:spMkLst>
            <pc:docMk/>
            <pc:sldMk cId="3047330159" sldId="311"/>
            <ac:spMk id="14" creationId="{7222F7DF-9180-46F4-A269-AA6E4230EE0B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6"/>
          <ac:spMkLst>
            <pc:docMk/>
            <pc:sldMk cId="3047330159" sldId="311"/>
            <ac:spMk id="15" creationId="{5BFFB2CD-BB7C-403E-A6ED-0FB8A30D7042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5"/>
          <ac:spMkLst>
            <pc:docMk/>
            <pc:sldMk cId="3047330159" sldId="311"/>
            <ac:spMk id="16" creationId="{2C9E1B4A-8E9D-432E-AEFB-8382DAA6AD5F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4"/>
          <ac:spMkLst>
            <pc:docMk/>
            <pc:sldMk cId="3047330159" sldId="311"/>
            <ac:spMk id="17" creationId="{AA5ADC1B-F307-4221-9E8B-40A4A8919F57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3"/>
          <ac:spMkLst>
            <pc:docMk/>
            <pc:sldMk cId="3047330159" sldId="311"/>
            <ac:spMk id="18" creationId="{5EE5DB66-D0EC-4202-AA15-D7A5337D8222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5"/>
          <ac:spMkLst>
            <pc:docMk/>
            <pc:sldMk cId="3047330159" sldId="311"/>
            <ac:spMk id="20" creationId="{294E924A-BA10-4FD7-983B-9E1FB12B6558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4"/>
          <ac:spMkLst>
            <pc:docMk/>
            <pc:sldMk cId="3047330159" sldId="311"/>
            <ac:spMk id="28" creationId="{BB30CBD7-0375-4DF7-B0AE-753ED713CE6D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3"/>
          <ac:spMkLst>
            <pc:docMk/>
            <pc:sldMk cId="3047330159" sldId="311"/>
            <ac:spMk id="29" creationId="{58EDA8A9-9308-4A04-BC70-F2C750A11B10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2"/>
          <ac:spMkLst>
            <pc:docMk/>
            <pc:sldMk cId="3047330159" sldId="311"/>
            <ac:spMk id="30" creationId="{E1491593-CF0A-47E4-95A2-DBC0183F0411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1"/>
          <ac:spMkLst>
            <pc:docMk/>
            <pc:sldMk cId="3047330159" sldId="311"/>
            <ac:spMk id="31" creationId="{BB428BE3-86D3-42A5-A89C-3436F402C584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0"/>
          <ac:spMkLst>
            <pc:docMk/>
            <pc:sldMk cId="3047330159" sldId="311"/>
            <ac:spMk id="32" creationId="{279491CC-92A2-4D7E-B858-DE9D2B45C3E3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399"/>
          <ac:spMkLst>
            <pc:docMk/>
            <pc:sldMk cId="3047330159" sldId="311"/>
            <ac:spMk id="33" creationId="{40FF0825-F225-46DC-B574-954EC9D85CDC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398"/>
          <ac:spMkLst>
            <pc:docMk/>
            <pc:sldMk cId="3047330159" sldId="311"/>
            <ac:spMk id="34" creationId="{AD2A4E70-05A0-482B-8768-0DA6785CE8FC}"/>
          </ac:spMkLst>
        </pc:spChg>
        <pc:spChg chg="mod">
          <ac:chgData name="Daniel Dan" userId="S::daniel.dan@modul.ac.at::e2a95533-a292-400e-bcf5-c81090ef720f" providerId="AD" clId="Web-{B0536F86-C883-7A67-11FA-EA747C9A93F9}" dt="2022-02-27T11:45:26.031" v="464" actId="20577"/>
          <ac:spMkLst>
            <pc:docMk/>
            <pc:sldMk cId="3047330159" sldId="311"/>
            <ac:spMk id="141" creationId="{00000000-0000-0000-0000-000000000000}"/>
          </ac:spMkLst>
        </pc:spChg>
        <pc:cxnChg chg="del">
          <ac:chgData name="Daniel Dan" userId="S::daniel.dan@modul.ac.at::e2a95533-a292-400e-bcf5-c81090ef720f" providerId="AD" clId="Web-{B0536F86-C883-7A67-11FA-EA747C9A93F9}" dt="2022-02-27T11:42:28.240" v="412"/>
          <ac:cxnSpMkLst>
            <pc:docMk/>
            <pc:sldMk cId="3047330159" sldId="311"/>
            <ac:cxnSpMk id="10" creationId="{70B96866-1296-4A4E-B11F-08DB35F14C8F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11"/>
          <ac:cxnSpMkLst>
            <pc:docMk/>
            <pc:sldMk cId="3047330159" sldId="311"/>
            <ac:cxnSpMk id="11" creationId="{376198DB-1B98-4AED-896D-590311D6D3F6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10"/>
          <ac:cxnSpMkLst>
            <pc:docMk/>
            <pc:sldMk cId="3047330159" sldId="311"/>
            <ac:cxnSpMk id="19" creationId="{9AB9CB49-1ED6-4394-866B-D44B63EDFF4D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9"/>
          <ac:cxnSpMkLst>
            <pc:docMk/>
            <pc:sldMk cId="3047330159" sldId="311"/>
            <ac:cxnSpMk id="23" creationId="{3871D6BC-8253-4619-89DB-FD9BB0355CF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8"/>
          <ac:cxnSpMkLst>
            <pc:docMk/>
            <pc:sldMk cId="3047330159" sldId="311"/>
            <ac:cxnSpMk id="24" creationId="{E59A18B9-127C-4DF3-9AB0-6FEDE2BADEE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7"/>
          <ac:cxnSpMkLst>
            <pc:docMk/>
            <pc:sldMk cId="3047330159" sldId="311"/>
            <ac:cxnSpMk id="25" creationId="{7D7AB94C-518D-4577-809B-350181669BF3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6"/>
          <ac:cxnSpMkLst>
            <pc:docMk/>
            <pc:sldMk cId="3047330159" sldId="311"/>
            <ac:cxnSpMk id="26" creationId="{2C51D958-D2C4-4B86-BF14-2AE35FC1DC40}"/>
          </ac:cxnSpMkLst>
        </pc:cxnChg>
      </pc:sldChg>
      <pc:sldChg chg="addSp delSp modSp add replId">
        <pc:chgData name="Daniel Dan" userId="S::daniel.dan@modul.ac.at::e2a95533-a292-400e-bcf5-c81090ef720f" providerId="AD" clId="Web-{B0536F86-C883-7A67-11FA-EA747C9A93F9}" dt="2022-02-27T17:51:38.852" v="518" actId="20577"/>
        <pc:sldMkLst>
          <pc:docMk/>
          <pc:sldMk cId="3962950277" sldId="312"/>
        </pc:sldMkLst>
        <pc:spChg chg="add mod">
          <ac:chgData name="Daniel Dan" userId="S::daniel.dan@modul.ac.at::e2a95533-a292-400e-bcf5-c81090ef720f" providerId="AD" clId="Web-{B0536F86-C883-7A67-11FA-EA747C9A93F9}" dt="2022-02-27T11:46:33.847" v="494" actId="20577"/>
          <ac:spMkLst>
            <pc:docMk/>
            <pc:sldMk cId="3962950277" sldId="312"/>
            <ac:spMk id="3" creationId="{F7BAE381-3B77-4D2E-80C7-AFE28DDF32F8}"/>
          </ac:spMkLst>
        </pc:spChg>
        <pc:spChg chg="mod">
          <ac:chgData name="Daniel Dan" userId="S::daniel.dan@modul.ac.at::e2a95533-a292-400e-bcf5-c81090ef720f" providerId="AD" clId="Web-{B0536F86-C883-7A67-11FA-EA747C9A93F9}" dt="2022-02-27T17:51:38.852" v="518" actId="20577"/>
          <ac:spMkLst>
            <pc:docMk/>
            <pc:sldMk cId="3962950277" sldId="312"/>
            <ac:spMk id="4" creationId="{E8CB220C-C520-4842-AAF7-BCBE3FD1411D}"/>
          </ac:spMkLst>
        </pc:spChg>
        <pc:spChg chg="mod">
          <ac:chgData name="Daniel Dan" userId="S::daniel.dan@modul.ac.at::e2a95533-a292-400e-bcf5-c81090ef720f" providerId="AD" clId="Web-{B0536F86-C883-7A67-11FA-EA747C9A93F9}" dt="2022-02-27T17:49:17.970" v="510" actId="20577"/>
          <ac:spMkLst>
            <pc:docMk/>
            <pc:sldMk cId="3962950277" sldId="312"/>
            <ac:spMk id="141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1:45:38.172" v="466"/>
          <ac:picMkLst>
            <pc:docMk/>
            <pc:sldMk cId="3962950277" sldId="312"/>
            <ac:picMk id="2" creationId="{00243F75-935B-4A75-934D-972B513C5EF1}"/>
          </ac:picMkLst>
        </pc:picChg>
        <pc:picChg chg="add del mod">
          <ac:chgData name="Daniel Dan" userId="S::daniel.dan@modul.ac.at::e2a95533-a292-400e-bcf5-c81090ef720f" providerId="AD" clId="Web-{B0536F86-C883-7A67-11FA-EA747C9A93F9}" dt="2022-02-27T17:51:10.867" v="513"/>
          <ac:picMkLst>
            <pc:docMk/>
            <pc:sldMk cId="3962950277" sldId="312"/>
            <ac:picMk id="2" creationId="{F3990193-43DE-4DF3-9CF1-B07BD86D4848}"/>
          </ac:picMkLst>
        </pc:picChg>
        <pc:picChg chg="add mod">
          <ac:chgData name="Daniel Dan" userId="S::daniel.dan@modul.ac.at::e2a95533-a292-400e-bcf5-c81090ef720f" providerId="AD" clId="Web-{B0536F86-C883-7A67-11FA-EA747C9A93F9}" dt="2022-02-27T17:51:24.961" v="515" actId="1076"/>
          <ac:picMkLst>
            <pc:docMk/>
            <pc:sldMk cId="3962950277" sldId="312"/>
            <ac:picMk id="5" creationId="{CB7C1570-F39B-4FBB-8212-21BA64259AB2}"/>
          </ac:picMkLst>
        </pc:picChg>
      </pc:sldChg>
      <pc:sldChg chg="modSp add replId">
        <pc:chgData name="Daniel Dan" userId="S::daniel.dan@modul.ac.at::e2a95533-a292-400e-bcf5-c81090ef720f" providerId="AD" clId="Web-{B0536F86-C883-7A67-11FA-EA747C9A93F9}" dt="2022-02-27T17:53:43.593" v="540" actId="20577"/>
        <pc:sldMkLst>
          <pc:docMk/>
          <pc:sldMk cId="883025682" sldId="313"/>
        </pc:sldMkLst>
        <pc:spChg chg="mod">
          <ac:chgData name="Daniel Dan" userId="S::daniel.dan@modul.ac.at::e2a95533-a292-400e-bcf5-c81090ef720f" providerId="AD" clId="Web-{B0536F86-C883-7A67-11FA-EA747C9A93F9}" dt="2022-02-27T17:53:43.593" v="540" actId="20577"/>
          <ac:spMkLst>
            <pc:docMk/>
            <pc:sldMk cId="883025682" sldId="313"/>
            <ac:spMk id="150" creationId="{00000000-0000-0000-0000-000000000000}"/>
          </ac:spMkLst>
        </pc:spChg>
      </pc:sldChg>
      <pc:sldChg chg="addSp modSp add ord replId">
        <pc:chgData name="Daniel Dan" userId="S::daniel.dan@modul.ac.at::e2a95533-a292-400e-bcf5-c81090ef720f" providerId="AD" clId="Web-{B0536F86-C883-7A67-11FA-EA747C9A93F9}" dt="2022-02-27T18:15:00.596" v="614" actId="20577"/>
        <pc:sldMkLst>
          <pc:docMk/>
          <pc:sldMk cId="61331412" sldId="314"/>
        </pc:sldMkLst>
        <pc:spChg chg="add mod">
          <ac:chgData name="Daniel Dan" userId="S::daniel.dan@modul.ac.at::e2a95533-a292-400e-bcf5-c81090ef720f" providerId="AD" clId="Web-{B0536F86-C883-7A67-11FA-EA747C9A93F9}" dt="2022-02-27T18:15:00.596" v="614" actId="20577"/>
          <ac:spMkLst>
            <pc:docMk/>
            <pc:sldMk cId="61331412" sldId="314"/>
            <ac:spMk id="3" creationId="{B6A28984-A9FA-4B39-B437-69AA110E10AB}"/>
          </ac:spMkLst>
        </pc:spChg>
        <pc:spChg chg="mod">
          <ac:chgData name="Daniel Dan" userId="S::daniel.dan@modul.ac.at::e2a95533-a292-400e-bcf5-c81090ef720f" providerId="AD" clId="Web-{B0536F86-C883-7A67-11FA-EA747C9A93F9}" dt="2022-02-27T18:06:15.319" v="579" actId="20577"/>
          <ac:spMkLst>
            <pc:docMk/>
            <pc:sldMk cId="61331412" sldId="314"/>
            <ac:spMk id="158" creationId="{00000000-0000-0000-0000-000000000000}"/>
          </ac:spMkLst>
        </pc:spChg>
        <pc:picChg chg="mod">
          <ac:chgData name="Daniel Dan" userId="S::daniel.dan@modul.ac.at::e2a95533-a292-400e-bcf5-c81090ef720f" providerId="AD" clId="Web-{B0536F86-C883-7A67-11FA-EA747C9A93F9}" dt="2022-02-27T18:06:53.337" v="586" actId="14100"/>
          <ac:picMkLst>
            <pc:docMk/>
            <pc:sldMk cId="61331412" sldId="314"/>
            <ac:picMk id="2" creationId="{2A515699-D87A-4013-808B-5A3F43412698}"/>
          </ac:picMkLst>
        </pc:picChg>
      </pc:sldChg>
      <pc:sldChg chg="addSp delSp modSp add del ord replId">
        <pc:chgData name="Daniel Dan" userId="S::daniel.dan@modul.ac.at::e2a95533-a292-400e-bcf5-c81090ef720f" providerId="AD" clId="Web-{B0536F86-C883-7A67-11FA-EA747C9A93F9}" dt="2022-02-27T18:13:26.888" v="611"/>
        <pc:sldMkLst>
          <pc:docMk/>
          <pc:sldMk cId="2370974219" sldId="315"/>
        </pc:sldMkLst>
        <pc:spChg chg="mod">
          <ac:chgData name="Daniel Dan" userId="S::daniel.dan@modul.ac.at::e2a95533-a292-400e-bcf5-c81090ef720f" providerId="AD" clId="Web-{B0536F86-C883-7A67-11FA-EA747C9A93F9}" dt="2022-02-27T18:04:57.940" v="575" actId="20577"/>
          <ac:spMkLst>
            <pc:docMk/>
            <pc:sldMk cId="2370974219" sldId="315"/>
            <ac:spMk id="158" creationId="{00000000-0000-0000-0000-000000000000}"/>
          </ac:spMkLst>
        </pc:spChg>
        <pc:picChg chg="add del">
          <ac:chgData name="Daniel Dan" userId="S::daniel.dan@modul.ac.at::e2a95533-a292-400e-bcf5-c81090ef720f" providerId="AD" clId="Web-{B0536F86-C883-7A67-11FA-EA747C9A93F9}" dt="2022-02-27T18:12:38.245" v="604"/>
          <ac:picMkLst>
            <pc:docMk/>
            <pc:sldMk cId="2370974219" sldId="315"/>
            <ac:picMk id="2" creationId="{2A515699-D87A-4013-808B-5A3F43412698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15:13.347" v="623" actId="20577"/>
        <pc:sldMkLst>
          <pc:docMk/>
          <pc:sldMk cId="4220365655" sldId="316"/>
        </pc:sldMkLst>
        <pc:spChg chg="add mod">
          <ac:chgData name="Daniel Dan" userId="S::daniel.dan@modul.ac.at::e2a95533-a292-400e-bcf5-c81090ef720f" providerId="AD" clId="Web-{B0536F86-C883-7A67-11FA-EA747C9A93F9}" dt="2022-02-27T18:15:13.347" v="623" actId="20577"/>
          <ac:spMkLst>
            <pc:docMk/>
            <pc:sldMk cId="4220365655" sldId="316"/>
            <ac:spMk id="4" creationId="{568FDDE6-0377-49A5-B3E9-DC84DB2B09DF}"/>
          </ac:spMkLst>
        </pc:spChg>
        <pc:spChg chg="mod">
          <ac:chgData name="Daniel Dan" userId="S::daniel.dan@modul.ac.at::e2a95533-a292-400e-bcf5-c81090ef720f" providerId="AD" clId="Web-{B0536F86-C883-7A67-11FA-EA747C9A93F9}" dt="2022-02-27T18:12:57.324" v="607" actId="20577"/>
          <ac:spMkLst>
            <pc:docMk/>
            <pc:sldMk cId="4220365655" sldId="316"/>
            <ac:spMk id="158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8:06:31.086" v="580"/>
          <ac:picMkLst>
            <pc:docMk/>
            <pc:sldMk cId="4220365655" sldId="316"/>
            <ac:picMk id="2" creationId="{2A515699-D87A-4013-808B-5A3F43412698}"/>
          </ac:picMkLst>
        </pc:picChg>
        <pc:picChg chg="add mod">
          <ac:chgData name="Daniel Dan" userId="S::daniel.dan@modul.ac.at::e2a95533-a292-400e-bcf5-c81090ef720f" providerId="AD" clId="Web-{B0536F86-C883-7A67-11FA-EA747C9A93F9}" dt="2022-02-27T18:06:44.008" v="584" actId="1076"/>
          <ac:picMkLst>
            <pc:docMk/>
            <pc:sldMk cId="4220365655" sldId="316"/>
            <ac:picMk id="3" creationId="{55592C39-C9C6-4ABC-A848-C32C60C55AC1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16:35.476" v="632" actId="20577"/>
        <pc:sldMkLst>
          <pc:docMk/>
          <pc:sldMk cId="1750328212" sldId="317"/>
        </pc:sldMkLst>
        <pc:spChg chg="add mod">
          <ac:chgData name="Daniel Dan" userId="S::daniel.dan@modul.ac.at::e2a95533-a292-400e-bcf5-c81090ef720f" providerId="AD" clId="Web-{B0536F86-C883-7A67-11FA-EA747C9A93F9}" dt="2022-02-27T18:16:35.476" v="632" actId="20577"/>
          <ac:spMkLst>
            <pc:docMk/>
            <pc:sldMk cId="1750328212" sldId="317"/>
            <ac:spMk id="4" creationId="{EAC4C751-6916-4D9C-8E51-5A3C944A2D18}"/>
          </ac:spMkLst>
        </pc:spChg>
        <pc:spChg chg="mod">
          <ac:chgData name="Daniel Dan" userId="S::daniel.dan@modul.ac.at::e2a95533-a292-400e-bcf5-c81090ef720f" providerId="AD" clId="Web-{B0536F86-C883-7A67-11FA-EA747C9A93F9}" dt="2022-02-27T18:13:23.591" v="610" actId="20577"/>
          <ac:spMkLst>
            <pc:docMk/>
            <pc:sldMk cId="1750328212" sldId="317"/>
            <ac:spMk id="158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8:11:57.383" v="599" actId="1076"/>
          <ac:picMkLst>
            <pc:docMk/>
            <pc:sldMk cId="1750328212" sldId="317"/>
            <ac:picMk id="2" creationId="{3354AAC9-0A2C-4988-9DF7-89018407934A}"/>
          </ac:picMkLst>
        </pc:picChg>
        <pc:picChg chg="del">
          <ac:chgData name="Daniel Dan" userId="S::daniel.dan@modul.ac.at::e2a95533-a292-400e-bcf5-c81090ef720f" providerId="AD" clId="Web-{B0536F86-C883-7A67-11FA-EA747C9A93F9}" dt="2022-02-27T18:10:41.661" v="595"/>
          <ac:picMkLst>
            <pc:docMk/>
            <pc:sldMk cId="1750328212" sldId="317"/>
            <ac:picMk id="3" creationId="{55592C39-C9C6-4ABC-A848-C32C60C55AC1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37:03.091" v="951" actId="1076"/>
        <pc:sldMkLst>
          <pc:docMk/>
          <pc:sldMk cId="3435117287" sldId="318"/>
        </pc:sldMkLst>
        <pc:spChg chg="add del">
          <ac:chgData name="Daniel Dan" userId="S::daniel.dan@modul.ac.at::e2a95533-a292-400e-bcf5-c81090ef720f" providerId="AD" clId="Web-{B0536F86-C883-7A67-11FA-EA747C9A93F9}" dt="2022-02-27T18:28:11.935" v="747"/>
          <ac:spMkLst>
            <pc:docMk/>
            <pc:sldMk cId="3435117287" sldId="318"/>
            <ac:spMk id="3" creationId="{3AF0F248-872A-4B44-96EB-EBAA07041213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3:29.173" v="901" actId="14100"/>
          <ac:spMkLst>
            <pc:docMk/>
            <pc:sldMk cId="3435117287" sldId="318"/>
            <ac:spMk id="5" creationId="{639C04D4-9C4E-43DB-B3BD-4A741A4B36C0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8:30:14.617" v="813"/>
          <ac:spMkLst>
            <pc:docMk/>
            <pc:sldMk cId="3435117287" sldId="318"/>
            <ac:spMk id="6" creationId="{2C537286-233C-4796-9091-E68D3E1064D8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4:41.708" v="930" actId="20577"/>
          <ac:spMkLst>
            <pc:docMk/>
            <pc:sldMk cId="3435117287" sldId="318"/>
            <ac:spMk id="7" creationId="{877D5788-EFA2-455C-8462-5136F1C6D7A5}"/>
          </ac:spMkLst>
        </pc:spChg>
        <pc:spChg chg="add mod">
          <ac:chgData name="Daniel Dan" userId="S::daniel.dan@modul.ac.at::e2a95533-a292-400e-bcf5-c81090ef720f" providerId="AD" clId="Web-{B0536F86-C883-7A67-11FA-EA747C9A93F9}" dt="2022-02-27T18:28:49.609" v="754" actId="1076"/>
          <ac:spMkLst>
            <pc:docMk/>
            <pc:sldMk cId="3435117287" sldId="318"/>
            <ac:spMk id="8" creationId="{042DB9B9-2AFB-4890-A18C-CDAAE43AF153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6:30.198" v="943" actId="20577"/>
          <ac:spMkLst>
            <pc:docMk/>
            <pc:sldMk cId="3435117287" sldId="318"/>
            <ac:spMk id="9" creationId="{DDC27FBF-E02E-4BCB-A831-2B8522B2A17D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4:36.458" v="923" actId="20577"/>
          <ac:spMkLst>
            <pc:docMk/>
            <pc:sldMk cId="3435117287" sldId="318"/>
            <ac:spMk id="10" creationId="{A0790012-41B0-4479-83E2-9E565AB0BF58}"/>
          </ac:spMkLst>
        </pc:spChg>
        <pc:spChg chg="add del">
          <ac:chgData name="Daniel Dan" userId="S::daniel.dan@modul.ac.at::e2a95533-a292-400e-bcf5-c81090ef720f" providerId="AD" clId="Web-{B0536F86-C883-7A67-11FA-EA747C9A93F9}" dt="2022-02-27T18:35:32.867" v="934"/>
          <ac:spMkLst>
            <pc:docMk/>
            <pc:sldMk cId="3435117287" sldId="318"/>
            <ac:spMk id="11" creationId="{41D6AEB8-77D6-44A4-B1FE-36377EA4E896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6:12.791" v="938" actId="1076"/>
          <ac:spMkLst>
            <pc:docMk/>
            <pc:sldMk cId="3435117287" sldId="318"/>
            <ac:spMk id="12" creationId="{972F3C98-09DE-40DC-9458-044B098DBB68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7:03.091" v="951" actId="1076"/>
          <ac:spMkLst>
            <pc:docMk/>
            <pc:sldMk cId="3435117287" sldId="318"/>
            <ac:spMk id="13" creationId="{4E9FED30-55C5-49AD-A89A-9611F261A3D4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6:23.557" v="940" actId="1076"/>
          <ac:spMkLst>
            <pc:docMk/>
            <pc:sldMk cId="3435117287" sldId="318"/>
            <ac:spMk id="15" creationId="{8A72A438-28F4-4D55-95A4-88716E444225}"/>
          </ac:spMkLst>
        </pc:spChg>
        <pc:spChg chg="mod">
          <ac:chgData name="Daniel Dan" userId="S::daniel.dan@modul.ac.at::e2a95533-a292-400e-bcf5-c81090ef720f" providerId="AD" clId="Web-{B0536F86-C883-7A67-11FA-EA747C9A93F9}" dt="2022-02-27T18:35:44.180" v="936"/>
          <ac:spMkLst>
            <pc:docMk/>
            <pc:sldMk cId="3435117287" sldId="318"/>
            <ac:spMk id="158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8:17:03.243" v="635"/>
          <ac:picMkLst>
            <pc:docMk/>
            <pc:sldMk cId="3435117287" sldId="318"/>
            <ac:picMk id="2" creationId="{3354AAC9-0A2C-4988-9DF7-89018407934A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25:58.912" v="716" actId="20577"/>
        <pc:sldMkLst>
          <pc:docMk/>
          <pc:sldMk cId="1930231165" sldId="319"/>
        </pc:sldMkLst>
        <pc:spChg chg="mod">
          <ac:chgData name="Daniel Dan" userId="S::daniel.dan@modul.ac.at::e2a95533-a292-400e-bcf5-c81090ef720f" providerId="AD" clId="Web-{B0536F86-C883-7A67-11FA-EA747C9A93F9}" dt="2022-02-27T18:25:58.912" v="716" actId="20577"/>
          <ac:spMkLst>
            <pc:docMk/>
            <pc:sldMk cId="1930231165" sldId="319"/>
            <ac:spMk id="4" creationId="{EAC4C751-6916-4D9C-8E51-5A3C944A2D18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8:25:07.863" v="702"/>
          <ac:spMkLst>
            <pc:docMk/>
            <pc:sldMk cId="1930231165" sldId="319"/>
            <ac:spMk id="6" creationId="{0DD5799A-DF6B-417D-BCC3-B77B7C0FFB82}"/>
          </ac:spMkLst>
        </pc:spChg>
        <pc:spChg chg="del">
          <ac:chgData name="Daniel Dan" userId="S::daniel.dan@modul.ac.at::e2a95533-a292-400e-bcf5-c81090ef720f" providerId="AD" clId="Web-{B0536F86-C883-7A67-11FA-EA747C9A93F9}" dt="2022-02-27T18:25:02.363" v="701"/>
          <ac:spMkLst>
            <pc:docMk/>
            <pc:sldMk cId="1930231165" sldId="319"/>
            <ac:spMk id="158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8:24:43.799" v="697"/>
          <ac:picMkLst>
            <pc:docMk/>
            <pc:sldMk cId="1930231165" sldId="319"/>
            <ac:picMk id="2" creationId="{3354AAC9-0A2C-4988-9DF7-89018407934A}"/>
          </ac:picMkLst>
        </pc:picChg>
        <pc:picChg chg="add mod">
          <ac:chgData name="Daniel Dan" userId="S::daniel.dan@modul.ac.at::e2a95533-a292-400e-bcf5-c81090ef720f" providerId="AD" clId="Web-{B0536F86-C883-7A67-11FA-EA747C9A93F9}" dt="2022-02-27T18:24:59.831" v="700" actId="14100"/>
          <ac:picMkLst>
            <pc:docMk/>
            <pc:sldMk cId="1930231165" sldId="319"/>
            <ac:picMk id="3" creationId="{750D9348-B158-4932-B485-4BC2BDD9E9E2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59:20.432" v="1021" actId="20577"/>
        <pc:sldMkLst>
          <pc:docMk/>
          <pc:sldMk cId="705339712" sldId="320"/>
        </pc:sldMkLst>
        <pc:spChg chg="add del mod">
          <ac:chgData name="Daniel Dan" userId="S::daniel.dan@modul.ac.at::e2a95533-a292-400e-bcf5-c81090ef720f" providerId="AD" clId="Web-{B0536F86-C883-7A67-11FA-EA747C9A93F9}" dt="2022-02-27T18:43:10.114" v="962"/>
          <ac:spMkLst>
            <pc:docMk/>
            <pc:sldMk cId="705339712" sldId="320"/>
            <ac:spMk id="3" creationId="{A6055272-5DD7-434C-B5A8-73F27B07C224}"/>
          </ac:spMkLst>
        </pc:spChg>
        <pc:spChg chg="del">
          <ac:chgData name="Daniel Dan" userId="S::daniel.dan@modul.ac.at::e2a95533-a292-400e-bcf5-c81090ef720f" providerId="AD" clId="Web-{B0536F86-C883-7A67-11FA-EA747C9A93F9}" dt="2022-02-27T18:42:55.457" v="954"/>
          <ac:spMkLst>
            <pc:docMk/>
            <pc:sldMk cId="705339712" sldId="320"/>
            <ac:spMk id="5" creationId="{639C04D4-9C4E-43DB-B3BD-4A741A4B36C0}"/>
          </ac:spMkLst>
        </pc:spChg>
        <pc:spChg chg="add mod">
          <ac:chgData name="Daniel Dan" userId="S::daniel.dan@modul.ac.at::e2a95533-a292-400e-bcf5-c81090ef720f" providerId="AD" clId="Web-{B0536F86-C883-7A67-11FA-EA747C9A93F9}" dt="2022-02-27T18:48:48.428" v="1011" actId="20577"/>
          <ac:spMkLst>
            <pc:docMk/>
            <pc:sldMk cId="705339712" sldId="320"/>
            <ac:spMk id="6" creationId="{4384693D-6919-4B86-A2AF-93F6D8421A68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8"/>
          <ac:spMkLst>
            <pc:docMk/>
            <pc:sldMk cId="705339712" sldId="320"/>
            <ac:spMk id="7" creationId="{877D5788-EFA2-455C-8462-5136F1C6D7A5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60"/>
          <ac:spMkLst>
            <pc:docMk/>
            <pc:sldMk cId="705339712" sldId="320"/>
            <ac:spMk id="8" creationId="{042DB9B9-2AFB-4890-A18C-CDAAE43AF153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9"/>
          <ac:spMkLst>
            <pc:docMk/>
            <pc:sldMk cId="705339712" sldId="320"/>
            <ac:spMk id="9" creationId="{DDC27FBF-E02E-4BCB-A831-2B8522B2A17D}"/>
          </ac:spMkLst>
        </pc:spChg>
        <pc:spChg chg="del">
          <ac:chgData name="Daniel Dan" userId="S::daniel.dan@modul.ac.at::e2a95533-a292-400e-bcf5-c81090ef720f" providerId="AD" clId="Web-{B0536F86-C883-7A67-11FA-EA747C9A93F9}" dt="2022-02-27T18:43:05.473" v="961"/>
          <ac:spMkLst>
            <pc:docMk/>
            <pc:sldMk cId="705339712" sldId="320"/>
            <ac:spMk id="10" creationId="{A0790012-41B0-4479-83E2-9E565AB0BF58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7"/>
          <ac:spMkLst>
            <pc:docMk/>
            <pc:sldMk cId="705339712" sldId="320"/>
            <ac:spMk id="12" creationId="{972F3C98-09DE-40DC-9458-044B098DBB68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5"/>
          <ac:spMkLst>
            <pc:docMk/>
            <pc:sldMk cId="705339712" sldId="320"/>
            <ac:spMk id="13" creationId="{4E9FED30-55C5-49AD-A89A-9611F261A3D4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6"/>
          <ac:spMkLst>
            <pc:docMk/>
            <pc:sldMk cId="705339712" sldId="320"/>
            <ac:spMk id="15" creationId="{8A72A438-28F4-4D55-95A4-88716E444225}"/>
          </ac:spMkLst>
        </pc:spChg>
        <pc:spChg chg="mod">
          <ac:chgData name="Daniel Dan" userId="S::daniel.dan@modul.ac.at::e2a95533-a292-400e-bcf5-c81090ef720f" providerId="AD" clId="Web-{B0536F86-C883-7A67-11FA-EA747C9A93F9}" dt="2022-02-27T18:59:20.432" v="1021" actId="20577"/>
          <ac:spMkLst>
            <pc:docMk/>
            <pc:sldMk cId="705339712" sldId="320"/>
            <ac:spMk id="157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8:42:53.613" v="953"/>
          <ac:spMkLst>
            <pc:docMk/>
            <pc:sldMk cId="705339712" sldId="320"/>
            <ac:spMk id="158" creationId="{00000000-0000-0000-0000-000000000000}"/>
          </ac:spMkLst>
        </pc:spChg>
      </pc:sldChg>
      <pc:sldChg chg="addSp delSp modSp add replId">
        <pc:chgData name="Daniel Dan" userId="S::daniel.dan@modul.ac.at::e2a95533-a292-400e-bcf5-c81090ef720f" providerId="AD" clId="Web-{B0536F86-C883-7A67-11FA-EA747C9A93F9}" dt="2022-02-27T19:39:52.236" v="1267" actId="20577"/>
        <pc:sldMkLst>
          <pc:docMk/>
          <pc:sldMk cId="3771323663" sldId="321"/>
        </pc:sldMkLst>
        <pc:spChg chg="add mod">
          <ac:chgData name="Daniel Dan" userId="S::daniel.dan@modul.ac.at::e2a95533-a292-400e-bcf5-c81090ef720f" providerId="AD" clId="Web-{B0536F86-C883-7A67-11FA-EA747C9A93F9}" dt="2022-02-27T19:11:46.173" v="1232" actId="20577"/>
          <ac:spMkLst>
            <pc:docMk/>
            <pc:sldMk cId="3771323663" sldId="321"/>
            <ac:spMk id="2" creationId="{2C8E9D9B-0A9B-430B-8E73-1FD89A2AD545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46" v="1079"/>
          <ac:spMkLst>
            <pc:docMk/>
            <pc:sldMk cId="3771323663" sldId="321"/>
            <ac:spMk id="3" creationId="{60F5FB00-4525-44CB-9653-DC87B0C1B19B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62" v="1080"/>
          <ac:spMkLst>
            <pc:docMk/>
            <pc:sldMk cId="3771323663" sldId="321"/>
            <ac:spMk id="5" creationId="{31E6133C-DC43-4AA8-AFEC-81D03EE5E589}"/>
          </ac:spMkLst>
        </pc:spChg>
        <pc:spChg chg="del mod">
          <ac:chgData name="Daniel Dan" userId="S::daniel.dan@modul.ac.at::e2a95533-a292-400e-bcf5-c81090ef720f" providerId="AD" clId="Web-{B0536F86-C883-7A67-11FA-EA747C9A93F9}" dt="2022-02-27T18:59:50.542" v="1028"/>
          <ac:spMkLst>
            <pc:docMk/>
            <pc:sldMk cId="3771323663" sldId="321"/>
            <ac:spMk id="6" creationId="{4384693D-6919-4B86-A2AF-93F6D8421A68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62" v="1081"/>
          <ac:spMkLst>
            <pc:docMk/>
            <pc:sldMk cId="3771323663" sldId="321"/>
            <ac:spMk id="9" creationId="{F8E0876B-00DB-432C-A8E6-3EDB7FCE2242}"/>
          </ac:spMkLst>
        </pc:spChg>
        <pc:spChg chg="add mod">
          <ac:chgData name="Daniel Dan" userId="S::daniel.dan@modul.ac.at::e2a95533-a292-400e-bcf5-c81090ef720f" providerId="AD" clId="Web-{B0536F86-C883-7A67-11FA-EA747C9A93F9}" dt="2022-02-27T19:02:05.252" v="1108" actId="20577"/>
          <ac:spMkLst>
            <pc:docMk/>
            <pc:sldMk cId="3771323663" sldId="321"/>
            <ac:spMk id="11" creationId="{3C4D02FA-1CE8-472A-9175-7CEEFF0422CF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78" v="1083"/>
          <ac:spMkLst>
            <pc:docMk/>
            <pc:sldMk cId="3771323663" sldId="321"/>
            <ac:spMk id="13" creationId="{2913E011-2738-45D2-A9F8-44FABE537C55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93" v="1084"/>
          <ac:spMkLst>
            <pc:docMk/>
            <pc:sldMk cId="3771323663" sldId="321"/>
            <ac:spMk id="15" creationId="{0EB08093-8619-4222-A05D-D7B5DDA244E7}"/>
          </ac:spMkLst>
        </pc:spChg>
        <pc:spChg chg="add mod">
          <ac:chgData name="Daniel Dan" userId="S::daniel.dan@modul.ac.at::e2a95533-a292-400e-bcf5-c81090ef720f" providerId="AD" clId="Web-{B0536F86-C883-7A67-11FA-EA747C9A93F9}" dt="2022-02-27T19:02:12.331" v="1111" actId="20577"/>
          <ac:spMkLst>
            <pc:docMk/>
            <pc:sldMk cId="3771323663" sldId="321"/>
            <ac:spMk id="17" creationId="{63BC5BE6-2497-4219-B3E2-1175FBAC95E1}"/>
          </ac:spMkLst>
        </pc:spChg>
        <pc:spChg chg="add mod">
          <ac:chgData name="Daniel Dan" userId="S::daniel.dan@modul.ac.at::e2a95533-a292-400e-bcf5-c81090ef720f" providerId="AD" clId="Web-{B0536F86-C883-7A67-11FA-EA747C9A93F9}" dt="2022-02-27T19:39:52.236" v="1267" actId="20577"/>
          <ac:spMkLst>
            <pc:docMk/>
            <pc:sldMk cId="3771323663" sldId="321"/>
            <ac:spMk id="19" creationId="{16B51973-F20E-4200-BB19-5F8EB3E2960F}"/>
          </ac:spMkLst>
        </pc:spChg>
      </pc:sldChg>
      <pc:sldChg chg="modSp add replId">
        <pc:chgData name="Daniel Dan" userId="S::daniel.dan@modul.ac.at::e2a95533-a292-400e-bcf5-c81090ef720f" providerId="AD" clId="Web-{B0536F86-C883-7A67-11FA-EA747C9A93F9}" dt="2022-02-27T19:53:58.162" v="2518" actId="20577"/>
        <pc:sldMkLst>
          <pc:docMk/>
          <pc:sldMk cId="3370229835" sldId="322"/>
        </pc:sldMkLst>
        <pc:spChg chg="mod">
          <ac:chgData name="Daniel Dan" userId="S::daniel.dan@modul.ac.at::e2a95533-a292-400e-bcf5-c81090ef720f" providerId="AD" clId="Web-{B0536F86-C883-7A67-11FA-EA747C9A93F9}" dt="2022-02-27T19:53:58.162" v="2518" actId="20577"/>
          <ac:spMkLst>
            <pc:docMk/>
            <pc:sldMk cId="3370229835" sldId="322"/>
            <ac:spMk id="2" creationId="{2C8E9D9B-0A9B-430B-8E73-1FD89A2AD545}"/>
          </ac:spMkLst>
        </pc:spChg>
        <pc:spChg chg="mod">
          <ac:chgData name="Daniel Dan" userId="S::daniel.dan@modul.ac.at::e2a95533-a292-400e-bcf5-c81090ef720f" providerId="AD" clId="Web-{B0536F86-C883-7A67-11FA-EA747C9A93F9}" dt="2022-02-27T19:12:40.597" v="1241" actId="20577"/>
          <ac:spMkLst>
            <pc:docMk/>
            <pc:sldMk cId="3370229835" sldId="322"/>
            <ac:spMk id="11" creationId="{3C4D02FA-1CE8-472A-9175-7CEEFF0422CF}"/>
          </ac:spMkLst>
        </pc:spChg>
        <pc:spChg chg="mod">
          <ac:chgData name="Daniel Dan" userId="S::daniel.dan@modul.ac.at::e2a95533-a292-400e-bcf5-c81090ef720f" providerId="AD" clId="Web-{B0536F86-C883-7A67-11FA-EA747C9A93F9}" dt="2022-02-27T19:39:42.611" v="1254" actId="20577"/>
          <ac:spMkLst>
            <pc:docMk/>
            <pc:sldMk cId="3370229835" sldId="322"/>
            <ac:spMk id="17" creationId="{63BC5BE6-2497-4219-B3E2-1175FBAC95E1}"/>
          </ac:spMkLst>
        </pc:spChg>
        <pc:spChg chg="mod">
          <ac:chgData name="Daniel Dan" userId="S::daniel.dan@modul.ac.at::e2a95533-a292-400e-bcf5-c81090ef720f" providerId="AD" clId="Web-{B0536F86-C883-7A67-11FA-EA747C9A93F9}" dt="2022-02-27T19:40:07.642" v="1274" actId="20577"/>
          <ac:spMkLst>
            <pc:docMk/>
            <pc:sldMk cId="3370229835" sldId="322"/>
            <ac:spMk id="19" creationId="{16B51973-F20E-4200-BB19-5F8EB3E2960F}"/>
          </ac:spMkLst>
        </pc:spChg>
      </pc:sldChg>
      <pc:sldChg chg="addSp delSp modSp add replId">
        <pc:chgData name="Daniel Dan" userId="S::daniel.dan@modul.ac.at::e2a95533-a292-400e-bcf5-c81090ef720f" providerId="AD" clId="Web-{B0536F86-C883-7A67-11FA-EA747C9A93F9}" dt="2022-02-27T19:51:55.236" v="2459"/>
        <pc:sldMkLst>
          <pc:docMk/>
          <pc:sldMk cId="3219428231" sldId="323"/>
        </pc:sldMkLst>
        <pc:spChg chg="del">
          <ac:chgData name="Daniel Dan" userId="S::daniel.dan@modul.ac.at::e2a95533-a292-400e-bcf5-c81090ef720f" providerId="AD" clId="Web-{B0536F86-C883-7A67-11FA-EA747C9A93F9}" dt="2022-02-27T19:44:48.272" v="1485"/>
          <ac:spMkLst>
            <pc:docMk/>
            <pc:sldMk cId="3219428231" sldId="323"/>
            <ac:spMk id="2" creationId="{2C8E9D9B-0A9B-430B-8E73-1FD89A2AD545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3"/>
          <ac:spMkLst>
            <pc:docMk/>
            <pc:sldMk cId="3219428231" sldId="323"/>
            <ac:spMk id="3" creationId="{60F5FB00-4525-44CB-9653-DC87B0C1B19B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2"/>
          <ac:spMkLst>
            <pc:docMk/>
            <pc:sldMk cId="3219428231" sldId="323"/>
            <ac:spMk id="5" creationId="{31E6133C-DC43-4AA8-AFEC-81D03EE5E589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1"/>
          <ac:spMkLst>
            <pc:docMk/>
            <pc:sldMk cId="3219428231" sldId="323"/>
            <ac:spMk id="9" creationId="{F8E0876B-00DB-432C-A8E6-3EDB7FCE2242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0"/>
          <ac:spMkLst>
            <pc:docMk/>
            <pc:sldMk cId="3219428231" sldId="323"/>
            <ac:spMk id="11" creationId="{3C4D02FA-1CE8-472A-9175-7CEEFF0422CF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9"/>
          <ac:spMkLst>
            <pc:docMk/>
            <pc:sldMk cId="3219428231" sldId="323"/>
            <ac:spMk id="13" creationId="{2913E011-2738-45D2-A9F8-44FABE537C55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8"/>
          <ac:spMkLst>
            <pc:docMk/>
            <pc:sldMk cId="3219428231" sldId="323"/>
            <ac:spMk id="15" creationId="{0EB08093-8619-4222-A05D-D7B5DDA244E7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7"/>
          <ac:spMkLst>
            <pc:docMk/>
            <pc:sldMk cId="3219428231" sldId="323"/>
            <ac:spMk id="17" creationId="{63BC5BE6-2497-4219-B3E2-1175FBAC95E1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6"/>
          <ac:spMkLst>
            <pc:docMk/>
            <pc:sldMk cId="3219428231" sldId="323"/>
            <ac:spMk id="19" creationId="{16B51973-F20E-4200-BB19-5F8EB3E2960F}"/>
          </ac:spMkLst>
        </pc:spChg>
        <pc:spChg chg="mod">
          <ac:chgData name="Daniel Dan" userId="S::daniel.dan@modul.ac.at::e2a95533-a292-400e-bcf5-c81090ef720f" providerId="AD" clId="Web-{B0536F86-C883-7A67-11FA-EA747C9A93F9}" dt="2022-02-27T19:44:42.162" v="1484" actId="20577"/>
          <ac:spMkLst>
            <pc:docMk/>
            <pc:sldMk cId="3219428231" sldId="323"/>
            <ac:spMk id="157" creationId="{00000000-0000-0000-0000-000000000000}"/>
          </ac:spMkLst>
        </pc:spChg>
        <pc:graphicFrameChg chg="add mod modGraphic">
          <ac:chgData name="Daniel Dan" userId="S::daniel.dan@modul.ac.at::e2a95533-a292-400e-bcf5-c81090ef720f" providerId="AD" clId="Web-{B0536F86-C883-7A67-11FA-EA747C9A93F9}" dt="2022-02-27T19:51:55.236" v="2459"/>
          <ac:graphicFrameMkLst>
            <pc:docMk/>
            <pc:sldMk cId="3219428231" sldId="323"/>
            <ac:graphicFrameMk id="6" creationId="{6B2D2C6F-2BD6-4075-8B5C-4562248A9DEB}"/>
          </ac:graphicFrameMkLst>
        </pc:graphicFrameChg>
      </pc:sldChg>
    </pc:docChg>
  </pc:docChgLst>
  <pc:docChgLst>
    <pc:chgData name="Daniel Dan" userId="S::daniel.dan@modul.ac.at::e2a95533-a292-400e-bcf5-c81090ef720f" providerId="AD" clId="Web-{690A8561-0462-61C5-122F-B37E0D33A249}"/>
    <pc:docChg chg="addSld modSld">
      <pc:chgData name="Daniel Dan" userId="S::daniel.dan@modul.ac.at::e2a95533-a292-400e-bcf5-c81090ef720f" providerId="AD" clId="Web-{690A8561-0462-61C5-122F-B37E0D33A249}" dt="2022-02-25T18:00:25.011" v="398" actId="20577"/>
      <pc:docMkLst>
        <pc:docMk/>
      </pc:docMkLst>
      <pc:sldChg chg="modSp">
        <pc:chgData name="Daniel Dan" userId="S::daniel.dan@modul.ac.at::e2a95533-a292-400e-bcf5-c81090ef720f" providerId="AD" clId="Web-{690A8561-0462-61C5-122F-B37E0D33A249}" dt="2022-02-25T17:10:40.821" v="7" actId="20577"/>
        <pc:sldMkLst>
          <pc:docMk/>
          <pc:sldMk cId="0" sldId="256"/>
        </pc:sldMkLst>
        <pc:spChg chg="mod">
          <ac:chgData name="Daniel Dan" userId="S::daniel.dan@modul.ac.at::e2a95533-a292-400e-bcf5-c81090ef720f" providerId="AD" clId="Web-{690A8561-0462-61C5-122F-B37E0D33A249}" dt="2022-02-25T17:10:40.821" v="7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">
        <pc:chgData name="Daniel Dan" userId="S::daniel.dan@modul.ac.at::e2a95533-a292-400e-bcf5-c81090ef720f" providerId="AD" clId="Web-{690A8561-0462-61C5-122F-B37E0D33A249}" dt="2022-02-25T17:30:54.181" v="146" actId="20577"/>
        <pc:sldMkLst>
          <pc:docMk/>
          <pc:sldMk cId="0" sldId="257"/>
        </pc:sldMkLst>
        <pc:spChg chg="mod">
          <ac:chgData name="Daniel Dan" userId="S::daniel.dan@modul.ac.at::e2a95533-a292-400e-bcf5-c81090ef720f" providerId="AD" clId="Web-{690A8561-0462-61C5-122F-B37E0D33A249}" dt="2022-02-25T17:19:28.820" v="83" actId="20577"/>
          <ac:spMkLst>
            <pc:docMk/>
            <pc:sldMk cId="0" sldId="257"/>
            <ac:spMk id="86" creationId="{00000000-0000-0000-0000-000000000000}"/>
          </ac:spMkLst>
        </pc:spChg>
        <pc:spChg chg="mod">
          <ac:chgData name="Daniel Dan" userId="S::daniel.dan@modul.ac.at::e2a95533-a292-400e-bcf5-c81090ef720f" providerId="AD" clId="Web-{690A8561-0462-61C5-122F-B37E0D33A249}" dt="2022-02-25T17:30:54.181" v="146" actId="20577"/>
          <ac:spMkLst>
            <pc:docMk/>
            <pc:sldMk cId="0" sldId="257"/>
            <ac:spMk id="87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690A8561-0462-61C5-122F-B37E0D33A249}" dt="2022-02-25T17:41:53.037" v="288" actId="20577"/>
        <pc:sldMkLst>
          <pc:docMk/>
          <pc:sldMk cId="0" sldId="258"/>
        </pc:sldMkLst>
        <pc:spChg chg="add mod">
          <ac:chgData name="Daniel Dan" userId="S::daniel.dan@modul.ac.at::e2a95533-a292-400e-bcf5-c81090ef720f" providerId="AD" clId="Web-{690A8561-0462-61C5-122F-B37E0D33A249}" dt="2022-02-25T17:41:53.037" v="288" actId="20577"/>
          <ac:spMkLst>
            <pc:docMk/>
            <pc:sldMk cId="0" sldId="258"/>
            <ac:spMk id="2" creationId="{2AC6E17C-95F6-43A8-9683-8D544AABF34F}"/>
          </ac:spMkLst>
        </pc:spChg>
        <pc:spChg chg="mod">
          <ac:chgData name="Daniel Dan" userId="S::daniel.dan@modul.ac.at::e2a95533-a292-400e-bcf5-c81090ef720f" providerId="AD" clId="Web-{690A8561-0462-61C5-122F-B37E0D33A249}" dt="2022-02-25T17:36:07.680" v="211" actId="20577"/>
          <ac:spMkLst>
            <pc:docMk/>
            <pc:sldMk cId="0" sldId="258"/>
            <ac:spMk id="93" creationId="{00000000-0000-0000-0000-000000000000}"/>
          </ac:spMkLst>
        </pc:spChg>
        <pc:spChg chg="del mod">
          <ac:chgData name="Daniel Dan" userId="S::daniel.dan@modul.ac.at::e2a95533-a292-400e-bcf5-c81090ef720f" providerId="AD" clId="Web-{690A8561-0462-61C5-122F-B37E0D33A249}" dt="2022-02-25T17:40:22.956" v="257"/>
          <ac:spMkLst>
            <pc:docMk/>
            <pc:sldMk cId="0" sldId="258"/>
            <ac:spMk id="94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690A8561-0462-61C5-122F-B37E0D33A249}" dt="2022-02-25T17:47:17.330" v="346" actId="20577"/>
        <pc:sldMkLst>
          <pc:docMk/>
          <pc:sldMk cId="0" sldId="259"/>
        </pc:sldMkLst>
        <pc:spChg chg="add mod">
          <ac:chgData name="Daniel Dan" userId="S::daniel.dan@modul.ac.at::e2a95533-a292-400e-bcf5-c81090ef720f" providerId="AD" clId="Web-{690A8561-0462-61C5-122F-B37E0D33A249}" dt="2022-02-25T17:47:17.330" v="346" actId="20577"/>
          <ac:spMkLst>
            <pc:docMk/>
            <pc:sldMk cId="0" sldId="259"/>
            <ac:spMk id="2" creationId="{13DC73B7-25F9-40B5-97EA-554C45F92658}"/>
          </ac:spMkLst>
        </pc:spChg>
        <pc:spChg chg="add mod">
          <ac:chgData name="Daniel Dan" userId="S::daniel.dan@modul.ac.at::e2a95533-a292-400e-bcf5-c81090ef720f" providerId="AD" clId="Web-{690A8561-0462-61C5-122F-B37E0D33A249}" dt="2022-02-25T17:45:55.172" v="331" actId="1076"/>
          <ac:spMkLst>
            <pc:docMk/>
            <pc:sldMk cId="0" sldId="259"/>
            <ac:spMk id="4" creationId="{B92A72C2-7B1A-4D69-BD9E-0A6D944717BF}"/>
          </ac:spMkLst>
        </pc:spChg>
        <pc:spChg chg="mod">
          <ac:chgData name="Daniel Dan" userId="S::daniel.dan@modul.ac.at::e2a95533-a292-400e-bcf5-c81090ef720f" providerId="AD" clId="Web-{690A8561-0462-61C5-122F-B37E0D33A249}" dt="2022-02-25T17:42:39.651" v="293" actId="20577"/>
          <ac:spMkLst>
            <pc:docMk/>
            <pc:sldMk cId="0" sldId="259"/>
            <ac:spMk id="100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42:42.698" v="294"/>
          <ac:spMkLst>
            <pc:docMk/>
            <pc:sldMk cId="0" sldId="259"/>
            <ac:spMk id="101" creationId="{00000000-0000-0000-0000-000000000000}"/>
          </ac:spMkLst>
        </pc:spChg>
        <pc:picChg chg="add mod">
          <ac:chgData name="Daniel Dan" userId="S::daniel.dan@modul.ac.at::e2a95533-a292-400e-bcf5-c81090ef720f" providerId="AD" clId="Web-{690A8561-0462-61C5-122F-B37E0D33A249}" dt="2022-02-25T17:45:04.280" v="313" actId="14100"/>
          <ac:picMkLst>
            <pc:docMk/>
            <pc:sldMk cId="0" sldId="259"/>
            <ac:picMk id="3" creationId="{6FF03AE6-7DA7-41B3-9B0E-2709BF48736A}"/>
          </ac:picMkLst>
        </pc:picChg>
        <pc:picChg chg="del">
          <ac:chgData name="Daniel Dan" userId="S::daniel.dan@modul.ac.at::e2a95533-a292-400e-bcf5-c81090ef720f" providerId="AD" clId="Web-{690A8561-0462-61C5-122F-B37E0D33A249}" dt="2022-02-25T17:42:44.401" v="295"/>
          <ac:picMkLst>
            <pc:docMk/>
            <pc:sldMk cId="0" sldId="259"/>
            <ac:picMk id="102" creationId="{00000000-0000-0000-0000-000000000000}"/>
          </ac:picMkLst>
        </pc:picChg>
      </pc:sldChg>
      <pc:sldChg chg="addSp delSp modSp">
        <pc:chgData name="Daniel Dan" userId="S::daniel.dan@modul.ac.at::e2a95533-a292-400e-bcf5-c81090ef720f" providerId="AD" clId="Web-{690A8561-0462-61C5-122F-B37E0D33A249}" dt="2022-02-25T17:47:42.550" v="350" actId="20577"/>
        <pc:sldMkLst>
          <pc:docMk/>
          <pc:sldMk cId="0" sldId="260"/>
        </pc:sldMkLst>
        <pc:spChg chg="add mod">
          <ac:chgData name="Daniel Dan" userId="S::daniel.dan@modul.ac.at::e2a95533-a292-400e-bcf5-c81090ef720f" providerId="AD" clId="Web-{690A8561-0462-61C5-122F-B37E0D33A249}" dt="2022-02-25T17:47:42.550" v="350" actId="20577"/>
          <ac:spMkLst>
            <pc:docMk/>
            <pc:sldMk cId="0" sldId="260"/>
            <ac:spMk id="2" creationId="{32FF7F9F-5BD7-43AB-9D11-FCEAC2F92173}"/>
          </ac:spMkLst>
        </pc:spChg>
        <pc:spChg chg="mod">
          <ac:chgData name="Daniel Dan" userId="S::daniel.dan@modul.ac.at::e2a95533-a292-400e-bcf5-c81090ef720f" providerId="AD" clId="Web-{690A8561-0462-61C5-122F-B37E0D33A249}" dt="2022-02-25T17:46:31.313" v="333" actId="20577"/>
          <ac:spMkLst>
            <pc:docMk/>
            <pc:sldMk cId="0" sldId="260"/>
            <ac:spMk id="108" creationId="{00000000-0000-0000-0000-000000000000}"/>
          </ac:spMkLst>
        </pc:spChg>
        <pc:spChg chg="del mod">
          <ac:chgData name="Daniel Dan" userId="S::daniel.dan@modul.ac.at::e2a95533-a292-400e-bcf5-c81090ef720f" providerId="AD" clId="Web-{690A8561-0462-61C5-122F-B37E0D33A249}" dt="2022-02-25T17:46:37.986" v="336"/>
          <ac:spMkLst>
            <pc:docMk/>
            <pc:sldMk cId="0" sldId="260"/>
            <ac:spMk id="109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690A8561-0462-61C5-122F-B37E0D33A249}" dt="2022-02-25T18:00:25.011" v="398" actId="20577"/>
        <pc:sldMkLst>
          <pc:docMk/>
          <pc:sldMk cId="0" sldId="261"/>
        </pc:sldMkLst>
        <pc:spChg chg="add mod">
          <ac:chgData name="Daniel Dan" userId="S::daniel.dan@modul.ac.at::e2a95533-a292-400e-bcf5-c81090ef720f" providerId="AD" clId="Web-{690A8561-0462-61C5-122F-B37E0D33A249}" dt="2022-02-25T17:57:13.850" v="387" actId="20577"/>
          <ac:spMkLst>
            <pc:docMk/>
            <pc:sldMk cId="0" sldId="261"/>
            <ac:spMk id="2" creationId="{AA3D26AF-68C0-4D87-BDD7-C716EA8FEE9B}"/>
          </ac:spMkLst>
        </pc:spChg>
        <pc:spChg chg="add del mod">
          <ac:chgData name="Daniel Dan" userId="S::daniel.dan@modul.ac.at::e2a95533-a292-400e-bcf5-c81090ef720f" providerId="AD" clId="Web-{690A8561-0462-61C5-122F-B37E0D33A249}" dt="2022-02-25T18:00:05.198" v="394"/>
          <ac:spMkLst>
            <pc:docMk/>
            <pc:sldMk cId="0" sldId="261"/>
            <ac:spMk id="4" creationId="{29309802-49C4-4EEF-B1FB-6A6B45A396AF}"/>
          </ac:spMkLst>
        </pc:spChg>
        <pc:spChg chg="add mod">
          <ac:chgData name="Daniel Dan" userId="S::daniel.dan@modul.ac.at::e2a95533-a292-400e-bcf5-c81090ef720f" providerId="AD" clId="Web-{690A8561-0462-61C5-122F-B37E0D33A249}" dt="2022-02-25T18:00:25.011" v="398" actId="20577"/>
          <ac:spMkLst>
            <pc:docMk/>
            <pc:sldMk cId="0" sldId="261"/>
            <ac:spMk id="5" creationId="{22FF756C-13B0-4326-B416-4DE81110253F}"/>
          </ac:spMkLst>
        </pc:spChg>
        <pc:spChg chg="mod">
          <ac:chgData name="Daniel Dan" userId="S::daniel.dan@modul.ac.at::e2a95533-a292-400e-bcf5-c81090ef720f" providerId="AD" clId="Web-{690A8561-0462-61C5-122F-B37E0D33A249}" dt="2022-02-25T17:55:53.332" v="370" actId="20577"/>
          <ac:spMkLst>
            <pc:docMk/>
            <pc:sldMk cId="0" sldId="261"/>
            <ac:spMk id="115" creationId="{00000000-0000-0000-0000-000000000000}"/>
          </ac:spMkLst>
        </pc:spChg>
        <pc:spChg chg="mod">
          <ac:chgData name="Daniel Dan" userId="S::daniel.dan@modul.ac.at::e2a95533-a292-400e-bcf5-c81090ef720f" providerId="AD" clId="Web-{690A8561-0462-61C5-122F-B37E0D33A249}" dt="2022-02-25T17:56:12.395" v="373" actId="20577"/>
          <ac:spMkLst>
            <pc:docMk/>
            <pc:sldMk cId="0" sldId="261"/>
            <ac:spMk id="116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56:20.739" v="377"/>
          <ac:spMkLst>
            <pc:docMk/>
            <pc:sldMk cId="0" sldId="261"/>
            <ac:spMk id="117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56:20.739" v="376"/>
          <ac:spMkLst>
            <pc:docMk/>
            <pc:sldMk cId="0" sldId="261"/>
            <ac:spMk id="118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56:39.833" v="378"/>
          <ac:spMkLst>
            <pc:docMk/>
            <pc:sldMk cId="0" sldId="261"/>
            <ac:spMk id="119" creationId="{00000000-0000-0000-0000-000000000000}"/>
          </ac:spMkLst>
        </pc:spChg>
        <pc:picChg chg="add mod">
          <ac:chgData name="Daniel Dan" userId="S::daniel.dan@modul.ac.at::e2a95533-a292-400e-bcf5-c81090ef720f" providerId="AD" clId="Web-{690A8561-0462-61C5-122F-B37E0D33A249}" dt="2022-02-25T17:58:50.102" v="390" actId="14100"/>
          <ac:picMkLst>
            <pc:docMk/>
            <pc:sldMk cId="0" sldId="261"/>
            <ac:picMk id="3" creationId="{4BE485D4-BF09-47D2-A8B4-13ABA91EAB8C}"/>
          </ac:picMkLst>
        </pc:picChg>
        <pc:cxnChg chg="del mod">
          <ac:chgData name="Daniel Dan" userId="S::daniel.dan@modul.ac.at::e2a95533-a292-400e-bcf5-c81090ef720f" providerId="AD" clId="Web-{690A8561-0462-61C5-122F-B37E0D33A249}" dt="2022-02-25T17:56:20.739" v="375"/>
          <ac:cxnSpMkLst>
            <pc:docMk/>
            <pc:sldMk cId="0" sldId="261"/>
            <ac:cxnSpMk id="120" creationId="{00000000-0000-0000-0000-000000000000}"/>
          </ac:cxnSpMkLst>
        </pc:cxnChg>
        <pc:cxnChg chg="del mod">
          <ac:chgData name="Daniel Dan" userId="S::daniel.dan@modul.ac.at::e2a95533-a292-400e-bcf5-c81090ef720f" providerId="AD" clId="Web-{690A8561-0462-61C5-122F-B37E0D33A249}" dt="2022-02-25T17:56:20.739" v="374"/>
          <ac:cxnSpMkLst>
            <pc:docMk/>
            <pc:sldMk cId="0" sldId="261"/>
            <ac:cxnSpMk id="121" creationId="{00000000-0000-0000-0000-000000000000}"/>
          </ac:cxnSpMkLst>
        </pc:cxnChg>
      </pc:sldChg>
      <pc:sldChg chg="modSp add replId">
        <pc:chgData name="Daniel Dan" userId="S::daniel.dan@modul.ac.at::e2a95533-a292-400e-bcf5-c81090ef720f" providerId="AD" clId="Web-{690A8561-0462-61C5-122F-B37E0D33A249}" dt="2022-02-25T17:35:33.085" v="202" actId="20577"/>
        <pc:sldMkLst>
          <pc:docMk/>
          <pc:sldMk cId="862618233" sldId="307"/>
        </pc:sldMkLst>
        <pc:spChg chg="mod">
          <ac:chgData name="Daniel Dan" userId="S::daniel.dan@modul.ac.at::e2a95533-a292-400e-bcf5-c81090ef720f" providerId="AD" clId="Web-{690A8561-0462-61C5-122F-B37E0D33A249}" dt="2022-02-25T17:33:00.638" v="153" actId="20577"/>
          <ac:spMkLst>
            <pc:docMk/>
            <pc:sldMk cId="862618233" sldId="307"/>
            <ac:spMk id="86" creationId="{00000000-0000-0000-0000-000000000000}"/>
          </ac:spMkLst>
        </pc:spChg>
        <pc:spChg chg="mod">
          <ac:chgData name="Daniel Dan" userId="S::daniel.dan@modul.ac.at::e2a95533-a292-400e-bcf5-c81090ef720f" providerId="AD" clId="Web-{690A8561-0462-61C5-122F-B37E0D33A249}" dt="2022-02-25T17:35:33.085" v="202" actId="20577"/>
          <ac:spMkLst>
            <pc:docMk/>
            <pc:sldMk cId="862618233" sldId="307"/>
            <ac:spMk id="87" creationId="{00000000-0000-0000-0000-000000000000}"/>
          </ac:spMkLst>
        </pc:spChg>
      </pc:sldChg>
      <pc:sldChg chg="addSp delSp modSp add replId">
        <pc:chgData name="Daniel Dan" userId="S::daniel.dan@modul.ac.at::e2a95533-a292-400e-bcf5-c81090ef720f" providerId="AD" clId="Web-{690A8561-0462-61C5-122F-B37E0D33A249}" dt="2022-02-25T17:54:56.545" v="366" actId="20577"/>
        <pc:sldMkLst>
          <pc:docMk/>
          <pc:sldMk cId="1635341884" sldId="308"/>
        </pc:sldMkLst>
        <pc:spChg chg="del mod">
          <ac:chgData name="Daniel Dan" userId="S::daniel.dan@modul.ac.at::e2a95533-a292-400e-bcf5-c81090ef720f" providerId="AD" clId="Web-{690A8561-0462-61C5-122F-B37E0D33A249}" dt="2022-02-25T17:54:17.091" v="354"/>
          <ac:spMkLst>
            <pc:docMk/>
            <pc:sldMk cId="1635341884" sldId="308"/>
            <ac:spMk id="2" creationId="{32FF7F9F-5BD7-43AB-9D11-FCEAC2F92173}"/>
          </ac:spMkLst>
        </pc:spChg>
        <pc:spChg chg="add mod">
          <ac:chgData name="Daniel Dan" userId="S::daniel.dan@modul.ac.at::e2a95533-a292-400e-bcf5-c81090ef720f" providerId="AD" clId="Web-{690A8561-0462-61C5-122F-B37E0D33A249}" dt="2022-02-25T17:54:56.545" v="366" actId="20577"/>
          <ac:spMkLst>
            <pc:docMk/>
            <pc:sldMk cId="1635341884" sldId="308"/>
            <ac:spMk id="4" creationId="{7BC43673-A9E5-465D-B16A-6019983F8373}"/>
          </ac:spMkLst>
        </pc:spChg>
        <pc:picChg chg="add mod">
          <ac:chgData name="Daniel Dan" userId="S::daniel.dan@modul.ac.at::e2a95533-a292-400e-bcf5-c81090ef720f" providerId="AD" clId="Web-{690A8561-0462-61C5-122F-B37E0D33A249}" dt="2022-02-25T17:54:32.216" v="358" actId="1076"/>
          <ac:picMkLst>
            <pc:docMk/>
            <pc:sldMk cId="1635341884" sldId="308"/>
            <ac:picMk id="3" creationId="{7F2C4DF4-3636-442D-8BA9-40DC8304D35B}"/>
          </ac:picMkLst>
        </pc:picChg>
      </pc:sldChg>
      <pc:sldChg chg="add replId">
        <pc:chgData name="Daniel Dan" userId="S::daniel.dan@modul.ac.at::e2a95533-a292-400e-bcf5-c81090ef720f" providerId="AD" clId="Web-{690A8561-0462-61C5-122F-B37E0D33A249}" dt="2022-02-25T17:56:05.645" v="371"/>
        <pc:sldMkLst>
          <pc:docMk/>
          <pc:sldMk cId="808992841" sldId="309"/>
        </pc:sldMkLst>
      </pc:sldChg>
    </pc:docChg>
  </pc:docChgLst>
  <pc:docChgLst>
    <pc:chgData name="Daniel Dan" userId="S::daniel.dan@modul.ac.at::e2a95533-a292-400e-bcf5-c81090ef720f" providerId="AD" clId="Web-{6650C529-5FF6-DF91-408E-CA6877BEA450}"/>
    <pc:docChg chg="modSld">
      <pc:chgData name="Daniel Dan" userId="S::daniel.dan@modul.ac.at::e2a95533-a292-400e-bcf5-c81090ef720f" providerId="AD" clId="Web-{6650C529-5FF6-DF91-408E-CA6877BEA450}" dt="2022-02-28T12:12:33.858" v="9" actId="20577"/>
      <pc:docMkLst>
        <pc:docMk/>
      </pc:docMkLst>
      <pc:sldChg chg="modSp">
        <pc:chgData name="Daniel Dan" userId="S::daniel.dan@modul.ac.at::e2a95533-a292-400e-bcf5-c81090ef720f" providerId="AD" clId="Web-{6650C529-5FF6-DF91-408E-CA6877BEA450}" dt="2022-02-28T12:12:33.858" v="9" actId="20577"/>
        <pc:sldMkLst>
          <pc:docMk/>
          <pc:sldMk cId="0" sldId="305"/>
        </pc:sldMkLst>
        <pc:spChg chg="mod">
          <ac:chgData name="Daniel Dan" userId="S::daniel.dan@modul.ac.at::e2a95533-a292-400e-bcf5-c81090ef720f" providerId="AD" clId="Web-{6650C529-5FF6-DF91-408E-CA6877BEA450}" dt="2022-02-28T12:12:33.858" v="9" actId="20577"/>
          <ac:spMkLst>
            <pc:docMk/>
            <pc:sldMk cId="0" sldId="305"/>
            <ac:spMk id="4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6838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610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9686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4797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9568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0440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7381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3700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0401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347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3630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860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6652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766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9279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59806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719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56474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5856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735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2237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00591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30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38401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69136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63846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27394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34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73200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51893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13865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20130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990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93068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73815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55662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2496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5623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00419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19762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70188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8850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13889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48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8250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87317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4420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008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0291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082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0148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4098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70198"/>
            <a:ext cx="123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mtClean="0">
                <a:solidFill>
                  <a:schemeClr val="bg1"/>
                </a:solidFill>
              </a:rPr>
              <a:t>‹Nr.›</a:t>
            </a:fld>
            <a:r>
              <a:rPr lang="de-AT" dirty="0">
                <a:solidFill>
                  <a:schemeClr val="bg1"/>
                </a:solidFill>
              </a:rPr>
              <a:t> / 50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dhelic/focsp/main?labpath=notebooks%2Funit5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3" Type="http://schemas.openxmlformats.org/officeDocument/2006/relationships/slide" Target="slide3.xml"/><Relationship Id="rId7" Type="http://schemas.openxmlformats.org/officeDocument/2006/relationships/slide" Target="slide3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2.xml"/><Relationship Id="rId5" Type="http://schemas.openxmlformats.org/officeDocument/2006/relationships/slide" Target="slide15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dhelic/focsp/main?labpath=notebooks%2Funit5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dhelic/focsp/main?labpath=notebooks%2Funit5.ipynb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dhelic/focsp/main?labpath=notebooks%2Funit5.ipynb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dhelic/focsp/main?labpath=notebooks%2Funit5.ipynb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9/library/functions.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" y="1905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Fundamentals of Computer Science and Programming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1841930" y="5268389"/>
            <a:ext cx="5131625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5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Programming Part II</a:t>
            </a:r>
            <a:endParaRPr lang="en-US" sz="32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Sorting of lists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599"/>
            <a:ext cx="8229600" cy="4187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Sorting</a:t>
            </a:r>
            <a:endParaRPr lang="de-DE" sz="1800" dirty="0">
              <a:solidFill>
                <a:schemeClr val="tx1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Permanent (in-place)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sorting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methode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sort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()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colors.sort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()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Temporary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(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returns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sorted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list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):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function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sorted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()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sorted_colors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 = 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sorted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colors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Strings: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be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careful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capital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/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small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letters</a:t>
            </a:r>
            <a:endParaRPr lang="de-DE" sz="1800" dirty="0">
              <a:solidFill>
                <a:schemeClr val="tx1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Capital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letters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come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before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small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letters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alphabetically</a:t>
            </a:r>
            <a:endParaRPr lang="de-DE" sz="1800" dirty="0">
              <a:solidFill>
                <a:schemeClr val="tx1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Reversing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method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reverse() 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und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function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reversed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()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colors.reverse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()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reversed_colors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 = 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list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reversed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colors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))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Equivalent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colors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[::-1]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de-DE" sz="1800" dirty="0">
              <a:solidFill>
                <a:schemeClr val="tx1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00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Numerical</a:t>
            </a: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lists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346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Generating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number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sequences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(</a:t>
            </a:r>
            <a:r>
              <a:rPr lang="de-DE" sz="1800" b="1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these</a:t>
            </a:r>
            <a:r>
              <a:rPr lang="de-DE" sz="1800" b="1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b="1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</a:t>
            </a:r>
            <a:r>
              <a:rPr lang="de-DE" sz="1800" b="1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not </a:t>
            </a:r>
            <a:r>
              <a:rPr lang="de-DE" sz="1800" b="1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lists</a:t>
            </a:r>
            <a:r>
              <a:rPr lang="de-DE" sz="1800" b="1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!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): 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range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()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Parameters (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similar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slicing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): 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Start (optional,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default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value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0), end,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step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size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(optional)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Start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inclusive, end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exclusive</a:t>
            </a:r>
            <a:endParaRPr lang="de-DE" sz="1800" dirty="0">
              <a:solidFill>
                <a:schemeClr val="tx1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Examples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range</a:t>
            </a:r>
            <a:r>
              <a:rPr lang="de-DE" sz="18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(4)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range</a:t>
            </a:r>
            <a:r>
              <a:rPr lang="de-DE" sz="18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(1,4)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range</a:t>
            </a:r>
            <a:r>
              <a:rPr lang="de-DE" sz="1800" dirty="0">
                <a:solidFill>
                  <a:schemeClr val="tx1"/>
                </a:solidFill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(1, 10, 3)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Generating a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list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from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range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object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list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range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())</a:t>
            </a: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86ED2E-381C-4ED5-8553-B1D0A4EA8D04}"/>
              </a:ext>
            </a:extLst>
          </p:cNvPr>
          <p:cNvSpPr txBox="1"/>
          <p:nvPr/>
        </p:nvSpPr>
        <p:spPr>
          <a:xfrm>
            <a:off x="3611880" y="3481088"/>
            <a:ext cx="2053114" cy="1055193"/>
          </a:xfrm>
          <a:prstGeom prst="rect">
            <a:avLst/>
          </a:prstGeom>
          <a:noFill/>
          <a:ln w="3672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ts val="1900"/>
              </a:lnSpc>
              <a:spcBef>
                <a:spcPts val="467"/>
              </a:spcBef>
              <a:spcAft>
                <a:spcPts val="467"/>
              </a:spcAft>
            </a:pPr>
            <a:r>
              <a:rPr lang="en-US" sz="1800" b="0" strike="noStrike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=&gt; 0, 1, 2, 3</a:t>
            </a:r>
            <a:endParaRPr lang="en-US" sz="1800" b="0" strike="noStrike" spc="-1" dirty="0">
              <a:highlight>
                <a:srgbClr val="DAE3F3"/>
              </a:highlight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spcBef>
                <a:spcPts val="467"/>
              </a:spcBef>
              <a:spcAft>
                <a:spcPts val="467"/>
              </a:spcAft>
            </a:pPr>
            <a:r>
              <a:rPr lang="en-US" sz="1800" b="0" strike="noStrike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=&gt; 1, 2, 3</a:t>
            </a:r>
            <a:endParaRPr lang="en-US" sz="1800" b="0" strike="noStrike" spc="-1" dirty="0">
              <a:highlight>
                <a:srgbClr val="DAE3F3"/>
              </a:highlight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spcBef>
                <a:spcPts val="467"/>
              </a:spcBef>
              <a:spcAft>
                <a:spcPts val="467"/>
              </a:spcAft>
            </a:pPr>
            <a:r>
              <a:rPr lang="en-US" sz="1800" b="0" strike="noStrike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=&gt; 1, 4, 7</a:t>
            </a:r>
            <a:endParaRPr lang="en-US" sz="1800" b="0" strike="noStrike" spc="-1" dirty="0">
              <a:highlight>
                <a:srgbClr val="DAE3F3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15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Basic statistics with </a:t>
            </a: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lists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2524288"/>
            <a:ext cx="8229600" cy="1330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Minimum: 	</a:t>
            </a:r>
            <a:r>
              <a:rPr lang="de-AT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min(</a:t>
            </a:r>
            <a:r>
              <a:rPr lang="de-AT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num_list</a:t>
            </a:r>
            <a:r>
              <a:rPr lang="de-AT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-285750"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Maximum: 	</a:t>
            </a:r>
            <a:r>
              <a:rPr lang="de-AT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de-AT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AT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num_list</a:t>
            </a:r>
            <a:r>
              <a:rPr lang="de-AT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	 	</a:t>
            </a:r>
            <a:r>
              <a:rPr lang="de-AT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sum</a:t>
            </a:r>
            <a:r>
              <a:rPr lang="de-AT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AT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num_list</a:t>
            </a:r>
            <a:r>
              <a:rPr lang="de-AT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-285750"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Avarage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	</a:t>
            </a:r>
            <a:r>
              <a:rPr lang="de-AT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sum</a:t>
            </a:r>
            <a:r>
              <a:rPr lang="de-AT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AT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num_list</a:t>
            </a:r>
            <a:r>
              <a:rPr lang="de-AT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)/</a:t>
            </a:r>
            <a:r>
              <a:rPr lang="de-AT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de-AT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e-AT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num_list</a:t>
            </a:r>
            <a:r>
              <a:rPr lang="de-AT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878F6A1-F982-469A-B335-1A62B07F58EE}"/>
              </a:ext>
            </a:extLst>
          </p:cNvPr>
          <p:cNvSpPr txBox="1"/>
          <p:nvPr/>
        </p:nvSpPr>
        <p:spPr>
          <a:xfrm>
            <a:off x="457200" y="1755619"/>
            <a:ext cx="4443413" cy="430370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05000" lvl="1">
              <a:spcBef>
                <a:spcPts val="1134"/>
              </a:spcBef>
            </a:pP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num_list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=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list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(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range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(3))</a:t>
            </a:r>
            <a:endParaRPr lang="en-US" sz="1800" spc="-1" dirty="0">
              <a:latin typeface="Consolas" panose="020B0609020204030204" pitchFamily="49" charset="0"/>
            </a:endParaRPr>
          </a:p>
          <a:p>
            <a:pPr marL="405000" lvl="1" indent="0">
              <a:spcBef>
                <a:spcPts val="1134"/>
              </a:spcBef>
              <a:buNone/>
            </a:pPr>
            <a:endParaRPr kumimoji="0" lang="en-US" sz="1800" b="0" i="0" u="none" strike="noStrike" kern="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02AC28B-2893-4AE8-BA77-77E9638D98AF}"/>
              </a:ext>
            </a:extLst>
          </p:cNvPr>
          <p:cNvSpPr txBox="1"/>
          <p:nvPr/>
        </p:nvSpPr>
        <p:spPr>
          <a:xfrm>
            <a:off x="5779824" y="1755619"/>
            <a:ext cx="2056870" cy="2099150"/>
          </a:xfrm>
          <a:prstGeom prst="rect">
            <a:avLst/>
          </a:prstGeom>
          <a:noFill/>
          <a:ln w="3672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283"/>
              </a:spcBef>
              <a:spcAft>
                <a:spcPts val="900"/>
              </a:spcAft>
            </a:pPr>
            <a:r>
              <a:rPr lang="de-AT" sz="1800" b="0" strike="noStrike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=&gt; [0, 1, 2]</a:t>
            </a:r>
            <a:endParaRPr lang="en-US" sz="1800" spc="-1" dirty="0">
              <a:highlight>
                <a:srgbClr val="DAE3F3"/>
              </a:highlight>
              <a:latin typeface="Consolas" panose="020B0609020204030204" pitchFamily="49" charset="0"/>
              <a:ea typeface="Droid Sans Fallback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en-US" sz="1800" b="0" strike="noStrike" spc="-1" dirty="0">
              <a:highlight>
                <a:srgbClr val="DAE3F3"/>
              </a:highlight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spcBef>
                <a:spcPts val="283"/>
              </a:spcBef>
              <a:spcAft>
                <a:spcPts val="283"/>
              </a:spcAft>
            </a:pPr>
            <a:r>
              <a:rPr lang="de-AT" sz="1800" b="0" strike="noStrike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=&gt; 0</a:t>
            </a:r>
            <a:endParaRPr lang="en-US" sz="1800" b="0" strike="noStrike" spc="-1" dirty="0">
              <a:highlight>
                <a:srgbClr val="DAE3F3"/>
              </a:highlight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spcBef>
                <a:spcPts val="283"/>
              </a:spcBef>
              <a:spcAft>
                <a:spcPts val="283"/>
              </a:spcAft>
            </a:pPr>
            <a:r>
              <a:rPr lang="de-AT" sz="1800" b="0" strike="noStrike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=&gt; 2</a:t>
            </a:r>
            <a:endParaRPr lang="en-US" sz="1800" b="0" strike="noStrike" spc="-1" dirty="0">
              <a:highlight>
                <a:srgbClr val="DAE3F3"/>
              </a:highlight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spcBef>
                <a:spcPts val="283"/>
              </a:spcBef>
              <a:spcAft>
                <a:spcPts val="283"/>
              </a:spcAft>
            </a:pPr>
            <a:r>
              <a:rPr lang="de-AT" sz="1800" b="0" strike="noStrike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=&gt; 3</a:t>
            </a:r>
            <a:endParaRPr lang="en-US" sz="1800" b="0" strike="noStrike" spc="-1" dirty="0">
              <a:highlight>
                <a:srgbClr val="DAE3F3"/>
              </a:highlight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spcBef>
                <a:spcPts val="283"/>
              </a:spcBef>
              <a:spcAft>
                <a:spcPts val="283"/>
              </a:spcAft>
            </a:pPr>
            <a:r>
              <a:rPr lang="de-AT" sz="1800" b="0" strike="noStrike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Droid Sans Fallback"/>
              </a:rPr>
              <a:t>=&gt; 1</a:t>
            </a:r>
            <a:endParaRPr lang="en-US" sz="1800" b="0" strike="noStrike" spc="-1" dirty="0">
              <a:highlight>
                <a:srgbClr val="DAE3F3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Tuples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605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Tuples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3802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Ordered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immutable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Definition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()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elements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separated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commas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Elements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accessed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index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colors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[1]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Small internal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overhead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Usage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examples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Associated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values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Fixed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sequences</a:t>
            </a:r>
            <a:endParaRPr lang="de-DE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len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()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Notebook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examples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A7A8D3-4349-4ACD-AD60-A2CBF815969F}"/>
              </a:ext>
            </a:extLst>
          </p:cNvPr>
          <p:cNvSpPr txBox="1"/>
          <p:nvPr/>
        </p:nvSpPr>
        <p:spPr>
          <a:xfrm>
            <a:off x="1804688" y="5692411"/>
            <a:ext cx="5476712" cy="460101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base_colors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= ('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red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', '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blue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', '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green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')</a:t>
            </a:r>
            <a:endParaRPr lang="en-US" sz="1800" b="0" strike="noStrike" spc="-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77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for loops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070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Basics of for loops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3144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Iterating (traversing) sequences (e. g., lists)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each element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sequence: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Execute instructions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syntax for </a:t>
            </a:r>
            <a:r>
              <a:rPr lang="en-US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loops:</a:t>
            </a:r>
          </a:p>
          <a:p>
            <a:pPr marL="457200" lvl="1" indent="0">
              <a:spcBef>
                <a:spcPts val="640"/>
              </a:spcBef>
            </a:pP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for item in </a:t>
            </a:r>
            <a:r>
              <a:rPr lang="en-US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list_of_items</a:t>
            </a: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914400" lvl="2" indent="0">
              <a:spcBef>
                <a:spcPts val="640"/>
              </a:spcBef>
            </a:pP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print('This will be repeated.')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 (iterating) variables can have arbitrary names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Repeated code block with arbitrary number of instructions</a:t>
            </a:r>
          </a:p>
        </p:txBody>
      </p:sp>
    </p:spTree>
    <p:extLst>
      <p:ext uri="{BB962C8B-B14F-4D97-AF65-F5344CB8AC3E}">
        <p14:creationId xmlns:p14="http://schemas.microsoft.com/office/powerpoint/2010/main" val="2603200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Example of a for loop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4E025-6CC7-44C4-AD79-69A4EA4376F3}"/>
              </a:ext>
            </a:extLst>
          </p:cNvPr>
          <p:cNvSpPr/>
          <p:nvPr/>
        </p:nvSpPr>
        <p:spPr>
          <a:xfrm>
            <a:off x="1042416" y="1417320"/>
            <a:ext cx="7001256" cy="1497196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lectures = ['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Maths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', 'English', 'Computer Science']</a:t>
            </a:r>
          </a:p>
          <a:p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for lecture in lectures: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f'I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love {lecture}')</a:t>
            </a:r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4326E094-0330-49EE-8C91-D471FA10F423}"/>
              </a:ext>
            </a:extLst>
          </p:cNvPr>
          <p:cNvSpPr txBox="1">
            <a:spLocks/>
          </p:cNvSpPr>
          <p:nvPr/>
        </p:nvSpPr>
        <p:spPr>
          <a:xfrm>
            <a:off x="734256" y="3034196"/>
            <a:ext cx="7443741" cy="2166447"/>
          </a:xfrm>
          <a:prstGeom prst="rect">
            <a:avLst/>
          </a:prstGeom>
          <a:noFill/>
          <a:ln w="0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5000" lvl="1">
              <a:spcBef>
                <a:spcPts val="561"/>
              </a:spcBef>
            </a:pPr>
            <a:r>
              <a:rPr lang="de-AT" sz="1800" spc="-1" dirty="0" err="1">
                <a:solidFill>
                  <a:srgbClr val="0F0F0F"/>
                </a:solidFill>
                <a:highlight>
                  <a:srgbClr val="AADCF7"/>
                </a:highlight>
                <a:latin typeface="Consolas" panose="020B0609020204030204" pitchFamily="49" charset="0"/>
                <a:ea typeface="Droid Sans Fallback"/>
              </a:rPr>
              <a:t>lectures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= ['Maths', 'English', 'Computer Science']</a:t>
            </a:r>
            <a:endParaRPr lang="de-AT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pPr marL="405000" lvl="1">
              <a:spcBef>
                <a:spcPts val="561"/>
              </a:spcBef>
            </a:pPr>
            <a:endParaRPr lang="de-AT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pPr marL="405000" lvl="1">
              <a:spcBef>
                <a:spcPts val="1128"/>
              </a:spcBef>
              <a:spcAft>
                <a:spcPts val="567"/>
              </a:spcAft>
            </a:pPr>
            <a:r>
              <a:rPr lang="de-AT" sz="1800" b="1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for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highlight>
                  <a:srgbClr val="92E285"/>
                </a:highlight>
                <a:latin typeface="Consolas" panose="020B0609020204030204" pitchFamily="49" charset="0"/>
                <a:ea typeface="Droid Sans Fallback"/>
              </a:rPr>
              <a:t>lecture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</a:t>
            </a:r>
            <a:r>
              <a:rPr lang="de-AT" sz="1800" b="1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in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highlight>
                  <a:srgbClr val="AADCF7"/>
                </a:highlight>
                <a:latin typeface="Consolas" panose="020B0609020204030204" pitchFamily="49" charset="0"/>
                <a:ea typeface="Droid Sans Fallback"/>
              </a:rPr>
              <a:t>lectures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:</a:t>
            </a:r>
            <a:endParaRPr lang="de-AT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pPr marL="405000" lvl="1">
              <a:spcBef>
                <a:spcPts val="1128"/>
              </a:spcBef>
              <a:spcAft>
                <a:spcPts val="567"/>
              </a:spcAft>
            </a:pP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   </a:t>
            </a:r>
            <a:r>
              <a:rPr lang="de-AT" sz="1800" b="1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print</a:t>
            </a:r>
            <a:r>
              <a:rPr lang="de-AT" sz="1800" b="1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(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f'I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love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 {</a:t>
            </a:r>
            <a:r>
              <a:rPr lang="de-AT" sz="1800" spc="-1" dirty="0" err="1">
                <a:solidFill>
                  <a:srgbClr val="0F0F0F"/>
                </a:solidFill>
                <a:highlight>
                  <a:srgbClr val="92E285"/>
                </a:highlight>
                <a:latin typeface="Consolas" panose="020B0609020204030204" pitchFamily="49" charset="0"/>
                <a:ea typeface="Droid Sans Fallback"/>
              </a:rPr>
              <a:t>lecture</a:t>
            </a:r>
            <a:r>
              <a:rPr lang="de-AT" sz="1800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}'</a:t>
            </a:r>
            <a:r>
              <a:rPr lang="de-AT" sz="1800" b="1" spc="-1" dirty="0">
                <a:solidFill>
                  <a:srgbClr val="0F0F0F"/>
                </a:solidFill>
                <a:latin typeface="Consolas" panose="020B0609020204030204" pitchFamily="49" charset="0"/>
                <a:ea typeface="Droid Sans Fallback"/>
              </a:rPr>
              <a:t>)</a:t>
            </a:r>
            <a:endParaRPr lang="de-AT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pPr marL="405000" lvl="1">
              <a:spcBef>
                <a:spcPts val="561"/>
              </a:spcBef>
            </a:pPr>
            <a:endParaRPr lang="de-AT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59536C-F9B7-4358-BCE5-D7318B68D81F}"/>
              </a:ext>
            </a:extLst>
          </p:cNvPr>
          <p:cNvSpPr txBox="1"/>
          <p:nvPr/>
        </p:nvSpPr>
        <p:spPr>
          <a:xfrm>
            <a:off x="5047608" y="3785350"/>
            <a:ext cx="3130390" cy="226540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de-AT" sz="1800" b="1" strike="noStrike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Legend</a:t>
            </a:r>
            <a:endParaRPr lang="en-US" sz="18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de-AT" sz="1800" b="0" strike="noStrike" spc="-1" dirty="0" err="1">
                <a:solidFill>
                  <a:srgbClr val="0F0F0F"/>
                </a:solidFill>
                <a:highlight>
                  <a:srgbClr val="AADCF7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Iterated</a:t>
            </a:r>
            <a:r>
              <a:rPr lang="de-AT" sz="1800" b="0" strike="noStrike" spc="-1" dirty="0">
                <a:solidFill>
                  <a:srgbClr val="0F0F0F"/>
                </a:solidFill>
                <a:highlight>
                  <a:srgbClr val="AADCF7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highlight>
                  <a:srgbClr val="AADCF7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de-AT" sz="1800" b="0" strike="noStrike" spc="-1" dirty="0" err="1">
                <a:solidFill>
                  <a:srgbClr val="0F0F0F"/>
                </a:solidFill>
                <a:highlight>
                  <a:srgbClr val="AADCF7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equence</a:t>
            </a:r>
            <a:r>
              <a:rPr lang="de-AT" sz="1800" b="0" strike="noStrike" spc="-1" dirty="0">
                <a:solidFill>
                  <a:srgbClr val="0F0F0F"/>
                </a:solidFill>
                <a:highlight>
                  <a:srgbClr val="AADCF7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(e. </a:t>
            </a:r>
            <a:r>
              <a:rPr lang="de-AT" sz="1800" spc="-1" dirty="0">
                <a:solidFill>
                  <a:srgbClr val="0F0F0F"/>
                </a:solidFill>
                <a:highlight>
                  <a:srgbClr val="AADCF7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de-AT" sz="1800" b="0" strike="noStrike" spc="-1" dirty="0">
                <a:solidFill>
                  <a:srgbClr val="0F0F0F"/>
                </a:solidFill>
                <a:highlight>
                  <a:srgbClr val="AADCF7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., a </a:t>
            </a:r>
            <a:r>
              <a:rPr lang="de-AT" sz="1800" b="0" strike="noStrike" spc="-1" dirty="0" err="1">
                <a:solidFill>
                  <a:srgbClr val="0F0F0F"/>
                </a:solidFill>
                <a:highlight>
                  <a:srgbClr val="AADCF7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de-AT" sz="1800" b="0" strike="noStrike" spc="-1" dirty="0">
                <a:solidFill>
                  <a:srgbClr val="0F0F0F"/>
                </a:solidFill>
                <a:highlight>
                  <a:srgbClr val="AADCF7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de-AT" sz="1800" b="0" strike="noStrike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 </a:t>
            </a:r>
            <a:r>
              <a:rPr lang="de-AT" sz="1800" b="0" strike="noStrike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b="0" strike="noStrike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0" strike="noStrike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b="0" strike="noStrike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de-AT" sz="1800" b="0" strike="noStrike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equence</a:t>
            </a:r>
            <a:endParaRPr lang="en-US" sz="18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de-AT" sz="1800" b="0" strike="noStrike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</a:t>
            </a:r>
            <a:r>
              <a:rPr lang="de-AT" sz="1800" b="0" strike="noStrike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oop 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de-AT" sz="1800" b="0" strike="noStrike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efinition</a:t>
            </a:r>
            <a:r>
              <a:rPr lang="de-AT" sz="1800" b="0" strike="noStrike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de-AT" sz="1800" b="0" strike="noStrike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yntax</a:t>
            </a:r>
            <a:r>
              <a:rPr lang="de-AT" sz="1800" b="0" strike="noStrike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8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de-AT" sz="1800" spc="-1" dirty="0" err="1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Repeated</a:t>
            </a:r>
            <a:r>
              <a:rPr lang="de-AT" sz="1800" b="0" strike="noStrike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de-AT" sz="1800" b="0" strike="noStrike" spc="-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ode block</a:t>
            </a:r>
            <a:endParaRPr lang="en-US" sz="18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de-AT" sz="1800" spc="-1" dirty="0">
                <a:solidFill>
                  <a:srgbClr val="0F0F0F"/>
                </a:solidFill>
                <a:highlight>
                  <a:srgbClr val="92E285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Running (</a:t>
            </a:r>
            <a:r>
              <a:rPr lang="de-AT" sz="1800" b="0" strike="noStrike" spc="-1" dirty="0">
                <a:solidFill>
                  <a:srgbClr val="0F0F0F"/>
                </a:solidFill>
                <a:highlight>
                  <a:srgbClr val="92E285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loop) </a:t>
            </a:r>
            <a:r>
              <a:rPr lang="de-AT" sz="1800" spc="-1" dirty="0">
                <a:solidFill>
                  <a:srgbClr val="0F0F0F"/>
                </a:solidFill>
                <a:highlight>
                  <a:srgbClr val="92E285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de-AT" sz="1800" b="0" strike="noStrike" spc="-1" dirty="0">
                <a:solidFill>
                  <a:srgbClr val="0F0F0F"/>
                </a:solidFill>
                <a:highlight>
                  <a:srgbClr val="92E285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ariable</a:t>
            </a:r>
            <a:endParaRPr lang="en-US" sz="1800" b="0" strike="noStrike" spc="-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422CF5F-E741-486A-B0DD-1A5A74CADDCC}"/>
              </a:ext>
            </a:extLst>
          </p:cNvPr>
          <p:cNvSpPr/>
          <p:nvPr/>
        </p:nvSpPr>
        <p:spPr>
          <a:xfrm>
            <a:off x="1042416" y="3034196"/>
            <a:ext cx="6887147" cy="51624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80F7B81-9C70-448F-9CD2-A8B43EB5707E}"/>
              </a:ext>
            </a:extLst>
          </p:cNvPr>
          <p:cNvSpPr/>
          <p:nvPr/>
        </p:nvSpPr>
        <p:spPr>
          <a:xfrm>
            <a:off x="1042416" y="3899289"/>
            <a:ext cx="3915347" cy="407193"/>
          </a:xfrm>
          <a:prstGeom prst="rect">
            <a:avLst/>
          </a:prstGeom>
          <a:noFill/>
          <a:ln w="54720">
            <a:solidFill>
              <a:srgbClr val="FF1A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9E82B52-F1B7-432E-AD11-8405EC905592}"/>
              </a:ext>
            </a:extLst>
          </p:cNvPr>
          <p:cNvSpPr/>
          <p:nvPr/>
        </p:nvSpPr>
        <p:spPr>
          <a:xfrm>
            <a:off x="1042416" y="4374529"/>
            <a:ext cx="3915347" cy="407193"/>
          </a:xfrm>
          <a:prstGeom prst="rect">
            <a:avLst/>
          </a:prstGeom>
          <a:noFill/>
          <a:ln w="54720">
            <a:solidFill>
              <a:srgbClr val="18B2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237A551-CEFE-4953-B220-DC80BCCBF23D}"/>
              </a:ext>
            </a:extLst>
          </p:cNvPr>
          <p:cNvSpPr/>
          <p:nvPr/>
        </p:nvSpPr>
        <p:spPr>
          <a:xfrm>
            <a:off x="5047607" y="4877712"/>
            <a:ext cx="2878356" cy="319320"/>
          </a:xfrm>
          <a:prstGeom prst="rect">
            <a:avLst/>
          </a:prstGeom>
          <a:noFill/>
          <a:ln w="54720">
            <a:solidFill>
              <a:srgbClr val="FF1A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36AF0C4-2B5F-4129-8BD4-85C9C70AAD65}"/>
              </a:ext>
            </a:extLst>
          </p:cNvPr>
          <p:cNvSpPr/>
          <p:nvPr/>
        </p:nvSpPr>
        <p:spPr>
          <a:xfrm>
            <a:off x="5047607" y="5260752"/>
            <a:ext cx="2878356" cy="299520"/>
          </a:xfrm>
          <a:prstGeom prst="rect">
            <a:avLst/>
          </a:prstGeom>
          <a:noFill/>
          <a:ln w="54720">
            <a:solidFill>
              <a:srgbClr val="18B2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EF664F3-C82E-4003-A955-C5D0DB124E04}"/>
              </a:ext>
            </a:extLst>
          </p:cNvPr>
          <p:cNvSpPr/>
          <p:nvPr/>
        </p:nvSpPr>
        <p:spPr>
          <a:xfrm>
            <a:off x="5047607" y="4531392"/>
            <a:ext cx="2878356" cy="274320"/>
          </a:xfrm>
          <a:prstGeom prst="rect">
            <a:avLst/>
          </a:prstGeom>
          <a:noFill/>
          <a:ln w="547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32127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for loops: counting with range()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4E025-6CC7-44C4-AD79-69A4EA4376F3}"/>
              </a:ext>
            </a:extLst>
          </p:cNvPr>
          <p:cNvSpPr/>
          <p:nvPr/>
        </p:nvSpPr>
        <p:spPr>
          <a:xfrm>
            <a:off x="1042416" y="2010252"/>
            <a:ext cx="7001256" cy="1018698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print('Count from one to ten!')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for number in range(1, 11):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print(number)</a:t>
            </a:r>
          </a:p>
        </p:txBody>
      </p:sp>
    </p:spTree>
    <p:extLst>
      <p:ext uri="{BB962C8B-B14F-4D97-AF65-F5344CB8AC3E}">
        <p14:creationId xmlns:p14="http://schemas.microsoft.com/office/powerpoint/2010/main" val="2617719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for loops: elements and indices with enumerate()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4E025-6CC7-44C4-AD79-69A4EA4376F3}"/>
              </a:ext>
            </a:extLst>
          </p:cNvPr>
          <p:cNvSpPr/>
          <p:nvPr/>
        </p:nvSpPr>
        <p:spPr>
          <a:xfrm>
            <a:off x="1042416" y="2010252"/>
            <a:ext cx="7001256" cy="1475898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>
                <a:solidFill>
                  <a:srgbClr val="0F0F0F"/>
                </a:solidFill>
                <a:latin typeface="Consolas" panose="020B0609020204030204" pitchFamily="49" charset="0"/>
              </a:rPr>
              <a:t>lectures = ['Maths', 'English', 'Computer Science']</a:t>
            </a:r>
          </a:p>
          <a:p>
            <a:endParaRPr lang="en-US" sz="1800" spc="-1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>
                <a:solidFill>
                  <a:srgbClr val="0F0F0F"/>
                </a:solidFill>
                <a:latin typeface="Consolas" panose="020B0609020204030204" pitchFamily="49" charset="0"/>
              </a:rPr>
              <a:t>for index, lecture in enumerate(lectures):</a:t>
            </a:r>
          </a:p>
          <a:p>
            <a:r>
              <a:rPr lang="en-US" sz="1800" spc="-1">
                <a:solidFill>
                  <a:srgbClr val="0F0F0F"/>
                </a:solidFill>
                <a:latin typeface="Consolas" panose="020B0609020204030204" pitchFamily="49" charset="0"/>
              </a:rPr>
              <a:t>    print(f'Lecture {index}: {lecture}')</a:t>
            </a:r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37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707901-CF88-4DD5-92F9-27B080708D9F}"/>
              </a:ext>
            </a:extLst>
          </p:cNvPr>
          <p:cNvSpPr txBox="1"/>
          <p:nvPr/>
        </p:nvSpPr>
        <p:spPr>
          <a:xfrm>
            <a:off x="457200" y="1701579"/>
            <a:ext cx="753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Lists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Tuples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for loops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Some common mistakes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Input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while loops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Putting it all together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for loops: iterating over strings (spelling)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4E025-6CC7-44C4-AD79-69A4EA4376F3}"/>
              </a:ext>
            </a:extLst>
          </p:cNvPr>
          <p:cNvSpPr/>
          <p:nvPr/>
        </p:nvSpPr>
        <p:spPr>
          <a:xfrm>
            <a:off x="1042416" y="2010252"/>
            <a:ext cx="7001256" cy="1261586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string = 'Fundamentals of CS and programming'</a:t>
            </a:r>
          </a:p>
          <a:p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for char in string: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print(char)</a:t>
            </a:r>
          </a:p>
        </p:txBody>
      </p:sp>
    </p:spTree>
    <p:extLst>
      <p:ext uri="{BB962C8B-B14F-4D97-AF65-F5344CB8AC3E}">
        <p14:creationId xmlns:p14="http://schemas.microsoft.com/office/powerpoint/2010/main" val="2439604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Keywords for flow control in </a:t>
            </a: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loops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599"/>
            <a:ext cx="8229600" cy="339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pass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Empty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instruction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doing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nothing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break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loop and jump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after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loop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Immediate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termination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loop 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continue</a:t>
            </a:r>
            <a:endParaRPr lang="de-DE" sz="1800" dirty="0">
              <a:highlight>
                <a:srgbClr val="DAE3F3"/>
              </a:highlight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Jump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iteration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Immediate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termination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iteration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Notebook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examples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990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Some common mistakes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22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Syntax of for loops (also if and while)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4E025-6CC7-44C4-AD79-69A4EA4376F3}"/>
              </a:ext>
            </a:extLst>
          </p:cNvPr>
          <p:cNvSpPr/>
          <p:nvPr/>
        </p:nvSpPr>
        <p:spPr>
          <a:xfrm>
            <a:off x="1071372" y="1818800"/>
            <a:ext cx="7001256" cy="2360294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item_list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[1, 13, 42]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for item in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item_list</a:t>
            </a:r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print(item)</a:t>
            </a:r>
          </a:p>
          <a:p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File "&lt;stdin&gt;", line 1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for item in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item_list</a:t>
            </a:r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        ^</a:t>
            </a:r>
          </a:p>
          <a:p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SyntaxError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: invalid syntax</a:t>
            </a:r>
          </a:p>
        </p:txBody>
      </p:sp>
    </p:spTree>
    <p:extLst>
      <p:ext uri="{BB962C8B-B14F-4D97-AF65-F5344CB8AC3E}">
        <p14:creationId xmlns:p14="http://schemas.microsoft.com/office/powerpoint/2010/main" val="1849017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Wrong indentation with loops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4E025-6CC7-44C4-AD79-69A4EA4376F3}"/>
              </a:ext>
            </a:extLst>
          </p:cNvPr>
          <p:cNvSpPr/>
          <p:nvPr/>
        </p:nvSpPr>
        <p:spPr>
          <a:xfrm>
            <a:off x="1071372" y="1818800"/>
            <a:ext cx="7001256" cy="2668904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item_list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[1, 13, 42]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for item in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item_list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print(item)</a:t>
            </a:r>
          </a:p>
          <a:p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File "&lt;stdin&gt;", line 2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print(item)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^</a:t>
            </a:r>
          </a:p>
          <a:p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IndentationError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: expected an indented block</a:t>
            </a:r>
          </a:p>
          <a:p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308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Indentation errors again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4E025-6CC7-44C4-AD79-69A4EA4376F3}"/>
              </a:ext>
            </a:extLst>
          </p:cNvPr>
          <p:cNvSpPr/>
          <p:nvPr/>
        </p:nvSpPr>
        <p:spPr>
          <a:xfrm>
            <a:off x="1071372" y="1818800"/>
            <a:ext cx="7001256" cy="2360294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item_list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[1, 13, 42]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f'Here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is index 0: {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item_list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[0]}')</a:t>
            </a:r>
          </a:p>
          <a:p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File "&lt;stdin&gt;", line 1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f'Here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is index 0: {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item_list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[0]}')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^</a:t>
            </a:r>
          </a:p>
          <a:p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IndentationError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: unexpected indent</a:t>
            </a:r>
          </a:p>
        </p:txBody>
      </p:sp>
    </p:spTree>
    <p:extLst>
      <p:ext uri="{BB962C8B-B14F-4D97-AF65-F5344CB8AC3E}">
        <p14:creationId xmlns:p14="http://schemas.microsoft.com/office/powerpoint/2010/main" val="2104892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Logical indentation errors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4E025-6CC7-44C4-AD79-69A4EA4376F3}"/>
              </a:ext>
            </a:extLst>
          </p:cNvPr>
          <p:cNvSpPr/>
          <p:nvPr/>
        </p:nvSpPr>
        <p:spPr>
          <a:xfrm>
            <a:off x="1071372" y="1818799"/>
            <a:ext cx="7001256" cy="3231831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item_list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[13, 42]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for item in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item_list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f'Here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comes the next item… {item}')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print('These were all items!')</a:t>
            </a:r>
          </a:p>
          <a:p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Here comes the next item… 13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These were all items!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Here comes the next item… 42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These were all items!</a:t>
            </a:r>
          </a:p>
        </p:txBody>
      </p:sp>
    </p:spTree>
    <p:extLst>
      <p:ext uri="{BB962C8B-B14F-4D97-AF65-F5344CB8AC3E}">
        <p14:creationId xmlns:p14="http://schemas.microsoft.com/office/powerpoint/2010/main" val="2852230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Wrong use of the loop variable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804E025-6CC7-44C4-AD79-69A4EA4376F3}"/>
              </a:ext>
            </a:extLst>
          </p:cNvPr>
          <p:cNvSpPr/>
          <p:nvPr/>
        </p:nvSpPr>
        <p:spPr>
          <a:xfrm>
            <a:off x="1071372" y="1818800"/>
            <a:ext cx="7001256" cy="2946082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item_list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[1, 13, 42]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for item in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item_list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print('Here comes the next item…')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print(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f'Here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it is: {item}'}</a:t>
            </a:r>
          </a:p>
          <a:p>
            <a:endParaRPr lang="en-US" sz="1800" spc="-1" dirty="0">
              <a:solidFill>
                <a:srgbClr val="0F0F0F"/>
              </a:solidFill>
              <a:latin typeface="Consolas" panose="020B0609020204030204" pitchFamily="49" charset="0"/>
            </a:endParaRP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Here comes the next item…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Here comes the next item…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Here comes the next item…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Here it is: 42</a:t>
            </a:r>
          </a:p>
        </p:txBody>
      </p:sp>
    </p:spTree>
    <p:extLst>
      <p:ext uri="{BB962C8B-B14F-4D97-AF65-F5344CB8AC3E}">
        <p14:creationId xmlns:p14="http://schemas.microsoft.com/office/powerpoint/2010/main" val="3706776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11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</a:t>
            </a: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ser input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599"/>
            <a:ext cx="8229600" cy="182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interaction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interaction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Rading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keyboard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7DB317F-4D39-4F2E-8849-9AFEFF108ABD}"/>
              </a:ext>
            </a:extLst>
          </p:cNvPr>
          <p:cNvSpPr/>
          <p:nvPr/>
        </p:nvSpPr>
        <p:spPr>
          <a:xfrm>
            <a:off x="1042416" y="3429000"/>
            <a:ext cx="7001256" cy="720969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name = input('Tell me your name!')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print(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f'Oh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, hi {name}!')</a:t>
            </a:r>
          </a:p>
        </p:txBody>
      </p:sp>
    </p:spTree>
    <p:extLst>
      <p:ext uri="{BB962C8B-B14F-4D97-AF65-F5344CB8AC3E}">
        <p14:creationId xmlns:p14="http://schemas.microsoft.com/office/powerpoint/2010/main" val="216868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Lists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1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Correcting user input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599"/>
            <a:ext cx="8229600" cy="238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Frequently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processed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corrected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Trimming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whitespaces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(e. g.,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strip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Casting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appropriate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type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Upper and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cases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(e.g., </a:t>
            </a: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lower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de-DE" sz="1800" dirty="0" err="1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upper</a:t>
            </a:r>
            <a:r>
              <a:rPr lang="de-DE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(), title()</a:t>
            </a: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Notebook </a:t>
            </a:r>
            <a:r>
              <a:rPr lang="de-D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examples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7DB317F-4D39-4F2E-8849-9AFEFF108ABD}"/>
              </a:ext>
            </a:extLst>
          </p:cNvPr>
          <p:cNvSpPr/>
          <p:nvPr/>
        </p:nvSpPr>
        <p:spPr>
          <a:xfrm>
            <a:off x="1071372" y="4174125"/>
            <a:ext cx="7001256" cy="1086339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name = input('Tell me your name! ')</a:t>
            </a:r>
            <a:b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</a:b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corrected_name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name.strip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corrected_name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corrected_name.title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88699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while loops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52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Basics of </a:t>
            </a: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while</a:t>
            </a: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loops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3325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Executing instruction while condition is satisfied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in other words: as long as condition is satisfied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LONG AS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condition satisfied: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Execute instructions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syntax for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loops:</a:t>
            </a:r>
          </a:p>
          <a:p>
            <a:pPr marL="457200" lvl="1" indent="0">
              <a:spcBef>
                <a:spcPts val="640"/>
              </a:spcBef>
            </a:pP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while condition:</a:t>
            </a:r>
          </a:p>
          <a:p>
            <a:pPr marL="914400" lvl="2" indent="0">
              <a:spcBef>
                <a:spcPts val="640"/>
              </a:spcBef>
            </a:pP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print('Running')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explicit loop (iterating) variable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Repeated code block with arbitrary number of instructions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02B2802-A57B-4E50-AC08-C59CD2FB5FCF}"/>
              </a:ext>
            </a:extLst>
          </p:cNvPr>
          <p:cNvSpPr/>
          <p:nvPr/>
        </p:nvSpPr>
        <p:spPr>
          <a:xfrm>
            <a:off x="3472668" y="4931508"/>
            <a:ext cx="2140751" cy="1463892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x = 0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while x &lt; 3: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print(x)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x = x + 1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2941859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Combination of </a:t>
            </a: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while</a:t>
            </a: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loops with user input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Ask user for input as long as the user enters a specific input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Controlling through flags, which are typically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booleans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9A69FF9-0194-4302-BF6D-E1625E8F1DA6}"/>
              </a:ext>
            </a:extLst>
          </p:cNvPr>
          <p:cNvSpPr/>
          <p:nvPr/>
        </p:nvSpPr>
        <p:spPr>
          <a:xfrm>
            <a:off x="1071372" y="2748600"/>
            <a:ext cx="7001256" cy="1360801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user_input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''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while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user_input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!= 'quit':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user_input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input('What are you saying?') 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user_input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606680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Infinite loops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136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 runs forever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while True: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quit the loop use a termination condition and </a:t>
            </a: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break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dirty="0">
              <a:highlight>
                <a:srgbClr val="DAE3F3"/>
              </a:highlight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dirty="0">
              <a:highlight>
                <a:srgbClr val="DAE3F3"/>
              </a:highlight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dirty="0">
              <a:highlight>
                <a:srgbClr val="DAE3F3"/>
              </a:highlight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dirty="0">
              <a:highlight>
                <a:srgbClr val="DAE3F3"/>
              </a:highlight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dirty="0">
              <a:highlight>
                <a:srgbClr val="DAE3F3"/>
              </a:highlight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dirty="0">
              <a:highlight>
                <a:srgbClr val="DAE3F3"/>
              </a:highlight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Notebook examples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9A69FF9-0194-4302-BF6D-E1625E8F1DA6}"/>
              </a:ext>
            </a:extLst>
          </p:cNvPr>
          <p:cNvSpPr/>
          <p:nvPr/>
        </p:nvSpPr>
        <p:spPr>
          <a:xfrm>
            <a:off x="1071372" y="3135925"/>
            <a:ext cx="7001256" cy="1568938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while True: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user_input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input('What are you saying?') 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print(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user_input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if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user_input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== 'quit':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break</a:t>
            </a:r>
          </a:p>
        </p:txBody>
      </p:sp>
    </p:spTree>
    <p:extLst>
      <p:ext uri="{BB962C8B-B14F-4D97-AF65-F5344CB8AC3E}">
        <p14:creationId xmlns:p14="http://schemas.microsoft.com/office/powerpoint/2010/main" val="834931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Putting it all together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87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Example: fitting a line to data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3800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Suppose we collect some experimental data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Measurements of temperature, air pressure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data of e.g., video games, music, movies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Prices of houses, apartments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many such cases we have associations between variables</a:t>
            </a:r>
            <a:endParaRPr lang="en-US" sz="1800" dirty="0">
              <a:highlight>
                <a:srgbClr val="DAE3F3"/>
              </a:highlight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 is associated with the air pressure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Music sales are associated with the movie sales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House price is associated with the area of the house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288066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Example: fitting a line to data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1"/>
            <a:ext cx="8229600" cy="71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Typically we will plot the data first to explore the associations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2B7CFD7-A48A-45AC-97EF-725BB3188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160000"/>
            <a:ext cx="5266955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05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Example: fitting a line to data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1"/>
            <a:ext cx="8229600" cy="6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Next, we can fit a curve to data to represent the association, e.g., we can fit a line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A8005D-1DC5-4217-AF49-FE7C79BF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160000"/>
            <a:ext cx="5266955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62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Example: fitting a line to data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1"/>
            <a:ext cx="8229600" cy="6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But, what is the “best” line to fit?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8A4DAD2-5554-4EC5-B0F6-879ECA024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160000"/>
            <a:ext cx="5266955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5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List</a:t>
            </a: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330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Array (sequence) of elements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Ordered and mutable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Arbitrary data types for </a:t>
            </a:r>
            <a:r>
              <a:rPr lang="en-US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elemements</a:t>
            </a:r>
            <a:endParaRPr lang="en-US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[]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creates a list, elements are separated with commas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colors = ['blue', 'red', 'green']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 err="1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empty_list</a:t>
            </a: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 = []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Element access with </a:t>
            </a: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[]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index – 0 based !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colors[1] =&gt; 'red’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Reverse indexing: negative index (-1 is the index of the last element)</a:t>
            </a: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119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Example: fitting a line to data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1"/>
            <a:ext cx="8229600" cy="6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But, what is the “best” line to fit?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9D8656-3A51-4D7D-9915-471D925EB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160000"/>
            <a:ext cx="5266955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55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Example: fitting a line to data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1"/>
            <a:ext cx="8229600" cy="6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But, what is the “best” line to fit?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ADC72F7-F9D4-438B-AA8C-68E22F05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160000"/>
            <a:ext cx="5266955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67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Example: fitting a line to data</a:t>
            </a:r>
            <a:endParaRPr lang="en-US" noProof="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87;p2">
                <a:extLst>
                  <a:ext uri="{FF2B5EF4-FFF2-40B4-BE49-F238E27FC236}">
                    <a16:creationId xmlns:a16="http://schemas.microsoft.com/office/drawing/2014/main" id="{21A8D102-1C16-49D0-9B80-8EAB675A9A7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605599"/>
                <a:ext cx="8229600" cy="47226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are approximating the data with a line and need to measure the approx. error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There are multiple ways of how to measure error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But, we can start with a basic approach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Our line represents prediction of house prices as a function of the area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True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Predictions: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acc>
                    <m:r>
                      <a:rPr lang="de-AT" sz="1800" b="0" i="1" baseline="-250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de-AT" sz="1800" b="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endParaRPr lang="de-AT" sz="1800" b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Error: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acc>
                    <m:r>
                      <a:rPr lang="de-AT" sz="1800" i="1" baseline="-2500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sum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over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all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points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error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both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positive and negative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will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sum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squares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Squared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err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AT" sz="18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acc>
                    <m:r>
                      <a:rPr lang="de-AT" sz="1800" i="1" baseline="-2500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de-AT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de-AT" sz="1800" b="0" i="1" baseline="300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Total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error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2286000" lvl="5" indent="0">
                  <a:spcBef>
                    <a:spcPts val="6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AT" sz="18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J</m:t>
                      </m:r>
                      <m:r>
                        <a:rPr lang="de-AT" sz="18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de-AT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de-AT" sz="1800" i="1" baseline="-25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de-AT" sz="18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de-AT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  <m:r>
                            <a:rPr lang="de-AT" sz="1800" i="1" baseline="30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de-AT" sz="18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endParaRPr lang="de-AT" sz="1800" b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Google Shape;87;p2">
                <a:extLst>
                  <a:ext uri="{FF2B5EF4-FFF2-40B4-BE49-F238E27FC236}">
                    <a16:creationId xmlns:a16="http://schemas.microsoft.com/office/drawing/2014/main" id="{21A8D102-1C16-49D0-9B80-8EAB675A9A7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5599"/>
                <a:ext cx="8229600" cy="4722630"/>
              </a:xfrm>
              <a:prstGeom prst="rect">
                <a:avLst/>
              </a:prstGeom>
              <a:blipFill>
                <a:blip r:embed="rId3"/>
                <a:stretch>
                  <a:fillRect l="-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413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Example: fitting a line to data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1"/>
            <a:ext cx="8229600" cy="6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 of squared errors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84728BF-F29D-4649-B894-2AC8AD02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160000"/>
            <a:ext cx="5266955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33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Example: fitting a line to data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1"/>
            <a:ext cx="8229600" cy="6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 of squared errors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97491A2-371B-48AE-B4EB-AEDDBE257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160000"/>
            <a:ext cx="5266955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602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Example: fitting a line to data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1"/>
            <a:ext cx="8229600" cy="665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 of squared errors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D6878F8-B83F-471E-9703-2DF817BC4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0" y="2160000"/>
            <a:ext cx="5266955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589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Example: fitting a line to data</a:t>
            </a:r>
            <a:endParaRPr lang="en-US" noProof="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87;p2">
                <a:extLst>
                  <a:ext uri="{FF2B5EF4-FFF2-40B4-BE49-F238E27FC236}">
                    <a16:creationId xmlns:a16="http://schemas.microsoft.com/office/drawing/2014/main" id="{21A8D102-1C16-49D0-9B80-8EAB675A9A7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605599"/>
                <a:ext cx="8229600" cy="38372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Lines have a slope (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and an intercept (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our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predictions are: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acc>
                    <m:r>
                      <a:rPr lang="de-AT" sz="1800" b="0" i="1" baseline="-250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sSub>
                      <m:sSub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sub>
                    </m:sSub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Total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error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expressed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2286000" lvl="5" indent="0">
                  <a:spcBef>
                    <a:spcPts val="6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𝐽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de-AT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de-AT" sz="1800" i="1" baseline="-25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de-AT" sz="18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de-AT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  <m:r>
                            <a:rPr lang="de-AT" sz="1800" i="1" baseline="30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de-AT" sz="18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286000" lvl="5" indent="0">
                  <a:spcBef>
                    <a:spcPts val="6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𝐽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de-AT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de-AT" sz="18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  <m:r>
                            <a:rPr lang="de-AT" sz="1800" i="1" baseline="300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de-AT" sz="18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 </m:t>
                          </m:r>
                        </m:e>
                      </m:nary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would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like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select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estimate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such a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way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error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minimal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known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least </a:t>
                </a: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square</a:t>
                </a:r>
                <a:r>
                  <a:rPr lang="de-AT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method</a:t>
                </a:r>
                <a:endParaRPr lang="de-AT" sz="1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algorithm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gradient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descent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minimize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endParaRPr lang="de-AT" sz="1800" b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Google Shape;87;p2">
                <a:extLst>
                  <a:ext uri="{FF2B5EF4-FFF2-40B4-BE49-F238E27FC236}">
                    <a16:creationId xmlns:a16="http://schemas.microsoft.com/office/drawing/2014/main" id="{21A8D102-1C16-49D0-9B80-8EAB675A9A7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5599"/>
                <a:ext cx="8229600" cy="3837258"/>
              </a:xfrm>
              <a:prstGeom prst="rect">
                <a:avLst/>
              </a:prstGeom>
              <a:blipFill>
                <a:blip r:embed="rId3"/>
                <a:stretch>
                  <a:fillRect l="-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6700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Gradient descent</a:t>
            </a:r>
            <a:endParaRPr lang="en-US" noProof="0" dirty="0">
              <a:solidFill>
                <a:schemeClr val="dk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827DB8D-C0A7-42A4-83E7-CD08CDDBC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466" y="1234434"/>
            <a:ext cx="5852172" cy="4389129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8EA7388-B97A-4141-964F-94477EAC3E87}"/>
              </a:ext>
            </a:extLst>
          </p:cNvPr>
          <p:cNvCxnSpPr>
            <a:cxnSpLocks/>
          </p:cNvCxnSpPr>
          <p:nvPr/>
        </p:nvCxnSpPr>
        <p:spPr>
          <a:xfrm flipV="1">
            <a:off x="6246074" y="1658203"/>
            <a:ext cx="605102" cy="1428149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6610F17-8A21-46E0-B4DC-322C3DEE53E8}"/>
              </a:ext>
            </a:extLst>
          </p:cNvPr>
          <p:cNvCxnSpPr/>
          <p:nvPr/>
        </p:nvCxnSpPr>
        <p:spPr>
          <a:xfrm flipH="1">
            <a:off x="2378467" y="4984653"/>
            <a:ext cx="216457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632CD02-AFFE-4B76-ACBF-0369CF8FADE8}"/>
              </a:ext>
            </a:extLst>
          </p:cNvPr>
          <p:cNvCxnSpPr>
            <a:cxnSpLocks/>
          </p:cNvCxnSpPr>
          <p:nvPr/>
        </p:nvCxnSpPr>
        <p:spPr>
          <a:xfrm flipV="1">
            <a:off x="4515503" y="4991477"/>
            <a:ext cx="1" cy="1440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FB9F0995-1109-43D4-8935-2DFE9453A5D4}"/>
                  </a:ext>
                </a:extLst>
              </p:cNvPr>
              <p:cNvSpPr txBox="1"/>
              <p:nvPr/>
            </p:nvSpPr>
            <p:spPr>
              <a:xfrm>
                <a:off x="4276117" y="5142300"/>
                <a:ext cx="600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sub>
                      </m:sSub>
                    </m:oMath>
                  </m:oMathPara>
                </a14:m>
                <a:endParaRPr lang="de-AT" b="1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FB9F0995-1109-43D4-8935-2DFE9453A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117" y="5142300"/>
                <a:ext cx="60087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1D02353E-E461-476F-936A-01C22C58E66E}"/>
                  </a:ext>
                </a:extLst>
              </p:cNvPr>
              <p:cNvSpPr txBox="1"/>
              <p:nvPr/>
            </p:nvSpPr>
            <p:spPr>
              <a:xfrm>
                <a:off x="1587523" y="4827700"/>
                <a:ext cx="8493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de-DE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sub>
                      </m:sSub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AT" b="1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1D02353E-E461-476F-936A-01C22C58E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23" y="4827700"/>
                <a:ext cx="849335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feld 15">
            <a:extLst>
              <a:ext uri="{FF2B5EF4-FFF2-40B4-BE49-F238E27FC236}">
                <a16:creationId xmlns:a16="http://schemas.microsoft.com/office/drawing/2014/main" id="{881BA078-1737-4A36-85D1-F2484E2FCA71}"/>
              </a:ext>
            </a:extLst>
          </p:cNvPr>
          <p:cNvSpPr txBox="1"/>
          <p:nvPr/>
        </p:nvSpPr>
        <p:spPr>
          <a:xfrm>
            <a:off x="5557723" y="2862432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guess</a:t>
            </a:r>
            <a:endParaRPr lang="de-AT" sz="16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Verbinder: gekrümmt 20">
            <a:extLst>
              <a:ext uri="{FF2B5EF4-FFF2-40B4-BE49-F238E27FC236}">
                <a16:creationId xmlns:a16="http://schemas.microsoft.com/office/drawing/2014/main" id="{CCDD2D51-413B-46A0-BCBF-2CB064765477}"/>
              </a:ext>
            </a:extLst>
          </p:cNvPr>
          <p:cNvCxnSpPr>
            <a:cxnSpLocks/>
          </p:cNvCxnSpPr>
          <p:nvPr/>
        </p:nvCxnSpPr>
        <p:spPr>
          <a:xfrm rot="9360000" flipV="1">
            <a:off x="5956401" y="3257045"/>
            <a:ext cx="579343" cy="294898"/>
          </a:xfrm>
          <a:prstGeom prst="curvedConnector3">
            <a:avLst>
              <a:gd name="adj1" fmla="val -20339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00C7B279-107F-4BD8-AB62-203F5041045E}"/>
              </a:ext>
            </a:extLst>
          </p:cNvPr>
          <p:cNvCxnSpPr>
            <a:cxnSpLocks/>
          </p:cNvCxnSpPr>
          <p:nvPr/>
        </p:nvCxnSpPr>
        <p:spPr>
          <a:xfrm flipV="1">
            <a:off x="5973417" y="3657016"/>
            <a:ext cx="0" cy="1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83B9D1D3-C63D-4257-A0C3-9A51A10E0C1C}"/>
              </a:ext>
            </a:extLst>
          </p:cNvPr>
          <p:cNvSpPr txBox="1"/>
          <p:nvPr/>
        </p:nvSpPr>
        <p:spPr>
          <a:xfrm>
            <a:off x="4808324" y="3428999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de-DE" sz="1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guess</a:t>
            </a:r>
            <a:endParaRPr lang="de-AT" sz="16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6B30AEDF-8876-4FC2-9C98-892A05AB0320}"/>
              </a:ext>
            </a:extLst>
          </p:cNvPr>
          <p:cNvCxnSpPr>
            <a:cxnSpLocks/>
          </p:cNvCxnSpPr>
          <p:nvPr/>
        </p:nvCxnSpPr>
        <p:spPr>
          <a:xfrm flipV="1">
            <a:off x="5964913" y="2754573"/>
            <a:ext cx="501633" cy="902442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>
            <a:extLst>
              <a:ext uri="{FF2B5EF4-FFF2-40B4-BE49-F238E27FC236}">
                <a16:creationId xmlns:a16="http://schemas.microsoft.com/office/drawing/2014/main" id="{387A8B8B-43FE-4922-921E-8F71C26463C9}"/>
              </a:ext>
            </a:extLst>
          </p:cNvPr>
          <p:cNvSpPr txBox="1"/>
          <p:nvPr/>
        </p:nvSpPr>
        <p:spPr>
          <a:xfrm>
            <a:off x="6515476" y="2561394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de-DE" sz="1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</a:t>
            </a:r>
            <a:endParaRPr lang="de-AT" sz="16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B5D290BC-4F1C-4360-A5A5-E4E893C4908A}"/>
              </a:ext>
            </a:extLst>
          </p:cNvPr>
          <p:cNvSpPr txBox="1"/>
          <p:nvPr/>
        </p:nvSpPr>
        <p:spPr>
          <a:xfrm>
            <a:off x="6838527" y="1601968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</a:t>
            </a:r>
            <a:endParaRPr lang="de-AT" sz="16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Verbinder: gekrümmt 53">
            <a:extLst>
              <a:ext uri="{FF2B5EF4-FFF2-40B4-BE49-F238E27FC236}">
                <a16:creationId xmlns:a16="http://schemas.microsoft.com/office/drawing/2014/main" id="{33EFD6AA-4C97-4043-9DB5-6ED29CE6363F}"/>
              </a:ext>
            </a:extLst>
          </p:cNvPr>
          <p:cNvCxnSpPr>
            <a:cxnSpLocks/>
          </p:cNvCxnSpPr>
          <p:nvPr/>
        </p:nvCxnSpPr>
        <p:spPr>
          <a:xfrm rot="9360000" flipV="1">
            <a:off x="5601456" y="3832377"/>
            <a:ext cx="579343" cy="294898"/>
          </a:xfrm>
          <a:prstGeom prst="curvedConnector3">
            <a:avLst>
              <a:gd name="adj1" fmla="val -20339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673D33F1-6BF7-4C29-A8BC-8D7FFC290634}"/>
              </a:ext>
            </a:extLst>
          </p:cNvPr>
          <p:cNvCxnSpPr>
            <a:cxnSpLocks/>
          </p:cNvCxnSpPr>
          <p:nvPr/>
        </p:nvCxnSpPr>
        <p:spPr>
          <a:xfrm flipV="1">
            <a:off x="5674726" y="3319801"/>
            <a:ext cx="598506" cy="854055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0AD520DF-0321-4E5B-9E68-2389AA3D67EF}"/>
              </a:ext>
            </a:extLst>
          </p:cNvPr>
          <p:cNvSpPr txBox="1"/>
          <p:nvPr/>
        </p:nvSpPr>
        <p:spPr>
          <a:xfrm>
            <a:off x="4515503" y="3964081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de-DE" sz="1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guess</a:t>
            </a:r>
            <a:endParaRPr lang="de-AT" sz="16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156F6E6-EE83-4E9E-8C59-17BA3F483FB1}"/>
              </a:ext>
            </a:extLst>
          </p:cNvPr>
          <p:cNvSpPr txBox="1"/>
          <p:nvPr/>
        </p:nvSpPr>
        <p:spPr>
          <a:xfrm>
            <a:off x="6246072" y="3150524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de-DE" sz="16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6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</a:t>
            </a:r>
            <a:endParaRPr lang="de-AT" sz="16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DF2DBAF-10AC-43E4-BA55-7354BE059493}"/>
              </a:ext>
            </a:extLst>
          </p:cNvPr>
          <p:cNvCxnSpPr>
            <a:cxnSpLocks/>
          </p:cNvCxnSpPr>
          <p:nvPr/>
        </p:nvCxnSpPr>
        <p:spPr>
          <a:xfrm flipV="1">
            <a:off x="4744057" y="4957496"/>
            <a:ext cx="0" cy="1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CF288E9-9C02-4C82-A949-3C91862BD5E1}"/>
              </a:ext>
            </a:extLst>
          </p:cNvPr>
          <p:cNvCxnSpPr>
            <a:cxnSpLocks/>
          </p:cNvCxnSpPr>
          <p:nvPr/>
        </p:nvCxnSpPr>
        <p:spPr>
          <a:xfrm flipV="1">
            <a:off x="5191097" y="4693336"/>
            <a:ext cx="0" cy="1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29A55663-0EEF-4BB5-B040-269AF894BB89}"/>
              </a:ext>
            </a:extLst>
          </p:cNvPr>
          <p:cNvCxnSpPr>
            <a:cxnSpLocks/>
          </p:cNvCxnSpPr>
          <p:nvPr/>
        </p:nvCxnSpPr>
        <p:spPr>
          <a:xfrm flipV="1">
            <a:off x="4566257" y="4977816"/>
            <a:ext cx="0" cy="1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BB19F8C3-CEDE-4903-A0D0-FBC7F3431A41}"/>
              </a:ext>
            </a:extLst>
          </p:cNvPr>
          <p:cNvCxnSpPr>
            <a:cxnSpLocks/>
          </p:cNvCxnSpPr>
          <p:nvPr/>
        </p:nvCxnSpPr>
        <p:spPr>
          <a:xfrm flipV="1">
            <a:off x="4942177" y="4881296"/>
            <a:ext cx="0" cy="1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DD3063B-DBA9-41D3-83EB-85C5DA674303}"/>
              </a:ext>
            </a:extLst>
          </p:cNvPr>
          <p:cNvCxnSpPr>
            <a:cxnSpLocks/>
          </p:cNvCxnSpPr>
          <p:nvPr/>
        </p:nvCxnSpPr>
        <p:spPr>
          <a:xfrm flipV="1">
            <a:off x="5440017" y="4464736"/>
            <a:ext cx="0" cy="1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104B2C9-BA41-436D-8AC1-03847814A21C}"/>
              </a:ext>
            </a:extLst>
          </p:cNvPr>
          <p:cNvCxnSpPr>
            <a:cxnSpLocks noChangeAspect="1"/>
          </p:cNvCxnSpPr>
          <p:nvPr/>
        </p:nvCxnSpPr>
        <p:spPr>
          <a:xfrm rot="9900000" flipV="1">
            <a:off x="5472716" y="4310930"/>
            <a:ext cx="318638" cy="162194"/>
          </a:xfrm>
          <a:prstGeom prst="curvedConnector3">
            <a:avLst>
              <a:gd name="adj1" fmla="val -20339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4F277F2-5659-4C9D-A88D-6EE7E2C9C889}"/>
              </a:ext>
            </a:extLst>
          </p:cNvPr>
          <p:cNvCxnSpPr>
            <a:cxnSpLocks noChangeAspect="1"/>
          </p:cNvCxnSpPr>
          <p:nvPr/>
        </p:nvCxnSpPr>
        <p:spPr>
          <a:xfrm rot="10200000" flipV="1">
            <a:off x="5227224" y="4565188"/>
            <a:ext cx="254910" cy="129755"/>
          </a:xfrm>
          <a:prstGeom prst="curvedConnector3">
            <a:avLst>
              <a:gd name="adj1" fmla="val -20339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A9A8D51C-72BF-492D-B611-8D168398AA80}"/>
              </a:ext>
            </a:extLst>
          </p:cNvPr>
          <p:cNvCxnSpPr>
            <a:cxnSpLocks noChangeAspect="1"/>
          </p:cNvCxnSpPr>
          <p:nvPr/>
        </p:nvCxnSpPr>
        <p:spPr>
          <a:xfrm rot="10260000" flipV="1">
            <a:off x="5026279" y="4791647"/>
            <a:ext cx="191183" cy="97316"/>
          </a:xfrm>
          <a:prstGeom prst="curvedConnector3">
            <a:avLst>
              <a:gd name="adj1" fmla="val -20339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58A1E248-0B53-4F42-9B0D-C14A43B6C083}"/>
              </a:ext>
            </a:extLst>
          </p:cNvPr>
          <p:cNvCxnSpPr>
            <a:cxnSpLocks noChangeAspect="1"/>
          </p:cNvCxnSpPr>
          <p:nvPr/>
        </p:nvCxnSpPr>
        <p:spPr>
          <a:xfrm rot="11280000" flipV="1">
            <a:off x="4783814" y="4927761"/>
            <a:ext cx="191183" cy="97316"/>
          </a:xfrm>
          <a:prstGeom prst="curvedConnector3">
            <a:avLst>
              <a:gd name="adj1" fmla="val -20339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Verbinder: gekrümmt 69">
            <a:extLst>
              <a:ext uri="{FF2B5EF4-FFF2-40B4-BE49-F238E27FC236}">
                <a16:creationId xmlns:a16="http://schemas.microsoft.com/office/drawing/2014/main" id="{584E1F86-3F9C-4068-AA18-BC81DBA8F2C8}"/>
              </a:ext>
            </a:extLst>
          </p:cNvPr>
          <p:cNvCxnSpPr>
            <a:cxnSpLocks noChangeAspect="1"/>
          </p:cNvCxnSpPr>
          <p:nvPr/>
        </p:nvCxnSpPr>
        <p:spPr>
          <a:xfrm rot="12780000" flipV="1">
            <a:off x="4552585" y="5001336"/>
            <a:ext cx="191183" cy="97316"/>
          </a:xfrm>
          <a:prstGeom prst="curvedConnector3">
            <a:avLst>
              <a:gd name="adj1" fmla="val -20339"/>
            </a:avLst>
          </a:prstGeom>
          <a:ln w="508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Textfeld 70">
            <a:extLst>
              <a:ext uri="{FF2B5EF4-FFF2-40B4-BE49-F238E27FC236}">
                <a16:creationId xmlns:a16="http://schemas.microsoft.com/office/drawing/2014/main" id="{E42E55FC-AD9B-4B6B-AF2B-A79616248804}"/>
              </a:ext>
            </a:extLst>
          </p:cNvPr>
          <p:cNvSpPr txBox="1"/>
          <p:nvPr/>
        </p:nvSpPr>
        <p:spPr>
          <a:xfrm>
            <a:off x="4318821" y="4587066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stop</a:t>
            </a:r>
            <a:endParaRPr lang="de-AT" sz="16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6" grpId="0"/>
      <p:bldP spid="48" grpId="0"/>
      <p:bldP spid="52" grpId="0"/>
      <p:bldP spid="52" grpId="1"/>
      <p:bldP spid="53" grpId="0"/>
      <p:bldP spid="53" grpId="1"/>
      <p:bldP spid="57" grpId="0"/>
      <p:bldP spid="58" grpId="0"/>
      <p:bldP spid="58" grpId="1"/>
      <p:bldP spid="7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Gradient descent</a:t>
            </a:r>
            <a:endParaRPr lang="en-US" noProof="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87;p2">
                <a:extLst>
                  <a:ext uri="{FF2B5EF4-FFF2-40B4-BE49-F238E27FC236}">
                    <a16:creationId xmlns:a16="http://schemas.microsoft.com/office/drawing/2014/main" id="{21A8D102-1C16-49D0-9B80-8EAB675A9A7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605598"/>
                <a:ext cx="8229600" cy="44686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compute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gradient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(partial) derivatives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𝐽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respect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2286000" lvl="5" indent="0">
                  <a:spcBef>
                    <a:spcPts val="6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𝐽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de-A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de-AT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de-AT" sz="18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e-AT" sz="18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286000" lvl="5" indent="0">
                  <a:spcBef>
                    <a:spcPts val="64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𝐽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, 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de-AT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𝜕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den>
                      </m:f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de-AT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𝑏</m:t>
                              </m:r>
                              <m:r>
                                <a:rPr lang="de-AT" sz="18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„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guess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check“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algorithm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minimize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error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800100" lvl="1" indent="-342900">
                  <a:spcBef>
                    <a:spcPts val="640"/>
                  </a:spcBef>
                  <a:buFont typeface="+mj-lt"/>
                  <a:buAutoNum type="arabicPeriod"/>
                </a:pP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gues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compute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error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spcBef>
                    <a:spcPts val="640"/>
                  </a:spcBef>
                  <a:buFont typeface="+mj-lt"/>
                  <a:buAutoNum type="arabicPeriod"/>
                </a:pP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update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going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direction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opposite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gradient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spcBef>
                    <a:spcPts val="640"/>
                  </a:spcBef>
                  <a:buFont typeface="+mj-lt"/>
                  <a:buAutoNum type="arabicPeriod"/>
                </a:pP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compute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new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error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check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whether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reduced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error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spcBef>
                    <a:spcPts val="640"/>
                  </a:spcBef>
                  <a:buFont typeface="+mj-lt"/>
                  <a:buAutoNum type="arabicPeriod"/>
                </a:pP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reduced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error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repeat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step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1,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otherwise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done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!</a:t>
                </a:r>
              </a:p>
              <a:p>
                <a:pPr marL="342900" indent="-34290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de-AT" sz="18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hlinkClick r:id="rId3"/>
                  </a:rPr>
                  <a:t>Notebook </a:t>
                </a:r>
                <a:r>
                  <a:rPr lang="de-AT" sz="1800" b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hlinkClick r:id="rId3"/>
                  </a:rPr>
                  <a:t>example</a:t>
                </a:r>
                <a:endParaRPr lang="de-AT" sz="1800" b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Google Shape;87;p2">
                <a:extLst>
                  <a:ext uri="{FF2B5EF4-FFF2-40B4-BE49-F238E27FC236}">
                    <a16:creationId xmlns:a16="http://schemas.microsoft.com/office/drawing/2014/main" id="{21A8D102-1C16-49D0-9B80-8EAB675A9A7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5598"/>
                <a:ext cx="8229600" cy="4468631"/>
              </a:xfrm>
              <a:prstGeom prst="rect">
                <a:avLst/>
              </a:prstGeom>
              <a:blipFill>
                <a:blip r:embed="rId4"/>
                <a:stretch>
                  <a:fillRect l="-148" b="-16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8100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04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Lists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298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Replacing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elements</a:t>
            </a:r>
            <a:endParaRPr lang="de-DE" sz="1800" dirty="0">
              <a:solidFill>
                <a:schemeClr val="tx1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Accesing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element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assinging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new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value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colors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[0] = '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grey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'</a:t>
            </a:r>
            <a:endParaRPr lang="de-DE" sz="1800" dirty="0">
              <a:solidFill>
                <a:schemeClr val="tx1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Inserting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new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elements</a:t>
            </a:r>
            <a:endParaRPr lang="de-DE" sz="1800" dirty="0">
              <a:solidFill>
                <a:schemeClr val="tx1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At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end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list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append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()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colors.append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('orange‘)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At an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arbitrary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position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insert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()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colors.insert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(1, '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yellow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') </a:t>
            </a:r>
            <a:endParaRPr lang="de-DE" sz="1800" dirty="0">
              <a:solidFill>
                <a:schemeClr val="tx1"/>
              </a:solidFill>
              <a:latin typeface="Consolas" panose="020B0609020204030204" pitchFamily="49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5980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61938" y="1605600"/>
            <a:ext cx="8229600" cy="32316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Task 1: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Calculate the sum of a list or a tuple and print the resulting sum. Solve this problem: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without using sum() for lists or tuples,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using sum(). </a:t>
            </a:r>
          </a:p>
          <a:p>
            <a:pPr lvl="0">
              <a:defRPr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 2) There are for a lot of simple tasks already built in functions in python: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https://docs.python.org/3.9/library/functions.html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lvl="0">
              <a:defRPr/>
            </a:pPr>
            <a:r>
              <a:rPr lang="en-US" dirty="0">
                <a:latin typeface="Consolas" panose="020B0609020204030204" pitchFamily="49" charset="0"/>
                <a:cs typeface="Calibri" panose="020F0502020204030204" pitchFamily="34" charset="0"/>
              </a:rPr>
              <a:t>[1,2,3] -&gt; 6</a:t>
            </a:r>
          </a:p>
          <a:p>
            <a:pPr lvl="0">
              <a:defRPr/>
            </a:pPr>
            <a:r>
              <a:rPr lang="en-US" dirty="0">
                <a:latin typeface="Consolas" panose="020B0609020204030204" pitchFamily="49" charset="0"/>
                <a:cs typeface="Calibri" panose="020F0502020204030204" pitchFamily="34" charset="0"/>
              </a:rPr>
              <a:t>(6, 90, 10, 15, 114, 25, 18, 91, 51) -&gt; 420</a:t>
            </a:r>
          </a:p>
          <a:p>
            <a:pPr lvl="0">
              <a:defRPr/>
            </a:pPr>
            <a:r>
              <a:rPr lang="en-US" dirty="0">
                <a:latin typeface="Consolas" panose="020B0609020204030204" pitchFamily="49" charset="0"/>
                <a:cs typeface="Calibri" panose="020F0502020204030204" pitchFamily="34" charset="0"/>
              </a:rPr>
              <a:t>[63, 100, 48, 79, 4, 85, 26, 84, 16, 73, 58, 78, 87, 198, 321, 17] -&gt; 1337</a:t>
            </a:r>
            <a:endParaRPr lang="de-DE" dirty="0">
              <a:latin typeface="Consolas" panose="020B0609020204030204" pitchFamily="49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658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61938" y="1605600"/>
                <a:ext cx="8229600" cy="237513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2: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:r>
                  <a:rPr lang="en-US" sz="1800" dirty="0" err="1">
                    <a:latin typeface="Consolas" panose="020B0609020204030204" pitchFamily="49" charset="0"/>
                    <a:cs typeface="Calibri" panose="020F0502020204030204" pitchFamily="34" charset="0"/>
                  </a:rPr>
                  <a:t>nested_sum</a:t>
                </a:r>
                <a:r>
                  <a:rPr lang="en-US" sz="1800" dirty="0">
                    <a:latin typeface="Consolas" panose="020B0609020204030204" pitchFamily="49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works on a list of lists of integers and adds up the elements from all of the nested lists. Test your code by initializing at least three integer lists.</a:t>
                </a:r>
              </a:p>
              <a:p>
                <a:pPr lvl="0"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3: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Implement the exhaustive enumeration algorithm for finding the cube root of a number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x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entered by the user. Use the error tolerance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and a step size appropriate for that error tolerance. Output the solution and the number of steps that the algorithm needed to find the solution.</a:t>
                </a:r>
                <a:endParaRPr lang="de-DE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38" y="1605600"/>
                <a:ext cx="8229600" cy="2375137"/>
              </a:xfrm>
              <a:prstGeom prst="rect">
                <a:avLst/>
              </a:prstGeom>
              <a:blipFill>
                <a:blip r:embed="rId3"/>
                <a:stretch>
                  <a:fillRect l="-667" t="-1282" r="-1111" b="-25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9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Lists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3916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Deleting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elements</a:t>
            </a:r>
            <a:endParaRPr lang="de-DE" sz="1800" dirty="0">
              <a:solidFill>
                <a:schemeClr val="tx1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Basic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operation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del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index</a:t>
            </a:r>
            <a:endParaRPr lang="de-DE" sz="1800" dirty="0">
              <a:solidFill>
                <a:schemeClr val="tx1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del 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colors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[2]</a:t>
            </a:r>
            <a:endParaRPr lang="de-DE" sz="1800" dirty="0">
              <a:solidFill>
                <a:schemeClr val="tx1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Deleting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retrieving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pop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()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(last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index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removed_color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 = 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colors.pop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()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removed_color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 = 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colors.pop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(1)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Deleting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element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value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remove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()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colors.remove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('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grey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') 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Length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list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function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len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()</a:t>
            </a: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1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Indexing of lists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245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Python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sequences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including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lists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start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0 ! (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recollect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also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strings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numbers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 = [1, 13, 42]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print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numbers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[3])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Indexing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[-1] 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returns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always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last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element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(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recollect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string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slicing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!)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IndexError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also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list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empty</a:t>
            </a:r>
            <a:endParaRPr lang="de-DE" sz="1800" dirty="0">
              <a:solidFill>
                <a:schemeClr val="tx1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General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hint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be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alwas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careful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indexing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!</a:t>
            </a: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46A3832-D222-4D6B-A1C9-FF1BBDE35C5F}"/>
              </a:ext>
            </a:extLst>
          </p:cNvPr>
          <p:cNvSpPr txBox="1"/>
          <p:nvPr/>
        </p:nvSpPr>
        <p:spPr>
          <a:xfrm>
            <a:off x="3574737" y="2433161"/>
            <a:ext cx="5197407" cy="36718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=&gt; „</a:t>
            </a:r>
            <a:r>
              <a:rPr lang="en-US" sz="1800" b="0" strike="noStrike" spc="-1" dirty="0" err="1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IndexError</a:t>
            </a:r>
            <a:r>
              <a:rPr lang="en-US" sz="1800" b="0" strike="noStrike" spc="-1" dirty="0">
                <a:solidFill>
                  <a:srgbClr val="0F0F0F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: list index out of range“</a:t>
            </a:r>
            <a:endParaRPr lang="en-US" sz="1800" b="0" strike="noStrike" spc="-1" dirty="0">
              <a:highlight>
                <a:srgbClr val="DAE3F3"/>
              </a:highlight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0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</a:t>
            </a:r>
            <a:r>
              <a:rPr lang="en-US" sz="2800" b="1" noProof="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ist</a:t>
            </a: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slicing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" name="Google Shape;87;p2">
            <a:extLst>
              <a:ext uri="{FF2B5EF4-FFF2-40B4-BE49-F238E27FC236}">
                <a16:creationId xmlns:a16="http://schemas.microsoft.com/office/drawing/2014/main" id="{21A8D102-1C16-49D0-9B80-8EAB675A9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3016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Recollect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string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slicing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list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slicing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uses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same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syntax</a:t>
            </a:r>
            <a:endParaRPr lang="de-DE" sz="1800" dirty="0">
              <a:solidFill>
                <a:schemeClr val="tx1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Strings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can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be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also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seen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as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lists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characters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!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Selected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slicing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operations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(check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slides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from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previous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unit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!):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items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[i]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i-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element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items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[</a:t>
            </a:r>
            <a:r>
              <a:rPr lang="de-DE" sz="1800" dirty="0" err="1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start:ende</a:t>
            </a:r>
            <a:r>
              <a:rPr lang="de-DE" sz="1800" dirty="0">
                <a:solidFill>
                  <a:schemeClr val="tx1"/>
                </a:solidFill>
                <a:highlight>
                  <a:srgbClr val="DAE3F3"/>
                </a:highlight>
                <a:latin typeface="Consolas" panose="020B0609020204030204" pitchFamily="49" charset="0"/>
                <a:ea typeface="Cambria Math" panose="02040503050406030204" pitchFamily="18" charset="0"/>
                <a:cs typeface="Calibri" panose="020F0502020204030204" pitchFamily="34" charset="0"/>
              </a:rPr>
              <a:t>]    </a:t>
            </a:r>
          </a:p>
          <a:p>
            <a:pPr marL="1200150" lvl="2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Elements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from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start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(inclusive) 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till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end (</a:t>
            </a:r>
            <a:r>
              <a:rPr lang="de-DE" sz="1800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exclusive</a:t>
            </a: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etc.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de-DE" sz="1800" dirty="0">
              <a:solidFill>
                <a:schemeClr val="tx1"/>
              </a:solidFill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15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Membership operators</a:t>
            </a:r>
            <a:endParaRPr lang="en-US" noProof="0" dirty="0">
              <a:solidFill>
                <a:schemeClr val="dk1"/>
              </a:solidFill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1576D60-D39F-4584-97E5-9EE0B8EF85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9275112"/>
              </p:ext>
            </p:extLst>
          </p:nvPr>
        </p:nvGraphicFramePr>
        <p:xfrm>
          <a:off x="352173" y="1585159"/>
          <a:ext cx="8439654" cy="2303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6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3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84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Operator</a:t>
                      </a:r>
                      <a:endParaRPr lang="en-US" sz="1800" b="0" strike="noStrike" spc="-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/>
                        <a:t>Description</a:t>
                      </a:r>
                      <a:endParaRPr lang="en-US" sz="1800" b="0" strike="noStrike" spc="-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Example</a:t>
                      </a:r>
                      <a:endParaRPr lang="en-US" sz="1800" b="0" strike="noStrike" spc="-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in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True, if element (or subsequence)</a:t>
                      </a:r>
                    </a:p>
                    <a:p>
                      <a:r>
                        <a:rPr lang="en-US" sz="1800" strike="noStrike" spc="-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belongs to the object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1 in </a:t>
                      </a:r>
                      <a:r>
                        <a:rPr lang="en-US" sz="1800" strike="noStrike" spc="-1" dirty="0" err="1">
                          <a:latin typeface="Consolas" panose="020B0609020204030204" pitchFamily="49" charset="0"/>
                        </a:rPr>
                        <a:t>number_list</a:t>
                      </a:r>
                      <a:endParaRPr lang="en-US" sz="1800" strike="noStrike" spc="-1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[1, 2] in </a:t>
                      </a:r>
                      <a:r>
                        <a:rPr lang="en-US" sz="1800" strike="noStrike" spc="-1" dirty="0" err="1">
                          <a:latin typeface="Consolas" panose="020B0609020204030204" pitchFamily="49" charset="0"/>
                        </a:rPr>
                        <a:t>number_list</a:t>
                      </a:r>
                      <a:endParaRPr lang="en-US" sz="1800" strike="noStrike" spc="-1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800" strike="noStrike" spc="-1" dirty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HELP</a:t>
                      </a:r>
                      <a:r>
                        <a:rPr lang="de-AT" sz="1800" strike="noStrike" spc="-1" dirty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 in string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strike="noStrike" spc="-1" dirty="0"/>
                        <a:t>not in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r>
                        <a:rPr lang="en-US" sz="1800" strike="noStrike" spc="-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True, if element (or subsequence) </a:t>
                      </a:r>
                    </a:p>
                    <a:p>
                      <a:r>
                        <a:rPr lang="en-US" sz="1800" b="0" strike="noStrike" spc="-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does not belong to the object</a:t>
                      </a:r>
                    </a:p>
                  </a:txBody>
                  <a:tcPr marL="90000" marR="9000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1 not in </a:t>
                      </a:r>
                      <a:r>
                        <a:rPr lang="en-US" sz="1800" strike="noStrike" spc="-1" dirty="0" err="1">
                          <a:latin typeface="Consolas" panose="020B0609020204030204" pitchFamily="49" charset="0"/>
                        </a:rPr>
                        <a:t>number_list</a:t>
                      </a:r>
                      <a:endParaRPr lang="en-US" sz="1800" strike="noStrike" spc="-1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de-AT" sz="1800" strike="noStrike" spc="-1" dirty="0">
                          <a:latin typeface="Consolas" panose="020B0609020204030204" pitchFamily="49" charset="0"/>
                        </a:rPr>
                        <a:t>'A'</a:t>
                      </a:r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de-AT" sz="1800" strike="noStrike" spc="-1" dirty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de-AT" sz="1800" strike="noStrike" spc="-1" dirty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] not in </a:t>
                      </a:r>
                      <a:r>
                        <a:rPr lang="en-US" sz="1800" strike="noStrike" spc="-1" dirty="0" err="1">
                          <a:latin typeface="Consolas" panose="020B0609020204030204" pitchFamily="49" charset="0"/>
                        </a:rPr>
                        <a:t>letter_list</a:t>
                      </a:r>
                      <a:endParaRPr lang="en-US" sz="1800" strike="noStrike" spc="-1" dirty="0">
                        <a:latin typeface="Consolas" panose="020B0609020204030204" pitchFamily="49" charset="0"/>
                      </a:endParaRPr>
                    </a:p>
                    <a:p>
                      <a:pPr algn="l"/>
                      <a:r>
                        <a:rPr lang="de-AT" sz="1800" strike="noStrike" spc="-1" dirty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HELP</a:t>
                      </a:r>
                      <a:r>
                        <a:rPr lang="de-AT" sz="1800" strike="noStrike" spc="-1" dirty="0"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1800" strike="noStrike" spc="-1" dirty="0">
                          <a:latin typeface="Consolas" panose="020B0609020204030204" pitchFamily="49" charset="0"/>
                        </a:rPr>
                        <a:t> not in </a:t>
                      </a:r>
                      <a:r>
                        <a:rPr lang="de-AT" sz="1800" strike="noStrike" spc="-1" dirty="0">
                          <a:latin typeface="Consolas" panose="020B0609020204030204" pitchFamily="49" charset="0"/>
                        </a:rPr>
                        <a:t>'Hello World'</a:t>
                      </a:r>
                      <a:endParaRPr lang="en-US" sz="1800" b="0" strike="noStrike" spc="-1" dirty="0">
                        <a:latin typeface="Consolas" panose="020B0609020204030204" pitchFamily="49" charset="0"/>
                      </a:endParaRPr>
                    </a:p>
                  </a:txBody>
                  <a:tcPr marL="90000" marR="90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11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2437</Words>
  <Application>Microsoft Office PowerPoint</Application>
  <PresentationFormat>Bildschirmpräsentation (4:3)</PresentationFormat>
  <Paragraphs>419</Paragraphs>
  <Slides>51</Slides>
  <Notes>51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9" baseType="lpstr">
      <vt:lpstr>Calibri</vt:lpstr>
      <vt:lpstr>Droid Sans Fallback</vt:lpstr>
      <vt:lpstr>Cambria Math</vt:lpstr>
      <vt:lpstr>Arial</vt:lpstr>
      <vt:lpstr>Blackadder ITC</vt:lpstr>
      <vt:lpstr>Consolas</vt:lpstr>
      <vt:lpstr>Wingdings</vt:lpstr>
      <vt:lpstr>Office Theme</vt:lpstr>
      <vt:lpstr>Fundamentals of Computer Science and Programming </vt:lpstr>
      <vt:lpstr>Outline</vt:lpstr>
      <vt:lpstr>Lists</vt:lpstr>
      <vt:lpstr>Lists</vt:lpstr>
      <vt:lpstr>Lists</vt:lpstr>
      <vt:lpstr>Lists</vt:lpstr>
      <vt:lpstr>Indexing of lists</vt:lpstr>
      <vt:lpstr>List slicing</vt:lpstr>
      <vt:lpstr>Membership operators</vt:lpstr>
      <vt:lpstr>Sorting of lists</vt:lpstr>
      <vt:lpstr>Numerical lists</vt:lpstr>
      <vt:lpstr>Basic statistics with lists</vt:lpstr>
      <vt:lpstr>Tuples</vt:lpstr>
      <vt:lpstr>Tuples</vt:lpstr>
      <vt:lpstr>for loops</vt:lpstr>
      <vt:lpstr>Basics of for loops</vt:lpstr>
      <vt:lpstr>Example of a for loop</vt:lpstr>
      <vt:lpstr>for loops: counting with range()</vt:lpstr>
      <vt:lpstr>for loops: elements and indices with enumerate()</vt:lpstr>
      <vt:lpstr>for loops: iterating over strings (spelling)</vt:lpstr>
      <vt:lpstr>Keywords for flow control in loops</vt:lpstr>
      <vt:lpstr>Some common mistakes</vt:lpstr>
      <vt:lpstr>Syntax of for loops (also if and while)</vt:lpstr>
      <vt:lpstr>Wrong indentation with loops</vt:lpstr>
      <vt:lpstr>Indentation errors again</vt:lpstr>
      <vt:lpstr>Logical indentation errors</vt:lpstr>
      <vt:lpstr>Wrong use of the loop variable</vt:lpstr>
      <vt:lpstr>Input</vt:lpstr>
      <vt:lpstr>User input</vt:lpstr>
      <vt:lpstr>Correcting user input</vt:lpstr>
      <vt:lpstr>while loops</vt:lpstr>
      <vt:lpstr>Basics of while loops</vt:lpstr>
      <vt:lpstr>Combination of while loops with user input</vt:lpstr>
      <vt:lpstr>Infinite loops</vt:lpstr>
      <vt:lpstr>Putting it all together</vt:lpstr>
      <vt:lpstr>Example: fitting a line to data</vt:lpstr>
      <vt:lpstr>Example: fitting a line to data</vt:lpstr>
      <vt:lpstr>Example: fitting a line to data</vt:lpstr>
      <vt:lpstr>Example: fitting a line to data</vt:lpstr>
      <vt:lpstr>Example: fitting a line to data</vt:lpstr>
      <vt:lpstr>Example: fitting a line to data</vt:lpstr>
      <vt:lpstr>Example: fitting a line to data</vt:lpstr>
      <vt:lpstr>Example: fitting a line to data</vt:lpstr>
      <vt:lpstr>Example: fitting a line to data</vt:lpstr>
      <vt:lpstr>Example: fitting a line to data</vt:lpstr>
      <vt:lpstr>Example: fitting a line to data</vt:lpstr>
      <vt:lpstr>Gradient descent</vt:lpstr>
      <vt:lpstr>Gradient descent</vt:lpstr>
      <vt:lpstr>Exercise</vt:lpstr>
      <vt:lpstr>Student task</vt:lpstr>
      <vt:lpstr>Student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Denis Helic</cp:lastModifiedBy>
  <cp:revision>957</cp:revision>
  <dcterms:modified xsi:type="dcterms:W3CDTF">2022-10-24T14:34:25Z</dcterms:modified>
</cp:coreProperties>
</file>