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408" r:id="rId3"/>
    <p:sldId id="499" r:id="rId4"/>
    <p:sldId id="559" r:id="rId5"/>
    <p:sldId id="553" r:id="rId6"/>
    <p:sldId id="560" r:id="rId7"/>
    <p:sldId id="561" r:id="rId8"/>
    <p:sldId id="562" r:id="rId9"/>
    <p:sldId id="563" r:id="rId10"/>
    <p:sldId id="564" r:id="rId11"/>
    <p:sldId id="552" r:id="rId12"/>
    <p:sldId id="468" r:id="rId13"/>
    <p:sldId id="540" r:id="rId14"/>
    <p:sldId id="541" r:id="rId15"/>
    <p:sldId id="542" r:id="rId16"/>
    <p:sldId id="543" r:id="rId17"/>
    <p:sldId id="544" r:id="rId18"/>
    <p:sldId id="545" r:id="rId19"/>
    <p:sldId id="546" r:id="rId20"/>
    <p:sldId id="547" r:id="rId21"/>
    <p:sldId id="548" r:id="rId22"/>
    <p:sldId id="549" r:id="rId23"/>
    <p:sldId id="550" r:id="rId24"/>
    <p:sldId id="551" r:id="rId25"/>
    <p:sldId id="460" r:id="rId26"/>
    <p:sldId id="566" r:id="rId27"/>
    <p:sldId id="567" r:id="rId28"/>
    <p:sldId id="568" r:id="rId29"/>
    <p:sldId id="569" r:id="rId30"/>
    <p:sldId id="570" r:id="rId31"/>
    <p:sldId id="571" r:id="rId32"/>
    <p:sldId id="572" r:id="rId33"/>
    <p:sldId id="573" r:id="rId34"/>
    <p:sldId id="574" r:id="rId35"/>
    <p:sldId id="555" r:id="rId36"/>
    <p:sldId id="556" r:id="rId37"/>
    <p:sldId id="557" r:id="rId38"/>
    <p:sldId id="558" r:id="rId39"/>
    <p:sldId id="554" r:id="rId40"/>
    <p:sldId id="565" r:id="rId41"/>
    <p:sldId id="523" r:id="rId42"/>
    <p:sldId id="461" r:id="rId43"/>
    <p:sldId id="539" r:id="rId44"/>
  </p:sldIdLst>
  <p:sldSz cx="9144000" cy="6858000" type="screen4x3"/>
  <p:notesSz cx="7099300" cy="10234613"/>
  <p:embeddedFontLst>
    <p:embeddedFont>
      <p:font typeface="Blackadder ITC" panose="04020505051007020D02" pitchFamily="82" charset="0"/>
      <p:regular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ambria Math" panose="02040503050406030204" pitchFamily="18" charset="0"/>
      <p:regular r:id="rId51"/>
    </p:embeddedFont>
    <p:embeddedFont>
      <p:font typeface="Consolas" panose="020B0609020204030204" pitchFamily="49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0" roundtripDataSignature="AMtx7milieXwv5OUJdQk1cj/252aZuX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CD32"/>
    <a:srgbClr val="1E90FF"/>
    <a:srgbClr val="DAE3F3"/>
    <a:srgbClr val="D3242A"/>
    <a:srgbClr val="EDEDED"/>
    <a:srgbClr val="F8D7CD"/>
    <a:srgbClr val="FCECE8"/>
    <a:srgbClr val="ED7D31"/>
    <a:srgbClr val="E2F0D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A8561-0462-61C5-122F-B37E0D33A249}" v="452" dt="2022-02-25T18:00:28.886"/>
    <p1510:client id="{6650C529-5FF6-DF91-408E-CA6877BEA450}" v="10" dt="2022-02-28T12:12:33.858"/>
    <p1510:client id="{B0536F86-C883-7A67-11FA-EA747C9A93F9}" v="3132" dt="2022-02-27T19:54:03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32" autoAdjust="0"/>
  </p:normalViewPr>
  <p:slideViewPr>
    <p:cSldViewPr snapToGrid="0">
      <p:cViewPr varScale="1">
        <p:scale>
          <a:sx n="118" d="100"/>
          <a:sy n="118" d="100"/>
        </p:scale>
        <p:origin x="546" y="96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" Type="http://schemas.openxmlformats.org/officeDocument/2006/relationships/slide" Target="slides/slide4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80" Type="http://customschemas.google.com/relationships/presentationmetadata" Target="metadata"/><Relationship Id="rId85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81" Type="http://schemas.openxmlformats.org/officeDocument/2006/relationships/presProps" Target="presProps.xml"/><Relationship Id="rId86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Dan" userId="S::daniel.dan@modul.ac.at::e2a95533-a292-400e-bcf5-c81090ef720f" providerId="AD" clId="Web-{B0536F86-C883-7A67-11FA-EA747C9A93F9}"/>
    <pc:docChg chg="addSld delSld modSld sldOrd">
      <pc:chgData name="Daniel Dan" userId="S::daniel.dan@modul.ac.at::e2a95533-a292-400e-bcf5-c81090ef720f" providerId="AD" clId="Web-{B0536F86-C883-7A67-11FA-EA747C9A93F9}" dt="2022-02-27T19:54:03.084" v="2519"/>
      <pc:docMkLst>
        <pc:docMk/>
      </pc:docMkLst>
      <pc:sldChg chg="modSp">
        <pc:chgData name="Daniel Dan" userId="S::daniel.dan@modul.ac.at::e2a95533-a292-400e-bcf5-c81090ef720f" providerId="AD" clId="Web-{B0536F86-C883-7A67-11FA-EA747C9A93F9}" dt="2022-02-27T19:41:23.940" v="1323" actId="20577"/>
        <pc:sldMkLst>
          <pc:docMk/>
          <pc:sldMk cId="0" sldId="257"/>
        </pc:sldMkLst>
        <pc:spChg chg="mod">
          <ac:chgData name="Daniel Dan" userId="S::daniel.dan@modul.ac.at::e2a95533-a292-400e-bcf5-c81090ef720f" providerId="AD" clId="Web-{B0536F86-C883-7A67-11FA-EA747C9A93F9}" dt="2022-02-27T19:41:23.940" v="1323" actId="20577"/>
          <ac:spMkLst>
            <pc:docMk/>
            <pc:sldMk cId="0" sldId="257"/>
            <ac:spMk id="87" creationId="{00000000-0000-0000-0000-000000000000}"/>
          </ac:spMkLst>
        </pc:spChg>
      </pc:sldChg>
      <pc:sldChg chg="modSp">
        <pc:chgData name="Daniel Dan" userId="S::daniel.dan@modul.ac.at::e2a95533-a292-400e-bcf5-c81090ef720f" providerId="AD" clId="Web-{B0536F86-C883-7A67-11FA-EA747C9A93F9}" dt="2022-02-27T10:47:02.715" v="4" actId="20577"/>
        <pc:sldMkLst>
          <pc:docMk/>
          <pc:sldMk cId="0" sldId="258"/>
        </pc:sldMkLst>
        <pc:spChg chg="mod">
          <ac:chgData name="Daniel Dan" userId="S::daniel.dan@modul.ac.at::e2a95533-a292-400e-bcf5-c81090ef720f" providerId="AD" clId="Web-{B0536F86-C883-7A67-11FA-EA747C9A93F9}" dt="2022-02-27T10:47:02.715" v="4" actId="20577"/>
          <ac:spMkLst>
            <pc:docMk/>
            <pc:sldMk cId="0" sldId="258"/>
            <ac:spMk id="2" creationId="{2AC6E17C-95F6-43A8-9683-8D544AABF34F}"/>
          </ac:spMkLst>
        </pc:spChg>
      </pc:sldChg>
      <pc:sldChg chg="addSp modSp">
        <pc:chgData name="Daniel Dan" userId="S::daniel.dan@modul.ac.at::e2a95533-a292-400e-bcf5-c81090ef720f" providerId="AD" clId="Web-{B0536F86-C883-7A67-11FA-EA747C9A93F9}" dt="2022-02-27T11:12:59.042" v="70" actId="1076"/>
        <pc:sldMkLst>
          <pc:docMk/>
          <pc:sldMk cId="0" sldId="262"/>
        </pc:sldMkLst>
        <pc:spChg chg="mod">
          <ac:chgData name="Daniel Dan" userId="S::daniel.dan@modul.ac.at::e2a95533-a292-400e-bcf5-c81090ef720f" providerId="AD" clId="Web-{B0536F86-C883-7A67-11FA-EA747C9A93F9}" dt="2022-02-27T11:09:47.609" v="63" actId="20577"/>
          <ac:spMkLst>
            <pc:docMk/>
            <pc:sldMk cId="0" sldId="262"/>
            <ac:spMk id="127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1:10:05.735" v="66" actId="20577"/>
          <ac:spMkLst>
            <pc:docMk/>
            <pc:sldMk cId="0" sldId="262"/>
            <ac:spMk id="128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1:12:59.042" v="70" actId="1076"/>
          <ac:picMkLst>
            <pc:docMk/>
            <pc:sldMk cId="0" sldId="262"/>
            <ac:picMk id="2" creationId="{04DAB524-A9F3-4A49-A8C0-8C2EC209D27E}"/>
          </ac:picMkLst>
        </pc:picChg>
      </pc:sldChg>
      <pc:sldChg chg="addSp modSp">
        <pc:chgData name="Daniel Dan" userId="S::daniel.dan@modul.ac.at::e2a95533-a292-400e-bcf5-c81090ef720f" providerId="AD" clId="Web-{B0536F86-C883-7A67-11FA-EA747C9A93F9}" dt="2022-02-27T11:16:29.475" v="102" actId="20577"/>
        <pc:sldMkLst>
          <pc:docMk/>
          <pc:sldMk cId="0" sldId="263"/>
        </pc:sldMkLst>
        <pc:spChg chg="add mod">
          <ac:chgData name="Daniel Dan" userId="S::daniel.dan@modul.ac.at::e2a95533-a292-400e-bcf5-c81090ef720f" providerId="AD" clId="Web-{B0536F86-C883-7A67-11FA-EA747C9A93F9}" dt="2022-02-27T11:16:29.475" v="102" actId="20577"/>
          <ac:spMkLst>
            <pc:docMk/>
            <pc:sldMk cId="0" sldId="263"/>
            <ac:spMk id="3" creationId="{4D3EA09A-1AEA-41F2-997D-E1849B0F2163}"/>
          </ac:spMkLst>
        </pc:spChg>
        <pc:spChg chg="mod">
          <ac:chgData name="Daniel Dan" userId="S::daniel.dan@modul.ac.at::e2a95533-a292-400e-bcf5-c81090ef720f" providerId="AD" clId="Web-{B0536F86-C883-7A67-11FA-EA747C9A93F9}" dt="2022-02-27T11:13:47.904" v="74" actId="20577"/>
          <ac:spMkLst>
            <pc:docMk/>
            <pc:sldMk cId="0" sldId="263"/>
            <ac:spMk id="134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1:15:24.347" v="86" actId="20577"/>
          <ac:spMkLst>
            <pc:docMk/>
            <pc:sldMk cId="0" sldId="263"/>
            <ac:spMk id="135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1:15:31.675" v="89" actId="14100"/>
          <ac:picMkLst>
            <pc:docMk/>
            <pc:sldMk cId="0" sldId="263"/>
            <ac:picMk id="2" creationId="{A4BEBE51-DC18-4D86-A4F0-FACE4AD031D8}"/>
          </ac:picMkLst>
        </pc:picChg>
      </pc:sldChg>
      <pc:sldChg chg="addSp delSp modSp">
        <pc:chgData name="Daniel Dan" userId="S::daniel.dan@modul.ac.at::e2a95533-a292-400e-bcf5-c81090ef720f" providerId="AD" clId="Web-{B0536F86-C883-7A67-11FA-EA747C9A93F9}" dt="2022-02-27T11:36:49.627" v="332" actId="1076"/>
        <pc:sldMkLst>
          <pc:docMk/>
          <pc:sldMk cId="0" sldId="264"/>
        </pc:sldMkLst>
        <pc:spChg chg="add mod">
          <ac:chgData name="Daniel Dan" userId="S::daniel.dan@modul.ac.at::e2a95533-a292-400e-bcf5-c81090ef720f" providerId="AD" clId="Web-{B0536F86-C883-7A67-11FA-EA747C9A93F9}" dt="2022-02-27T11:17:30.323" v="108"/>
          <ac:spMkLst>
            <pc:docMk/>
            <pc:sldMk cId="0" sldId="264"/>
            <ac:spMk id="3" creationId="{FA7269B2-5EAC-40A0-BC78-8699C651F14B}"/>
          </ac:spMkLst>
        </pc:spChg>
        <pc:spChg chg="add del">
          <ac:chgData name="Daniel Dan" userId="S::daniel.dan@modul.ac.at::e2a95533-a292-400e-bcf5-c81090ef720f" providerId="AD" clId="Web-{B0536F86-C883-7A67-11FA-EA747C9A93F9}" dt="2022-02-27T11:20:26.317" v="111"/>
          <ac:spMkLst>
            <pc:docMk/>
            <pc:sldMk cId="0" sldId="264"/>
            <ac:spMk id="4" creationId="{594DD0DF-F057-4111-B631-0FE84BCCDA1B}"/>
          </ac:spMkLst>
        </pc:spChg>
        <pc:spChg chg="add del mod">
          <ac:chgData name="Daniel Dan" userId="S::daniel.dan@modul.ac.at::e2a95533-a292-400e-bcf5-c81090ef720f" providerId="AD" clId="Web-{B0536F86-C883-7A67-11FA-EA747C9A93F9}" dt="2022-02-27T11:20:53.662" v="114"/>
          <ac:spMkLst>
            <pc:docMk/>
            <pc:sldMk cId="0" sldId="264"/>
            <ac:spMk id="5" creationId="{9FE7237F-E970-451C-B9BA-A3A8ECB8F5BD}"/>
          </ac:spMkLst>
        </pc:spChg>
        <pc:spChg chg="add del">
          <ac:chgData name="Daniel Dan" userId="S::daniel.dan@modul.ac.at::e2a95533-a292-400e-bcf5-c81090ef720f" providerId="AD" clId="Web-{B0536F86-C883-7A67-11FA-EA747C9A93F9}" dt="2022-02-27T11:21:04.241" v="116"/>
          <ac:spMkLst>
            <pc:docMk/>
            <pc:sldMk cId="0" sldId="264"/>
            <ac:spMk id="6" creationId="{FFBBD527-BAAF-458A-915A-72F1C6D56E7C}"/>
          </ac:spMkLst>
        </pc:spChg>
        <pc:spChg chg="add del mod">
          <ac:chgData name="Daniel Dan" userId="S::daniel.dan@modul.ac.at::e2a95533-a292-400e-bcf5-c81090ef720f" providerId="AD" clId="Web-{B0536F86-C883-7A67-11FA-EA747C9A93F9}" dt="2022-02-27T11:21:40.274" v="120"/>
          <ac:spMkLst>
            <pc:docMk/>
            <pc:sldMk cId="0" sldId="264"/>
            <ac:spMk id="7" creationId="{B1D5E76B-264B-4A72-AB89-9522D0656748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38.503" v="148" actId="1076"/>
          <ac:spMkLst>
            <pc:docMk/>
            <pc:sldMk cId="0" sldId="264"/>
            <ac:spMk id="8" creationId="{12ED535B-6CCF-43FC-81E9-04835CE0D12D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1:43.015" v="215" actId="20577"/>
          <ac:spMkLst>
            <pc:docMk/>
            <pc:sldMk cId="0" sldId="264"/>
            <ac:spMk id="12" creationId="{A73186A8-BEB2-4989-9C4B-6A12C1481E27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45.175" v="150" actId="1076"/>
          <ac:spMkLst>
            <pc:docMk/>
            <pc:sldMk cId="0" sldId="264"/>
            <ac:spMk id="13" creationId="{67FE433E-2D4C-4D9A-9E36-4ECF262E5DAA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3:53.954" v="139" actId="14100"/>
          <ac:spMkLst>
            <pc:docMk/>
            <pc:sldMk cId="0" sldId="264"/>
            <ac:spMk id="14" creationId="{7222F7DF-9180-46F4-A269-AA6E4230EE0B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3:58.938" v="142" actId="1076"/>
          <ac:spMkLst>
            <pc:docMk/>
            <pc:sldMk cId="0" sldId="264"/>
            <ac:spMk id="15" creationId="{5BFFB2CD-BB7C-403E-A6ED-0FB8A30D7042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04.017" v="143" actId="1076"/>
          <ac:spMkLst>
            <pc:docMk/>
            <pc:sldMk cId="0" sldId="264"/>
            <ac:spMk id="16" creationId="{2C9E1B4A-8E9D-432E-AEFB-8382DAA6AD5F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31.675" v="146" actId="1076"/>
          <ac:spMkLst>
            <pc:docMk/>
            <pc:sldMk cId="0" sldId="264"/>
            <ac:spMk id="17" creationId="{AA5ADC1B-F307-4221-9E8B-40A4A8919F57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31.675" v="147" actId="1076"/>
          <ac:spMkLst>
            <pc:docMk/>
            <pc:sldMk cId="0" sldId="264"/>
            <ac:spMk id="18" creationId="{5EE5DB66-D0EC-4202-AA15-D7A5337D8222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1:29.905" v="214" actId="1076"/>
          <ac:spMkLst>
            <pc:docMk/>
            <pc:sldMk cId="0" sldId="264"/>
            <ac:spMk id="20" creationId="{294E924A-BA10-4FD7-983B-9E1FB12B6558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3:09.005" v="243" actId="1076"/>
          <ac:spMkLst>
            <pc:docMk/>
            <pc:sldMk cId="0" sldId="264"/>
            <ac:spMk id="28" creationId="{BB30CBD7-0375-4DF7-B0AE-753ED713CE6D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2:58.707" v="242" actId="1076"/>
          <ac:spMkLst>
            <pc:docMk/>
            <pc:sldMk cId="0" sldId="264"/>
            <ac:spMk id="29" creationId="{58EDA8A9-9308-4A04-BC70-F2C750A11B10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4:06.508" v="266" actId="1076"/>
          <ac:spMkLst>
            <pc:docMk/>
            <pc:sldMk cId="0" sldId="264"/>
            <ac:spMk id="30" creationId="{E1491593-CF0A-47E4-95A2-DBC0183F0411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4:39.057" v="280" actId="1076"/>
          <ac:spMkLst>
            <pc:docMk/>
            <pc:sldMk cId="0" sldId="264"/>
            <ac:spMk id="31" creationId="{BB428BE3-86D3-42A5-A89C-3436F402C584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6:27.500" v="310" actId="1076"/>
          <ac:spMkLst>
            <pc:docMk/>
            <pc:sldMk cId="0" sldId="264"/>
            <ac:spMk id="32" creationId="{279491CC-92A2-4D7E-B858-DE9D2B45C3E3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5:45.420" v="303" actId="14100"/>
          <ac:spMkLst>
            <pc:docMk/>
            <pc:sldMk cId="0" sldId="264"/>
            <ac:spMk id="33" creationId="{40FF0825-F225-46DC-B574-954EC9D85CDC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6:49.627" v="332" actId="1076"/>
          <ac:spMkLst>
            <pc:docMk/>
            <pc:sldMk cId="0" sldId="264"/>
            <ac:spMk id="34" creationId="{AD2A4E70-05A0-482B-8768-0DA6785CE8FC}"/>
          </ac:spMkLst>
        </pc:spChg>
        <pc:spChg chg="mod">
          <ac:chgData name="Daniel Dan" userId="S::daniel.dan@modul.ac.at::e2a95533-a292-400e-bcf5-c81090ef720f" providerId="AD" clId="Web-{B0536F86-C883-7A67-11FA-EA747C9A93F9}" dt="2022-02-27T11:17:25.947" v="107" actId="20577"/>
          <ac:spMkLst>
            <pc:docMk/>
            <pc:sldMk cId="0" sldId="264"/>
            <ac:spMk id="141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1:17:30.323" v="108"/>
          <ac:spMkLst>
            <pc:docMk/>
            <pc:sldMk cId="0" sldId="264"/>
            <ac:spMk id="142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1:17:31.948" v="109"/>
          <ac:picMkLst>
            <pc:docMk/>
            <pc:sldMk cId="0" sldId="264"/>
            <ac:picMk id="143" creationId="{00000000-0000-0000-0000-000000000000}"/>
          </ac:picMkLst>
        </pc:picChg>
        <pc:cxnChg chg="add del mod">
          <ac:chgData name="Daniel Dan" userId="S::daniel.dan@modul.ac.at::e2a95533-a292-400e-bcf5-c81090ef720f" providerId="AD" clId="Web-{B0536F86-C883-7A67-11FA-EA747C9A93F9}" dt="2022-02-27T11:25:24.146" v="154"/>
          <ac:cxnSpMkLst>
            <pc:docMk/>
            <pc:sldMk cId="0" sldId="264"/>
            <ac:cxnSpMk id="9" creationId="{BF87AA38-1352-47BE-95D5-DF18E06337B9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6:13.368" v="161" actId="14100"/>
          <ac:cxnSpMkLst>
            <pc:docMk/>
            <pc:sldMk cId="0" sldId="264"/>
            <ac:cxnSpMk id="10" creationId="{70B96866-1296-4A4E-B11F-08DB35F14C8F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7:28.407" v="169" actId="14100"/>
          <ac:cxnSpMkLst>
            <pc:docMk/>
            <pc:sldMk cId="0" sldId="264"/>
            <ac:cxnSpMk id="11" creationId="{376198DB-1B98-4AED-896D-590311D6D3F6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9:23.039" v="184" actId="14100"/>
          <ac:cxnSpMkLst>
            <pc:docMk/>
            <pc:sldMk cId="0" sldId="264"/>
            <ac:cxnSpMk id="19" creationId="{9AB9CB49-1ED6-4394-866B-D44B63EDFF4D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9:57.009" v="189" actId="14100"/>
          <ac:cxnSpMkLst>
            <pc:docMk/>
            <pc:sldMk cId="0" sldId="264"/>
            <ac:cxnSpMk id="23" creationId="{3871D6BC-8253-4619-89DB-FD9BB0355CF4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9:48.540" v="188" actId="14100"/>
          <ac:cxnSpMkLst>
            <pc:docMk/>
            <pc:sldMk cId="0" sldId="264"/>
            <ac:cxnSpMk id="24" creationId="{E59A18B9-127C-4DF3-9AB0-6FEDE2BADEE4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30:36.918" v="195" actId="14100"/>
          <ac:cxnSpMkLst>
            <pc:docMk/>
            <pc:sldMk cId="0" sldId="264"/>
            <ac:cxnSpMk id="25" creationId="{7D7AB94C-518D-4577-809B-350181669BF3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30:17.136" v="192" actId="14100"/>
          <ac:cxnSpMkLst>
            <pc:docMk/>
            <pc:sldMk cId="0" sldId="264"/>
            <ac:cxnSpMk id="26" creationId="{2C51D958-D2C4-4B86-BF14-2AE35FC1DC40}"/>
          </ac:cxnSpMkLst>
        </pc:cxnChg>
      </pc:sldChg>
      <pc:sldChg chg="delSp modSp">
        <pc:chgData name="Daniel Dan" userId="S::daniel.dan@modul.ac.at::e2a95533-a292-400e-bcf5-c81090ef720f" providerId="AD" clId="Web-{B0536F86-C883-7A67-11FA-EA747C9A93F9}" dt="2022-02-27T17:52:45.324" v="532" actId="20577"/>
        <pc:sldMkLst>
          <pc:docMk/>
          <pc:sldMk cId="0" sldId="265"/>
        </pc:sldMkLst>
        <pc:spChg chg="mod">
          <ac:chgData name="Daniel Dan" userId="S::daniel.dan@modul.ac.at::e2a95533-a292-400e-bcf5-c81090ef720f" providerId="AD" clId="Web-{B0536F86-C883-7A67-11FA-EA747C9A93F9}" dt="2022-02-27T17:52:00.682" v="525" actId="20577"/>
          <ac:spMkLst>
            <pc:docMk/>
            <pc:sldMk cId="0" sldId="265"/>
            <ac:spMk id="149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7:52:45.324" v="532" actId="20577"/>
          <ac:spMkLst>
            <pc:docMk/>
            <pc:sldMk cId="0" sldId="265"/>
            <ac:spMk id="150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7:52:03.104" v="526"/>
          <ac:picMkLst>
            <pc:docMk/>
            <pc:sldMk cId="0" sldId="265"/>
            <ac:picMk id="151" creationId="{00000000-0000-0000-0000-000000000000}"/>
          </ac:picMkLst>
        </pc:picChg>
      </pc:sldChg>
      <pc:sldChg chg="addSp modSp del">
        <pc:chgData name="Daniel Dan" userId="S::daniel.dan@modul.ac.at::e2a95533-a292-400e-bcf5-c81090ef720f" providerId="AD" clId="Web-{B0536F86-C883-7A67-11FA-EA747C9A93F9}" dt="2022-02-27T18:13:29.373" v="612"/>
        <pc:sldMkLst>
          <pc:docMk/>
          <pc:sldMk cId="0" sldId="266"/>
        </pc:sldMkLst>
        <pc:spChg chg="mod">
          <ac:chgData name="Daniel Dan" userId="S::daniel.dan@modul.ac.at::e2a95533-a292-400e-bcf5-c81090ef720f" providerId="AD" clId="Web-{B0536F86-C883-7A67-11FA-EA747C9A93F9}" dt="2022-02-27T17:53:52.500" v="549" actId="20577"/>
          <ac:spMkLst>
            <pc:docMk/>
            <pc:sldMk cId="0" sldId="266"/>
            <ac:spMk id="157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8:05:07.269" v="577" actId="20577"/>
          <ac:spMkLst>
            <pc:docMk/>
            <pc:sldMk cId="0" sldId="266"/>
            <ac:spMk id="158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8:03:58.094" v="565" actId="1076"/>
          <ac:picMkLst>
            <pc:docMk/>
            <pc:sldMk cId="0" sldId="266"/>
            <ac:picMk id="2" creationId="{2A515699-D87A-4013-808B-5A3F43412698}"/>
          </ac:picMkLst>
        </pc:picChg>
      </pc:sldChg>
      <pc:sldChg chg="del">
        <pc:chgData name="Daniel Dan" userId="S::daniel.dan@modul.ac.at::e2a95533-a292-400e-bcf5-c81090ef720f" providerId="AD" clId="Web-{B0536F86-C883-7A67-11FA-EA747C9A93F9}" dt="2022-02-27T19:40:30.314" v="1310"/>
        <pc:sldMkLst>
          <pc:docMk/>
          <pc:sldMk cId="0" sldId="267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09"/>
        <pc:sldMkLst>
          <pc:docMk/>
          <pc:sldMk cId="0" sldId="268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08"/>
        <pc:sldMkLst>
          <pc:docMk/>
          <pc:sldMk cId="0" sldId="269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07"/>
        <pc:sldMkLst>
          <pc:docMk/>
          <pc:sldMk cId="0" sldId="270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6"/>
        <pc:sldMkLst>
          <pc:docMk/>
          <pc:sldMk cId="0" sldId="271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5"/>
        <pc:sldMkLst>
          <pc:docMk/>
          <pc:sldMk cId="0" sldId="272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4"/>
        <pc:sldMkLst>
          <pc:docMk/>
          <pc:sldMk cId="0" sldId="273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3"/>
        <pc:sldMkLst>
          <pc:docMk/>
          <pc:sldMk cId="0" sldId="274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2"/>
        <pc:sldMkLst>
          <pc:docMk/>
          <pc:sldMk cId="0" sldId="275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1"/>
        <pc:sldMkLst>
          <pc:docMk/>
          <pc:sldMk cId="0" sldId="276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0"/>
        <pc:sldMkLst>
          <pc:docMk/>
          <pc:sldMk cId="0" sldId="277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9"/>
        <pc:sldMkLst>
          <pc:docMk/>
          <pc:sldMk cId="0" sldId="278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8"/>
        <pc:sldMkLst>
          <pc:docMk/>
          <pc:sldMk cId="0" sldId="279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7"/>
        <pc:sldMkLst>
          <pc:docMk/>
          <pc:sldMk cId="0" sldId="280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6"/>
        <pc:sldMkLst>
          <pc:docMk/>
          <pc:sldMk cId="0" sldId="281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5"/>
        <pc:sldMkLst>
          <pc:docMk/>
          <pc:sldMk cId="0" sldId="282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4"/>
        <pc:sldMkLst>
          <pc:docMk/>
          <pc:sldMk cId="0" sldId="283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3"/>
        <pc:sldMkLst>
          <pc:docMk/>
          <pc:sldMk cId="0" sldId="284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2"/>
        <pc:sldMkLst>
          <pc:docMk/>
          <pc:sldMk cId="0" sldId="285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91"/>
        <pc:sldMkLst>
          <pc:docMk/>
          <pc:sldMk cId="0" sldId="286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90"/>
        <pc:sldMkLst>
          <pc:docMk/>
          <pc:sldMk cId="0" sldId="287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9"/>
        <pc:sldMkLst>
          <pc:docMk/>
          <pc:sldMk cId="0" sldId="288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8"/>
        <pc:sldMkLst>
          <pc:docMk/>
          <pc:sldMk cId="0" sldId="289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7"/>
        <pc:sldMkLst>
          <pc:docMk/>
          <pc:sldMk cId="0" sldId="290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6"/>
        <pc:sldMkLst>
          <pc:docMk/>
          <pc:sldMk cId="0" sldId="291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5"/>
        <pc:sldMkLst>
          <pc:docMk/>
          <pc:sldMk cId="0" sldId="292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4"/>
        <pc:sldMkLst>
          <pc:docMk/>
          <pc:sldMk cId="0" sldId="293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3"/>
        <pc:sldMkLst>
          <pc:docMk/>
          <pc:sldMk cId="0" sldId="294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2"/>
        <pc:sldMkLst>
          <pc:docMk/>
          <pc:sldMk cId="0" sldId="295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1"/>
        <pc:sldMkLst>
          <pc:docMk/>
          <pc:sldMk cId="0" sldId="296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0"/>
        <pc:sldMkLst>
          <pc:docMk/>
          <pc:sldMk cId="0" sldId="297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79"/>
        <pc:sldMkLst>
          <pc:docMk/>
          <pc:sldMk cId="0" sldId="298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78"/>
        <pc:sldMkLst>
          <pc:docMk/>
          <pc:sldMk cId="0" sldId="299"/>
        </pc:sldMkLst>
      </pc:sldChg>
      <pc:sldChg chg="del">
        <pc:chgData name="Daniel Dan" userId="S::daniel.dan@modul.ac.at::e2a95533-a292-400e-bcf5-c81090ef720f" providerId="AD" clId="Web-{B0536F86-C883-7A67-11FA-EA747C9A93F9}" dt="2022-02-27T19:40:30.268" v="1277"/>
        <pc:sldMkLst>
          <pc:docMk/>
          <pc:sldMk cId="0" sldId="300"/>
        </pc:sldMkLst>
      </pc:sldChg>
      <pc:sldChg chg="del">
        <pc:chgData name="Daniel Dan" userId="S::daniel.dan@modul.ac.at::e2a95533-a292-400e-bcf5-c81090ef720f" providerId="AD" clId="Web-{B0536F86-C883-7A67-11FA-EA747C9A93F9}" dt="2022-02-27T19:40:30.268" v="1276"/>
        <pc:sldMkLst>
          <pc:docMk/>
          <pc:sldMk cId="0" sldId="301"/>
        </pc:sldMkLst>
      </pc:sldChg>
      <pc:sldChg chg="del">
        <pc:chgData name="Daniel Dan" userId="S::daniel.dan@modul.ac.at::e2a95533-a292-400e-bcf5-c81090ef720f" providerId="AD" clId="Web-{B0536F86-C883-7A67-11FA-EA747C9A93F9}" dt="2022-02-27T19:40:30.268" v="1275"/>
        <pc:sldMkLst>
          <pc:docMk/>
          <pc:sldMk cId="0" sldId="302"/>
        </pc:sldMkLst>
      </pc:sldChg>
      <pc:sldChg chg="del">
        <pc:chgData name="Daniel Dan" userId="S::daniel.dan@modul.ac.at::e2a95533-a292-400e-bcf5-c81090ef720f" providerId="AD" clId="Web-{B0536F86-C883-7A67-11FA-EA747C9A93F9}" dt="2022-02-27T19:54:03.084" v="2519"/>
        <pc:sldMkLst>
          <pc:docMk/>
          <pc:sldMk cId="0" sldId="303"/>
        </pc:sldMkLst>
      </pc:sldChg>
      <pc:sldChg chg="modSp">
        <pc:chgData name="Daniel Dan" userId="S::daniel.dan@modul.ac.at::e2a95533-a292-400e-bcf5-c81090ef720f" providerId="AD" clId="Web-{B0536F86-C883-7A67-11FA-EA747C9A93F9}" dt="2022-02-27T19:41:28.847" v="1325" actId="20577"/>
        <pc:sldMkLst>
          <pc:docMk/>
          <pc:sldMk cId="0" sldId="304"/>
        </pc:sldMkLst>
        <pc:spChg chg="mod">
          <ac:chgData name="Daniel Dan" userId="S::daniel.dan@modul.ac.at::e2a95533-a292-400e-bcf5-c81090ef720f" providerId="AD" clId="Web-{B0536F86-C883-7A67-11FA-EA747C9A93F9}" dt="2022-02-27T19:41:28.847" v="1325" actId="20577"/>
          <ac:spMkLst>
            <pc:docMk/>
            <pc:sldMk cId="0" sldId="304"/>
            <ac:spMk id="433" creationId="{00000000-0000-0000-0000-000000000000}"/>
          </ac:spMkLst>
        </pc:spChg>
      </pc:sldChg>
      <pc:sldChg chg="modSp">
        <pc:chgData name="Daniel Dan" userId="S::daniel.dan@modul.ac.at::e2a95533-a292-400e-bcf5-c81090ef720f" providerId="AD" clId="Web-{B0536F86-C883-7A67-11FA-EA747C9A93F9}" dt="2022-02-27T19:43:45.864" v="1482" actId="20577"/>
        <pc:sldMkLst>
          <pc:docMk/>
          <pc:sldMk cId="0" sldId="305"/>
        </pc:sldMkLst>
        <pc:spChg chg="mod">
          <ac:chgData name="Daniel Dan" userId="S::daniel.dan@modul.ac.at::e2a95533-a292-400e-bcf5-c81090ef720f" providerId="AD" clId="Web-{B0536F86-C883-7A67-11FA-EA747C9A93F9}" dt="2022-02-27T19:43:45.864" v="1482" actId="20577"/>
          <ac:spMkLst>
            <pc:docMk/>
            <pc:sldMk cId="0" sldId="305"/>
            <ac:spMk id="438" creationId="{00000000-0000-0000-0000-000000000000}"/>
          </ac:spMkLst>
        </pc:spChg>
      </pc:sldChg>
      <pc:sldChg chg="addSp delSp modSp">
        <pc:chgData name="Daniel Dan" userId="S::daniel.dan@modul.ac.at::e2a95533-a292-400e-bcf5-c81090ef720f" providerId="AD" clId="Web-{B0536F86-C883-7A67-11FA-EA747C9A93F9}" dt="2022-02-27T11:15:56.192" v="91" actId="20577"/>
        <pc:sldMkLst>
          <pc:docMk/>
          <pc:sldMk cId="808992841" sldId="309"/>
        </pc:sldMkLst>
        <pc:spChg chg="add mod">
          <ac:chgData name="Daniel Dan" userId="S::daniel.dan@modul.ac.at::e2a95533-a292-400e-bcf5-c81090ef720f" providerId="AD" clId="Web-{B0536F86-C883-7A67-11FA-EA747C9A93F9}" dt="2022-02-27T11:15:56.192" v="91" actId="20577"/>
          <ac:spMkLst>
            <pc:docMk/>
            <pc:sldMk cId="808992841" sldId="309"/>
            <ac:spMk id="3" creationId="{3115D5A0-2193-4443-9F84-B0DFAF8F16C7}"/>
          </ac:spMkLst>
        </pc:spChg>
        <pc:spChg chg="mod">
          <ac:chgData name="Daniel Dan" userId="S::daniel.dan@modul.ac.at::e2a95533-a292-400e-bcf5-c81090ef720f" providerId="AD" clId="Web-{B0536F86-C883-7A67-11FA-EA747C9A93F9}" dt="2022-02-27T10:50:30.164" v="16" actId="20577"/>
          <ac:spMkLst>
            <pc:docMk/>
            <pc:sldMk cId="808992841" sldId="309"/>
            <ac:spMk id="115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0:51:43.106" v="40" actId="20577"/>
          <ac:spMkLst>
            <pc:docMk/>
            <pc:sldMk cId="808992841" sldId="309"/>
            <ac:spMk id="116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0:50:41.040" v="21"/>
          <ac:spMkLst>
            <pc:docMk/>
            <pc:sldMk cId="808992841" sldId="309"/>
            <ac:spMk id="117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0:50:36.555" v="17"/>
          <ac:spMkLst>
            <pc:docMk/>
            <pc:sldMk cId="808992841" sldId="309"/>
            <ac:spMk id="118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0:50:37.774" v="19"/>
          <ac:spMkLst>
            <pc:docMk/>
            <pc:sldMk cId="808992841" sldId="309"/>
            <ac:spMk id="119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1:09:11.107" v="46" actId="14100"/>
          <ac:picMkLst>
            <pc:docMk/>
            <pc:sldMk cId="808992841" sldId="309"/>
            <ac:picMk id="2" creationId="{695EDC47-AE7F-4460-88BE-3A2873850499}"/>
          </ac:picMkLst>
        </pc:picChg>
        <pc:cxnChg chg="del mod">
          <ac:chgData name="Daniel Dan" userId="S::daniel.dan@modul.ac.at::e2a95533-a292-400e-bcf5-c81090ef720f" providerId="AD" clId="Web-{B0536F86-C883-7A67-11FA-EA747C9A93F9}" dt="2022-02-27T10:50:39.540" v="20"/>
          <ac:cxnSpMkLst>
            <pc:docMk/>
            <pc:sldMk cId="808992841" sldId="309"/>
            <ac:cxnSpMk id="120" creationId="{00000000-0000-0000-0000-000000000000}"/>
          </ac:cxnSpMkLst>
        </pc:cxnChg>
        <pc:cxnChg chg="del mod">
          <ac:chgData name="Daniel Dan" userId="S::daniel.dan@modul.ac.at::e2a95533-a292-400e-bcf5-c81090ef720f" providerId="AD" clId="Web-{B0536F86-C883-7A67-11FA-EA747C9A93F9}" dt="2022-02-27T10:50:36.665" v="18"/>
          <ac:cxnSpMkLst>
            <pc:docMk/>
            <pc:sldMk cId="808992841" sldId="309"/>
            <ac:cxnSpMk id="121" creationId="{00000000-0000-0000-0000-000000000000}"/>
          </ac:cxnSpMkLst>
        </pc:cxnChg>
      </pc:sldChg>
      <pc:sldChg chg="addSp delSp modSp add replId">
        <pc:chgData name="Daniel Dan" userId="S::daniel.dan@modul.ac.at::e2a95533-a292-400e-bcf5-c81090ef720f" providerId="AD" clId="Web-{B0536F86-C883-7A67-11FA-EA747C9A93F9}" dt="2022-02-27T11:42:15.551" v="396" actId="20577"/>
        <pc:sldMkLst>
          <pc:docMk/>
          <pc:sldMk cId="2255279033" sldId="310"/>
        </pc:sldMkLst>
        <pc:spChg chg="del">
          <ac:chgData name="Daniel Dan" userId="S::daniel.dan@modul.ac.at::e2a95533-a292-400e-bcf5-c81090ef720f" providerId="AD" clId="Web-{B0536F86-C883-7A67-11FA-EA747C9A93F9}" dt="2022-02-27T11:38:29.226" v="334"/>
          <ac:spMkLst>
            <pc:docMk/>
            <pc:sldMk cId="2255279033" sldId="310"/>
            <ac:spMk id="3" creationId="{FA7269B2-5EAC-40A0-BC78-8699C651F14B}"/>
          </ac:spMkLst>
        </pc:spChg>
        <pc:spChg chg="add mod">
          <ac:chgData name="Daniel Dan" userId="S::daniel.dan@modul.ac.at::e2a95533-a292-400e-bcf5-c81090ef720f" providerId="AD" clId="Web-{B0536F86-C883-7A67-11FA-EA747C9A93F9}" dt="2022-02-27T11:42:15.551" v="396" actId="20577"/>
          <ac:spMkLst>
            <pc:docMk/>
            <pc:sldMk cId="2255279033" sldId="310"/>
            <ac:spMk id="4" creationId="{E8CB220C-C520-4842-AAF7-BCBE3FD1411D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4"/>
          <ac:spMkLst>
            <pc:docMk/>
            <pc:sldMk cId="2255279033" sldId="310"/>
            <ac:spMk id="8" creationId="{12ED535B-6CCF-43FC-81E9-04835CE0D12D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3"/>
          <ac:spMkLst>
            <pc:docMk/>
            <pc:sldMk cId="2255279033" sldId="310"/>
            <ac:spMk id="12" creationId="{A73186A8-BEB2-4989-9C4B-6A12C1481E27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2"/>
          <ac:spMkLst>
            <pc:docMk/>
            <pc:sldMk cId="2255279033" sldId="310"/>
            <ac:spMk id="13" creationId="{67FE433E-2D4C-4D9A-9E36-4ECF262E5DAA}"/>
          </ac:spMkLst>
        </pc:spChg>
        <pc:spChg chg="del">
          <ac:chgData name="Daniel Dan" userId="S::daniel.dan@modul.ac.at::e2a95533-a292-400e-bcf5-c81090ef720f" providerId="AD" clId="Web-{B0536F86-C883-7A67-11FA-EA747C9A93F9}" dt="2022-02-27T11:39:15.088" v="385"/>
          <ac:spMkLst>
            <pc:docMk/>
            <pc:sldMk cId="2255279033" sldId="310"/>
            <ac:spMk id="14" creationId="{7222F7DF-9180-46F4-A269-AA6E4230EE0B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1"/>
          <ac:spMkLst>
            <pc:docMk/>
            <pc:sldMk cId="2255279033" sldId="310"/>
            <ac:spMk id="15" creationId="{5BFFB2CD-BB7C-403E-A6ED-0FB8A30D7042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0"/>
          <ac:spMkLst>
            <pc:docMk/>
            <pc:sldMk cId="2255279033" sldId="310"/>
            <ac:spMk id="16" creationId="{2C9E1B4A-8E9D-432E-AEFB-8382DAA6AD5F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79"/>
          <ac:spMkLst>
            <pc:docMk/>
            <pc:sldMk cId="2255279033" sldId="310"/>
            <ac:spMk id="17" creationId="{AA5ADC1B-F307-4221-9E8B-40A4A8919F57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78"/>
          <ac:spMkLst>
            <pc:docMk/>
            <pc:sldMk cId="2255279033" sldId="310"/>
            <ac:spMk id="18" creationId="{5EE5DB66-D0EC-4202-AA15-D7A5337D8222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70"/>
          <ac:spMkLst>
            <pc:docMk/>
            <pc:sldMk cId="2255279033" sldId="310"/>
            <ac:spMk id="20" creationId="{294E924A-BA10-4FD7-983B-9E1FB12B6558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9"/>
          <ac:spMkLst>
            <pc:docMk/>
            <pc:sldMk cId="2255279033" sldId="310"/>
            <ac:spMk id="28" creationId="{BB30CBD7-0375-4DF7-B0AE-753ED713CE6D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8"/>
          <ac:spMkLst>
            <pc:docMk/>
            <pc:sldMk cId="2255279033" sldId="310"/>
            <ac:spMk id="29" creationId="{58EDA8A9-9308-4A04-BC70-F2C750A11B10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7"/>
          <ac:spMkLst>
            <pc:docMk/>
            <pc:sldMk cId="2255279033" sldId="310"/>
            <ac:spMk id="30" creationId="{E1491593-CF0A-47E4-95A2-DBC0183F0411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6"/>
          <ac:spMkLst>
            <pc:docMk/>
            <pc:sldMk cId="2255279033" sldId="310"/>
            <ac:spMk id="31" creationId="{BB428BE3-86D3-42A5-A89C-3436F402C584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5"/>
          <ac:spMkLst>
            <pc:docMk/>
            <pc:sldMk cId="2255279033" sldId="310"/>
            <ac:spMk id="32" creationId="{279491CC-92A2-4D7E-B858-DE9D2B45C3E3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4"/>
          <ac:spMkLst>
            <pc:docMk/>
            <pc:sldMk cId="2255279033" sldId="310"/>
            <ac:spMk id="33" creationId="{40FF0825-F225-46DC-B574-954EC9D85CDC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3"/>
          <ac:spMkLst>
            <pc:docMk/>
            <pc:sldMk cId="2255279033" sldId="310"/>
            <ac:spMk id="34" creationId="{AD2A4E70-05A0-482B-8768-0DA6785CE8FC}"/>
          </ac:spMkLst>
        </pc:spChg>
        <pc:spChg chg="mod">
          <ac:chgData name="Daniel Dan" userId="S::daniel.dan@modul.ac.at::e2a95533-a292-400e-bcf5-c81090ef720f" providerId="AD" clId="Web-{B0536F86-C883-7A67-11FA-EA747C9A93F9}" dt="2022-02-27T11:39:05.462" v="362" actId="20577"/>
          <ac:spMkLst>
            <pc:docMk/>
            <pc:sldMk cId="2255279033" sldId="310"/>
            <ac:spMk id="141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1:39:37.402" v="391" actId="1076"/>
          <ac:picMkLst>
            <pc:docMk/>
            <pc:sldMk cId="2255279033" sldId="310"/>
            <ac:picMk id="2" creationId="{00243F75-935B-4A75-934D-972B513C5EF1}"/>
          </ac:picMkLst>
        </pc:picChg>
        <pc:cxnChg chg="del">
          <ac:chgData name="Daniel Dan" userId="S::daniel.dan@modul.ac.at::e2a95533-a292-400e-bcf5-c81090ef720f" providerId="AD" clId="Web-{B0536F86-C883-7A67-11FA-EA747C9A93F9}" dt="2022-02-27T11:39:13.150" v="377"/>
          <ac:cxnSpMkLst>
            <pc:docMk/>
            <pc:sldMk cId="2255279033" sldId="310"/>
            <ac:cxnSpMk id="10" creationId="{70B96866-1296-4A4E-B11F-08DB35F14C8F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6"/>
          <ac:cxnSpMkLst>
            <pc:docMk/>
            <pc:sldMk cId="2255279033" sldId="310"/>
            <ac:cxnSpMk id="11" creationId="{376198DB-1B98-4AED-896D-590311D6D3F6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5"/>
          <ac:cxnSpMkLst>
            <pc:docMk/>
            <pc:sldMk cId="2255279033" sldId="310"/>
            <ac:cxnSpMk id="19" creationId="{9AB9CB49-1ED6-4394-866B-D44B63EDFF4D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4"/>
          <ac:cxnSpMkLst>
            <pc:docMk/>
            <pc:sldMk cId="2255279033" sldId="310"/>
            <ac:cxnSpMk id="23" creationId="{3871D6BC-8253-4619-89DB-FD9BB0355CF4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3"/>
          <ac:cxnSpMkLst>
            <pc:docMk/>
            <pc:sldMk cId="2255279033" sldId="310"/>
            <ac:cxnSpMk id="24" creationId="{E59A18B9-127C-4DF3-9AB0-6FEDE2BADEE4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2"/>
          <ac:cxnSpMkLst>
            <pc:docMk/>
            <pc:sldMk cId="2255279033" sldId="310"/>
            <ac:cxnSpMk id="25" creationId="{7D7AB94C-518D-4577-809B-350181669BF3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1"/>
          <ac:cxnSpMkLst>
            <pc:docMk/>
            <pc:sldMk cId="2255279033" sldId="310"/>
            <ac:cxnSpMk id="26" creationId="{2C51D958-D2C4-4B86-BF14-2AE35FC1DC40}"/>
          </ac:cxnSpMkLst>
        </pc:cxnChg>
      </pc:sldChg>
      <pc:sldChg chg="addSp delSp modSp add replId">
        <pc:chgData name="Daniel Dan" userId="S::daniel.dan@modul.ac.at::e2a95533-a292-400e-bcf5-c81090ef720f" providerId="AD" clId="Web-{B0536F86-C883-7A67-11FA-EA747C9A93F9}" dt="2022-02-27T11:45:26.031" v="464" actId="20577"/>
        <pc:sldMkLst>
          <pc:docMk/>
          <pc:sldMk cId="3047330159" sldId="311"/>
        </pc:sldMkLst>
        <pc:spChg chg="add mod">
          <ac:chgData name="Daniel Dan" userId="S::daniel.dan@modul.ac.at::e2a95533-a292-400e-bcf5-c81090ef720f" providerId="AD" clId="Web-{B0536F86-C883-7A67-11FA-EA747C9A93F9}" dt="2022-02-27T11:43:29.009" v="446" actId="20577"/>
          <ac:spMkLst>
            <pc:docMk/>
            <pc:sldMk cId="3047330159" sldId="311"/>
            <ac:spMk id="2" creationId="{89365D37-3590-43F3-850E-038EA4D84B9A}"/>
          </ac:spMkLst>
        </pc:spChg>
        <pc:spChg chg="del">
          <ac:chgData name="Daniel Dan" userId="S::daniel.dan@modul.ac.at::e2a95533-a292-400e-bcf5-c81090ef720f" providerId="AD" clId="Web-{B0536F86-C883-7A67-11FA-EA747C9A93F9}" dt="2022-02-27T11:45:12.999" v="447"/>
          <ac:spMkLst>
            <pc:docMk/>
            <pc:sldMk cId="3047330159" sldId="311"/>
            <ac:spMk id="3" creationId="{FA7269B2-5EAC-40A0-BC78-8699C651F14B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20"/>
          <ac:spMkLst>
            <pc:docMk/>
            <pc:sldMk cId="3047330159" sldId="311"/>
            <ac:spMk id="8" creationId="{12ED535B-6CCF-43FC-81E9-04835CE0D12D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9"/>
          <ac:spMkLst>
            <pc:docMk/>
            <pc:sldMk cId="3047330159" sldId="311"/>
            <ac:spMk id="12" creationId="{A73186A8-BEB2-4989-9C4B-6A12C1481E27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8"/>
          <ac:spMkLst>
            <pc:docMk/>
            <pc:sldMk cId="3047330159" sldId="311"/>
            <ac:spMk id="13" creationId="{67FE433E-2D4C-4D9A-9E36-4ECF262E5DAA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7"/>
          <ac:spMkLst>
            <pc:docMk/>
            <pc:sldMk cId="3047330159" sldId="311"/>
            <ac:spMk id="14" creationId="{7222F7DF-9180-46F4-A269-AA6E4230EE0B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6"/>
          <ac:spMkLst>
            <pc:docMk/>
            <pc:sldMk cId="3047330159" sldId="311"/>
            <ac:spMk id="15" creationId="{5BFFB2CD-BB7C-403E-A6ED-0FB8A30D7042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5"/>
          <ac:spMkLst>
            <pc:docMk/>
            <pc:sldMk cId="3047330159" sldId="311"/>
            <ac:spMk id="16" creationId="{2C9E1B4A-8E9D-432E-AEFB-8382DAA6AD5F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4"/>
          <ac:spMkLst>
            <pc:docMk/>
            <pc:sldMk cId="3047330159" sldId="311"/>
            <ac:spMk id="17" creationId="{AA5ADC1B-F307-4221-9E8B-40A4A8919F57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3"/>
          <ac:spMkLst>
            <pc:docMk/>
            <pc:sldMk cId="3047330159" sldId="311"/>
            <ac:spMk id="18" creationId="{5EE5DB66-D0EC-4202-AA15-D7A5337D8222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5"/>
          <ac:spMkLst>
            <pc:docMk/>
            <pc:sldMk cId="3047330159" sldId="311"/>
            <ac:spMk id="20" creationId="{294E924A-BA10-4FD7-983B-9E1FB12B6558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4"/>
          <ac:spMkLst>
            <pc:docMk/>
            <pc:sldMk cId="3047330159" sldId="311"/>
            <ac:spMk id="28" creationId="{BB30CBD7-0375-4DF7-B0AE-753ED713CE6D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3"/>
          <ac:spMkLst>
            <pc:docMk/>
            <pc:sldMk cId="3047330159" sldId="311"/>
            <ac:spMk id="29" creationId="{58EDA8A9-9308-4A04-BC70-F2C750A11B10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2"/>
          <ac:spMkLst>
            <pc:docMk/>
            <pc:sldMk cId="3047330159" sldId="311"/>
            <ac:spMk id="30" creationId="{E1491593-CF0A-47E4-95A2-DBC0183F0411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1"/>
          <ac:spMkLst>
            <pc:docMk/>
            <pc:sldMk cId="3047330159" sldId="311"/>
            <ac:spMk id="31" creationId="{BB428BE3-86D3-42A5-A89C-3436F402C584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0"/>
          <ac:spMkLst>
            <pc:docMk/>
            <pc:sldMk cId="3047330159" sldId="311"/>
            <ac:spMk id="32" creationId="{279491CC-92A2-4D7E-B858-DE9D2B45C3E3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399"/>
          <ac:spMkLst>
            <pc:docMk/>
            <pc:sldMk cId="3047330159" sldId="311"/>
            <ac:spMk id="33" creationId="{40FF0825-F225-46DC-B574-954EC9D85CDC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398"/>
          <ac:spMkLst>
            <pc:docMk/>
            <pc:sldMk cId="3047330159" sldId="311"/>
            <ac:spMk id="34" creationId="{AD2A4E70-05A0-482B-8768-0DA6785CE8FC}"/>
          </ac:spMkLst>
        </pc:spChg>
        <pc:spChg chg="mod">
          <ac:chgData name="Daniel Dan" userId="S::daniel.dan@modul.ac.at::e2a95533-a292-400e-bcf5-c81090ef720f" providerId="AD" clId="Web-{B0536F86-C883-7A67-11FA-EA747C9A93F9}" dt="2022-02-27T11:45:26.031" v="464" actId="20577"/>
          <ac:spMkLst>
            <pc:docMk/>
            <pc:sldMk cId="3047330159" sldId="311"/>
            <ac:spMk id="141" creationId="{00000000-0000-0000-0000-000000000000}"/>
          </ac:spMkLst>
        </pc:spChg>
        <pc:cxnChg chg="del">
          <ac:chgData name="Daniel Dan" userId="S::daniel.dan@modul.ac.at::e2a95533-a292-400e-bcf5-c81090ef720f" providerId="AD" clId="Web-{B0536F86-C883-7A67-11FA-EA747C9A93F9}" dt="2022-02-27T11:42:28.240" v="412"/>
          <ac:cxnSpMkLst>
            <pc:docMk/>
            <pc:sldMk cId="3047330159" sldId="311"/>
            <ac:cxnSpMk id="10" creationId="{70B96866-1296-4A4E-B11F-08DB35F14C8F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11"/>
          <ac:cxnSpMkLst>
            <pc:docMk/>
            <pc:sldMk cId="3047330159" sldId="311"/>
            <ac:cxnSpMk id="11" creationId="{376198DB-1B98-4AED-896D-590311D6D3F6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10"/>
          <ac:cxnSpMkLst>
            <pc:docMk/>
            <pc:sldMk cId="3047330159" sldId="311"/>
            <ac:cxnSpMk id="19" creationId="{9AB9CB49-1ED6-4394-866B-D44B63EDFF4D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09"/>
          <ac:cxnSpMkLst>
            <pc:docMk/>
            <pc:sldMk cId="3047330159" sldId="311"/>
            <ac:cxnSpMk id="23" creationId="{3871D6BC-8253-4619-89DB-FD9BB0355CF4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08"/>
          <ac:cxnSpMkLst>
            <pc:docMk/>
            <pc:sldMk cId="3047330159" sldId="311"/>
            <ac:cxnSpMk id="24" creationId="{E59A18B9-127C-4DF3-9AB0-6FEDE2BADEE4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07"/>
          <ac:cxnSpMkLst>
            <pc:docMk/>
            <pc:sldMk cId="3047330159" sldId="311"/>
            <ac:cxnSpMk id="25" creationId="{7D7AB94C-518D-4577-809B-350181669BF3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06"/>
          <ac:cxnSpMkLst>
            <pc:docMk/>
            <pc:sldMk cId="3047330159" sldId="311"/>
            <ac:cxnSpMk id="26" creationId="{2C51D958-D2C4-4B86-BF14-2AE35FC1DC40}"/>
          </ac:cxnSpMkLst>
        </pc:cxnChg>
      </pc:sldChg>
      <pc:sldChg chg="addSp delSp modSp add replId">
        <pc:chgData name="Daniel Dan" userId="S::daniel.dan@modul.ac.at::e2a95533-a292-400e-bcf5-c81090ef720f" providerId="AD" clId="Web-{B0536F86-C883-7A67-11FA-EA747C9A93F9}" dt="2022-02-27T17:51:38.852" v="518" actId="20577"/>
        <pc:sldMkLst>
          <pc:docMk/>
          <pc:sldMk cId="3962950277" sldId="312"/>
        </pc:sldMkLst>
        <pc:spChg chg="add mod">
          <ac:chgData name="Daniel Dan" userId="S::daniel.dan@modul.ac.at::e2a95533-a292-400e-bcf5-c81090ef720f" providerId="AD" clId="Web-{B0536F86-C883-7A67-11FA-EA747C9A93F9}" dt="2022-02-27T11:46:33.847" v="494" actId="20577"/>
          <ac:spMkLst>
            <pc:docMk/>
            <pc:sldMk cId="3962950277" sldId="312"/>
            <ac:spMk id="3" creationId="{F7BAE381-3B77-4D2E-80C7-AFE28DDF32F8}"/>
          </ac:spMkLst>
        </pc:spChg>
        <pc:spChg chg="mod">
          <ac:chgData name="Daniel Dan" userId="S::daniel.dan@modul.ac.at::e2a95533-a292-400e-bcf5-c81090ef720f" providerId="AD" clId="Web-{B0536F86-C883-7A67-11FA-EA747C9A93F9}" dt="2022-02-27T17:51:38.852" v="518" actId="20577"/>
          <ac:spMkLst>
            <pc:docMk/>
            <pc:sldMk cId="3962950277" sldId="312"/>
            <ac:spMk id="4" creationId="{E8CB220C-C520-4842-AAF7-BCBE3FD1411D}"/>
          </ac:spMkLst>
        </pc:spChg>
        <pc:spChg chg="mod">
          <ac:chgData name="Daniel Dan" userId="S::daniel.dan@modul.ac.at::e2a95533-a292-400e-bcf5-c81090ef720f" providerId="AD" clId="Web-{B0536F86-C883-7A67-11FA-EA747C9A93F9}" dt="2022-02-27T17:49:17.970" v="510" actId="20577"/>
          <ac:spMkLst>
            <pc:docMk/>
            <pc:sldMk cId="3962950277" sldId="312"/>
            <ac:spMk id="141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1:45:38.172" v="466"/>
          <ac:picMkLst>
            <pc:docMk/>
            <pc:sldMk cId="3962950277" sldId="312"/>
            <ac:picMk id="2" creationId="{00243F75-935B-4A75-934D-972B513C5EF1}"/>
          </ac:picMkLst>
        </pc:picChg>
        <pc:picChg chg="add del mod">
          <ac:chgData name="Daniel Dan" userId="S::daniel.dan@modul.ac.at::e2a95533-a292-400e-bcf5-c81090ef720f" providerId="AD" clId="Web-{B0536F86-C883-7A67-11FA-EA747C9A93F9}" dt="2022-02-27T17:51:10.867" v="513"/>
          <ac:picMkLst>
            <pc:docMk/>
            <pc:sldMk cId="3962950277" sldId="312"/>
            <ac:picMk id="2" creationId="{F3990193-43DE-4DF3-9CF1-B07BD86D4848}"/>
          </ac:picMkLst>
        </pc:picChg>
        <pc:picChg chg="add mod">
          <ac:chgData name="Daniel Dan" userId="S::daniel.dan@modul.ac.at::e2a95533-a292-400e-bcf5-c81090ef720f" providerId="AD" clId="Web-{B0536F86-C883-7A67-11FA-EA747C9A93F9}" dt="2022-02-27T17:51:24.961" v="515" actId="1076"/>
          <ac:picMkLst>
            <pc:docMk/>
            <pc:sldMk cId="3962950277" sldId="312"/>
            <ac:picMk id="5" creationId="{CB7C1570-F39B-4FBB-8212-21BA64259AB2}"/>
          </ac:picMkLst>
        </pc:picChg>
      </pc:sldChg>
      <pc:sldChg chg="modSp add replId">
        <pc:chgData name="Daniel Dan" userId="S::daniel.dan@modul.ac.at::e2a95533-a292-400e-bcf5-c81090ef720f" providerId="AD" clId="Web-{B0536F86-C883-7A67-11FA-EA747C9A93F9}" dt="2022-02-27T17:53:43.593" v="540" actId="20577"/>
        <pc:sldMkLst>
          <pc:docMk/>
          <pc:sldMk cId="883025682" sldId="313"/>
        </pc:sldMkLst>
        <pc:spChg chg="mod">
          <ac:chgData name="Daniel Dan" userId="S::daniel.dan@modul.ac.at::e2a95533-a292-400e-bcf5-c81090ef720f" providerId="AD" clId="Web-{B0536F86-C883-7A67-11FA-EA747C9A93F9}" dt="2022-02-27T17:53:43.593" v="540" actId="20577"/>
          <ac:spMkLst>
            <pc:docMk/>
            <pc:sldMk cId="883025682" sldId="313"/>
            <ac:spMk id="150" creationId="{00000000-0000-0000-0000-000000000000}"/>
          </ac:spMkLst>
        </pc:spChg>
      </pc:sldChg>
      <pc:sldChg chg="addSp modSp add ord replId">
        <pc:chgData name="Daniel Dan" userId="S::daniel.dan@modul.ac.at::e2a95533-a292-400e-bcf5-c81090ef720f" providerId="AD" clId="Web-{B0536F86-C883-7A67-11FA-EA747C9A93F9}" dt="2022-02-27T18:15:00.596" v="614" actId="20577"/>
        <pc:sldMkLst>
          <pc:docMk/>
          <pc:sldMk cId="61331412" sldId="314"/>
        </pc:sldMkLst>
        <pc:spChg chg="add mod">
          <ac:chgData name="Daniel Dan" userId="S::daniel.dan@modul.ac.at::e2a95533-a292-400e-bcf5-c81090ef720f" providerId="AD" clId="Web-{B0536F86-C883-7A67-11FA-EA747C9A93F9}" dt="2022-02-27T18:15:00.596" v="614" actId="20577"/>
          <ac:spMkLst>
            <pc:docMk/>
            <pc:sldMk cId="61331412" sldId="314"/>
            <ac:spMk id="3" creationId="{B6A28984-A9FA-4B39-B437-69AA110E10AB}"/>
          </ac:spMkLst>
        </pc:spChg>
        <pc:spChg chg="mod">
          <ac:chgData name="Daniel Dan" userId="S::daniel.dan@modul.ac.at::e2a95533-a292-400e-bcf5-c81090ef720f" providerId="AD" clId="Web-{B0536F86-C883-7A67-11FA-EA747C9A93F9}" dt="2022-02-27T18:06:15.319" v="579" actId="20577"/>
          <ac:spMkLst>
            <pc:docMk/>
            <pc:sldMk cId="61331412" sldId="314"/>
            <ac:spMk id="158" creationId="{00000000-0000-0000-0000-000000000000}"/>
          </ac:spMkLst>
        </pc:spChg>
        <pc:picChg chg="mod">
          <ac:chgData name="Daniel Dan" userId="S::daniel.dan@modul.ac.at::e2a95533-a292-400e-bcf5-c81090ef720f" providerId="AD" clId="Web-{B0536F86-C883-7A67-11FA-EA747C9A93F9}" dt="2022-02-27T18:06:53.337" v="586" actId="14100"/>
          <ac:picMkLst>
            <pc:docMk/>
            <pc:sldMk cId="61331412" sldId="314"/>
            <ac:picMk id="2" creationId="{2A515699-D87A-4013-808B-5A3F43412698}"/>
          </ac:picMkLst>
        </pc:picChg>
      </pc:sldChg>
      <pc:sldChg chg="addSp delSp modSp add del ord replId">
        <pc:chgData name="Daniel Dan" userId="S::daniel.dan@modul.ac.at::e2a95533-a292-400e-bcf5-c81090ef720f" providerId="AD" clId="Web-{B0536F86-C883-7A67-11FA-EA747C9A93F9}" dt="2022-02-27T18:13:26.888" v="611"/>
        <pc:sldMkLst>
          <pc:docMk/>
          <pc:sldMk cId="2370974219" sldId="315"/>
        </pc:sldMkLst>
        <pc:spChg chg="mod">
          <ac:chgData name="Daniel Dan" userId="S::daniel.dan@modul.ac.at::e2a95533-a292-400e-bcf5-c81090ef720f" providerId="AD" clId="Web-{B0536F86-C883-7A67-11FA-EA747C9A93F9}" dt="2022-02-27T18:04:57.940" v="575" actId="20577"/>
          <ac:spMkLst>
            <pc:docMk/>
            <pc:sldMk cId="2370974219" sldId="315"/>
            <ac:spMk id="158" creationId="{00000000-0000-0000-0000-000000000000}"/>
          </ac:spMkLst>
        </pc:spChg>
        <pc:picChg chg="add del">
          <ac:chgData name="Daniel Dan" userId="S::daniel.dan@modul.ac.at::e2a95533-a292-400e-bcf5-c81090ef720f" providerId="AD" clId="Web-{B0536F86-C883-7A67-11FA-EA747C9A93F9}" dt="2022-02-27T18:12:38.245" v="604"/>
          <ac:picMkLst>
            <pc:docMk/>
            <pc:sldMk cId="2370974219" sldId="315"/>
            <ac:picMk id="2" creationId="{2A515699-D87A-4013-808B-5A3F43412698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15:13.347" v="623" actId="20577"/>
        <pc:sldMkLst>
          <pc:docMk/>
          <pc:sldMk cId="4220365655" sldId="316"/>
        </pc:sldMkLst>
        <pc:spChg chg="add mod">
          <ac:chgData name="Daniel Dan" userId="S::daniel.dan@modul.ac.at::e2a95533-a292-400e-bcf5-c81090ef720f" providerId="AD" clId="Web-{B0536F86-C883-7A67-11FA-EA747C9A93F9}" dt="2022-02-27T18:15:13.347" v="623" actId="20577"/>
          <ac:spMkLst>
            <pc:docMk/>
            <pc:sldMk cId="4220365655" sldId="316"/>
            <ac:spMk id="4" creationId="{568FDDE6-0377-49A5-B3E9-DC84DB2B09DF}"/>
          </ac:spMkLst>
        </pc:spChg>
        <pc:spChg chg="mod">
          <ac:chgData name="Daniel Dan" userId="S::daniel.dan@modul.ac.at::e2a95533-a292-400e-bcf5-c81090ef720f" providerId="AD" clId="Web-{B0536F86-C883-7A67-11FA-EA747C9A93F9}" dt="2022-02-27T18:12:57.324" v="607" actId="20577"/>
          <ac:spMkLst>
            <pc:docMk/>
            <pc:sldMk cId="4220365655" sldId="316"/>
            <ac:spMk id="158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8:06:31.086" v="580"/>
          <ac:picMkLst>
            <pc:docMk/>
            <pc:sldMk cId="4220365655" sldId="316"/>
            <ac:picMk id="2" creationId="{2A515699-D87A-4013-808B-5A3F43412698}"/>
          </ac:picMkLst>
        </pc:picChg>
        <pc:picChg chg="add mod">
          <ac:chgData name="Daniel Dan" userId="S::daniel.dan@modul.ac.at::e2a95533-a292-400e-bcf5-c81090ef720f" providerId="AD" clId="Web-{B0536F86-C883-7A67-11FA-EA747C9A93F9}" dt="2022-02-27T18:06:44.008" v="584" actId="1076"/>
          <ac:picMkLst>
            <pc:docMk/>
            <pc:sldMk cId="4220365655" sldId="316"/>
            <ac:picMk id="3" creationId="{55592C39-C9C6-4ABC-A848-C32C60C55AC1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16:35.476" v="632" actId="20577"/>
        <pc:sldMkLst>
          <pc:docMk/>
          <pc:sldMk cId="1750328212" sldId="317"/>
        </pc:sldMkLst>
        <pc:spChg chg="add mod">
          <ac:chgData name="Daniel Dan" userId="S::daniel.dan@modul.ac.at::e2a95533-a292-400e-bcf5-c81090ef720f" providerId="AD" clId="Web-{B0536F86-C883-7A67-11FA-EA747C9A93F9}" dt="2022-02-27T18:16:35.476" v="632" actId="20577"/>
          <ac:spMkLst>
            <pc:docMk/>
            <pc:sldMk cId="1750328212" sldId="317"/>
            <ac:spMk id="4" creationId="{EAC4C751-6916-4D9C-8E51-5A3C944A2D18}"/>
          </ac:spMkLst>
        </pc:spChg>
        <pc:spChg chg="mod">
          <ac:chgData name="Daniel Dan" userId="S::daniel.dan@modul.ac.at::e2a95533-a292-400e-bcf5-c81090ef720f" providerId="AD" clId="Web-{B0536F86-C883-7A67-11FA-EA747C9A93F9}" dt="2022-02-27T18:13:23.591" v="610" actId="20577"/>
          <ac:spMkLst>
            <pc:docMk/>
            <pc:sldMk cId="1750328212" sldId="317"/>
            <ac:spMk id="158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8:11:57.383" v="599" actId="1076"/>
          <ac:picMkLst>
            <pc:docMk/>
            <pc:sldMk cId="1750328212" sldId="317"/>
            <ac:picMk id="2" creationId="{3354AAC9-0A2C-4988-9DF7-89018407934A}"/>
          </ac:picMkLst>
        </pc:picChg>
        <pc:picChg chg="del">
          <ac:chgData name="Daniel Dan" userId="S::daniel.dan@modul.ac.at::e2a95533-a292-400e-bcf5-c81090ef720f" providerId="AD" clId="Web-{B0536F86-C883-7A67-11FA-EA747C9A93F9}" dt="2022-02-27T18:10:41.661" v="595"/>
          <ac:picMkLst>
            <pc:docMk/>
            <pc:sldMk cId="1750328212" sldId="317"/>
            <ac:picMk id="3" creationId="{55592C39-C9C6-4ABC-A848-C32C60C55AC1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37:03.091" v="951" actId="1076"/>
        <pc:sldMkLst>
          <pc:docMk/>
          <pc:sldMk cId="3435117287" sldId="318"/>
        </pc:sldMkLst>
        <pc:spChg chg="add del">
          <ac:chgData name="Daniel Dan" userId="S::daniel.dan@modul.ac.at::e2a95533-a292-400e-bcf5-c81090ef720f" providerId="AD" clId="Web-{B0536F86-C883-7A67-11FA-EA747C9A93F9}" dt="2022-02-27T18:28:11.935" v="747"/>
          <ac:spMkLst>
            <pc:docMk/>
            <pc:sldMk cId="3435117287" sldId="318"/>
            <ac:spMk id="3" creationId="{3AF0F248-872A-4B44-96EB-EBAA07041213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3:29.173" v="901" actId="14100"/>
          <ac:spMkLst>
            <pc:docMk/>
            <pc:sldMk cId="3435117287" sldId="318"/>
            <ac:spMk id="5" creationId="{639C04D4-9C4E-43DB-B3BD-4A741A4B36C0}"/>
          </ac:spMkLst>
        </pc:spChg>
        <pc:spChg chg="add del mod">
          <ac:chgData name="Daniel Dan" userId="S::daniel.dan@modul.ac.at::e2a95533-a292-400e-bcf5-c81090ef720f" providerId="AD" clId="Web-{B0536F86-C883-7A67-11FA-EA747C9A93F9}" dt="2022-02-27T18:30:14.617" v="813"/>
          <ac:spMkLst>
            <pc:docMk/>
            <pc:sldMk cId="3435117287" sldId="318"/>
            <ac:spMk id="6" creationId="{2C537286-233C-4796-9091-E68D3E1064D8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4:41.708" v="930" actId="20577"/>
          <ac:spMkLst>
            <pc:docMk/>
            <pc:sldMk cId="3435117287" sldId="318"/>
            <ac:spMk id="7" creationId="{877D5788-EFA2-455C-8462-5136F1C6D7A5}"/>
          </ac:spMkLst>
        </pc:spChg>
        <pc:spChg chg="add mod">
          <ac:chgData name="Daniel Dan" userId="S::daniel.dan@modul.ac.at::e2a95533-a292-400e-bcf5-c81090ef720f" providerId="AD" clId="Web-{B0536F86-C883-7A67-11FA-EA747C9A93F9}" dt="2022-02-27T18:28:49.609" v="754" actId="1076"/>
          <ac:spMkLst>
            <pc:docMk/>
            <pc:sldMk cId="3435117287" sldId="318"/>
            <ac:spMk id="8" creationId="{042DB9B9-2AFB-4890-A18C-CDAAE43AF153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6:30.198" v="943" actId="20577"/>
          <ac:spMkLst>
            <pc:docMk/>
            <pc:sldMk cId="3435117287" sldId="318"/>
            <ac:spMk id="9" creationId="{DDC27FBF-E02E-4BCB-A831-2B8522B2A17D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4:36.458" v="923" actId="20577"/>
          <ac:spMkLst>
            <pc:docMk/>
            <pc:sldMk cId="3435117287" sldId="318"/>
            <ac:spMk id="10" creationId="{A0790012-41B0-4479-83E2-9E565AB0BF58}"/>
          </ac:spMkLst>
        </pc:spChg>
        <pc:spChg chg="add del">
          <ac:chgData name="Daniel Dan" userId="S::daniel.dan@modul.ac.at::e2a95533-a292-400e-bcf5-c81090ef720f" providerId="AD" clId="Web-{B0536F86-C883-7A67-11FA-EA747C9A93F9}" dt="2022-02-27T18:35:32.867" v="934"/>
          <ac:spMkLst>
            <pc:docMk/>
            <pc:sldMk cId="3435117287" sldId="318"/>
            <ac:spMk id="11" creationId="{41D6AEB8-77D6-44A4-B1FE-36377EA4E896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6:12.791" v="938" actId="1076"/>
          <ac:spMkLst>
            <pc:docMk/>
            <pc:sldMk cId="3435117287" sldId="318"/>
            <ac:spMk id="12" creationId="{972F3C98-09DE-40DC-9458-044B098DBB68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7:03.091" v="951" actId="1076"/>
          <ac:spMkLst>
            <pc:docMk/>
            <pc:sldMk cId="3435117287" sldId="318"/>
            <ac:spMk id="13" creationId="{4E9FED30-55C5-49AD-A89A-9611F261A3D4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6:23.557" v="940" actId="1076"/>
          <ac:spMkLst>
            <pc:docMk/>
            <pc:sldMk cId="3435117287" sldId="318"/>
            <ac:spMk id="15" creationId="{8A72A438-28F4-4D55-95A4-88716E444225}"/>
          </ac:spMkLst>
        </pc:spChg>
        <pc:spChg chg="mod">
          <ac:chgData name="Daniel Dan" userId="S::daniel.dan@modul.ac.at::e2a95533-a292-400e-bcf5-c81090ef720f" providerId="AD" clId="Web-{B0536F86-C883-7A67-11FA-EA747C9A93F9}" dt="2022-02-27T18:35:44.180" v="936"/>
          <ac:spMkLst>
            <pc:docMk/>
            <pc:sldMk cId="3435117287" sldId="318"/>
            <ac:spMk id="158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8:17:03.243" v="635"/>
          <ac:picMkLst>
            <pc:docMk/>
            <pc:sldMk cId="3435117287" sldId="318"/>
            <ac:picMk id="2" creationId="{3354AAC9-0A2C-4988-9DF7-89018407934A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25:58.912" v="716" actId="20577"/>
        <pc:sldMkLst>
          <pc:docMk/>
          <pc:sldMk cId="1930231165" sldId="319"/>
        </pc:sldMkLst>
        <pc:spChg chg="mod">
          <ac:chgData name="Daniel Dan" userId="S::daniel.dan@modul.ac.at::e2a95533-a292-400e-bcf5-c81090ef720f" providerId="AD" clId="Web-{B0536F86-C883-7A67-11FA-EA747C9A93F9}" dt="2022-02-27T18:25:58.912" v="716" actId="20577"/>
          <ac:spMkLst>
            <pc:docMk/>
            <pc:sldMk cId="1930231165" sldId="319"/>
            <ac:spMk id="4" creationId="{EAC4C751-6916-4D9C-8E51-5A3C944A2D18}"/>
          </ac:spMkLst>
        </pc:spChg>
        <pc:spChg chg="add del mod">
          <ac:chgData name="Daniel Dan" userId="S::daniel.dan@modul.ac.at::e2a95533-a292-400e-bcf5-c81090ef720f" providerId="AD" clId="Web-{B0536F86-C883-7A67-11FA-EA747C9A93F9}" dt="2022-02-27T18:25:07.863" v="702"/>
          <ac:spMkLst>
            <pc:docMk/>
            <pc:sldMk cId="1930231165" sldId="319"/>
            <ac:spMk id="6" creationId="{0DD5799A-DF6B-417D-BCC3-B77B7C0FFB82}"/>
          </ac:spMkLst>
        </pc:spChg>
        <pc:spChg chg="del">
          <ac:chgData name="Daniel Dan" userId="S::daniel.dan@modul.ac.at::e2a95533-a292-400e-bcf5-c81090ef720f" providerId="AD" clId="Web-{B0536F86-C883-7A67-11FA-EA747C9A93F9}" dt="2022-02-27T18:25:02.363" v="701"/>
          <ac:spMkLst>
            <pc:docMk/>
            <pc:sldMk cId="1930231165" sldId="319"/>
            <ac:spMk id="158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8:24:43.799" v="697"/>
          <ac:picMkLst>
            <pc:docMk/>
            <pc:sldMk cId="1930231165" sldId="319"/>
            <ac:picMk id="2" creationId="{3354AAC9-0A2C-4988-9DF7-89018407934A}"/>
          </ac:picMkLst>
        </pc:picChg>
        <pc:picChg chg="add mod">
          <ac:chgData name="Daniel Dan" userId="S::daniel.dan@modul.ac.at::e2a95533-a292-400e-bcf5-c81090ef720f" providerId="AD" clId="Web-{B0536F86-C883-7A67-11FA-EA747C9A93F9}" dt="2022-02-27T18:24:59.831" v="700" actId="14100"/>
          <ac:picMkLst>
            <pc:docMk/>
            <pc:sldMk cId="1930231165" sldId="319"/>
            <ac:picMk id="3" creationId="{750D9348-B158-4932-B485-4BC2BDD9E9E2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59:20.432" v="1021" actId="20577"/>
        <pc:sldMkLst>
          <pc:docMk/>
          <pc:sldMk cId="705339712" sldId="320"/>
        </pc:sldMkLst>
        <pc:spChg chg="add del mod">
          <ac:chgData name="Daniel Dan" userId="S::daniel.dan@modul.ac.at::e2a95533-a292-400e-bcf5-c81090ef720f" providerId="AD" clId="Web-{B0536F86-C883-7A67-11FA-EA747C9A93F9}" dt="2022-02-27T18:43:10.114" v="962"/>
          <ac:spMkLst>
            <pc:docMk/>
            <pc:sldMk cId="705339712" sldId="320"/>
            <ac:spMk id="3" creationId="{A6055272-5DD7-434C-B5A8-73F27B07C224}"/>
          </ac:spMkLst>
        </pc:spChg>
        <pc:spChg chg="del">
          <ac:chgData name="Daniel Dan" userId="S::daniel.dan@modul.ac.at::e2a95533-a292-400e-bcf5-c81090ef720f" providerId="AD" clId="Web-{B0536F86-C883-7A67-11FA-EA747C9A93F9}" dt="2022-02-27T18:42:55.457" v="954"/>
          <ac:spMkLst>
            <pc:docMk/>
            <pc:sldMk cId="705339712" sldId="320"/>
            <ac:spMk id="5" creationId="{639C04D4-9C4E-43DB-B3BD-4A741A4B36C0}"/>
          </ac:spMkLst>
        </pc:spChg>
        <pc:spChg chg="add mod">
          <ac:chgData name="Daniel Dan" userId="S::daniel.dan@modul.ac.at::e2a95533-a292-400e-bcf5-c81090ef720f" providerId="AD" clId="Web-{B0536F86-C883-7A67-11FA-EA747C9A93F9}" dt="2022-02-27T18:48:48.428" v="1011" actId="20577"/>
          <ac:spMkLst>
            <pc:docMk/>
            <pc:sldMk cId="705339712" sldId="320"/>
            <ac:spMk id="6" creationId="{4384693D-6919-4B86-A2AF-93F6D8421A68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8"/>
          <ac:spMkLst>
            <pc:docMk/>
            <pc:sldMk cId="705339712" sldId="320"/>
            <ac:spMk id="7" creationId="{877D5788-EFA2-455C-8462-5136F1C6D7A5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60"/>
          <ac:spMkLst>
            <pc:docMk/>
            <pc:sldMk cId="705339712" sldId="320"/>
            <ac:spMk id="8" creationId="{042DB9B9-2AFB-4890-A18C-CDAAE43AF153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9"/>
          <ac:spMkLst>
            <pc:docMk/>
            <pc:sldMk cId="705339712" sldId="320"/>
            <ac:spMk id="9" creationId="{DDC27FBF-E02E-4BCB-A831-2B8522B2A17D}"/>
          </ac:spMkLst>
        </pc:spChg>
        <pc:spChg chg="del">
          <ac:chgData name="Daniel Dan" userId="S::daniel.dan@modul.ac.at::e2a95533-a292-400e-bcf5-c81090ef720f" providerId="AD" clId="Web-{B0536F86-C883-7A67-11FA-EA747C9A93F9}" dt="2022-02-27T18:43:05.473" v="961"/>
          <ac:spMkLst>
            <pc:docMk/>
            <pc:sldMk cId="705339712" sldId="320"/>
            <ac:spMk id="10" creationId="{A0790012-41B0-4479-83E2-9E565AB0BF58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7"/>
          <ac:spMkLst>
            <pc:docMk/>
            <pc:sldMk cId="705339712" sldId="320"/>
            <ac:spMk id="12" creationId="{972F3C98-09DE-40DC-9458-044B098DBB68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5"/>
          <ac:spMkLst>
            <pc:docMk/>
            <pc:sldMk cId="705339712" sldId="320"/>
            <ac:spMk id="13" creationId="{4E9FED30-55C5-49AD-A89A-9611F261A3D4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6"/>
          <ac:spMkLst>
            <pc:docMk/>
            <pc:sldMk cId="705339712" sldId="320"/>
            <ac:spMk id="15" creationId="{8A72A438-28F4-4D55-95A4-88716E444225}"/>
          </ac:spMkLst>
        </pc:spChg>
        <pc:spChg chg="mod">
          <ac:chgData name="Daniel Dan" userId="S::daniel.dan@modul.ac.at::e2a95533-a292-400e-bcf5-c81090ef720f" providerId="AD" clId="Web-{B0536F86-C883-7A67-11FA-EA747C9A93F9}" dt="2022-02-27T18:59:20.432" v="1021" actId="20577"/>
          <ac:spMkLst>
            <pc:docMk/>
            <pc:sldMk cId="705339712" sldId="320"/>
            <ac:spMk id="157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8:42:53.613" v="953"/>
          <ac:spMkLst>
            <pc:docMk/>
            <pc:sldMk cId="705339712" sldId="320"/>
            <ac:spMk id="158" creationId="{00000000-0000-0000-0000-000000000000}"/>
          </ac:spMkLst>
        </pc:spChg>
      </pc:sldChg>
      <pc:sldChg chg="addSp delSp modSp add replId">
        <pc:chgData name="Daniel Dan" userId="S::daniel.dan@modul.ac.at::e2a95533-a292-400e-bcf5-c81090ef720f" providerId="AD" clId="Web-{B0536F86-C883-7A67-11FA-EA747C9A93F9}" dt="2022-02-27T19:39:52.236" v="1267" actId="20577"/>
        <pc:sldMkLst>
          <pc:docMk/>
          <pc:sldMk cId="3771323663" sldId="321"/>
        </pc:sldMkLst>
        <pc:spChg chg="add mod">
          <ac:chgData name="Daniel Dan" userId="S::daniel.dan@modul.ac.at::e2a95533-a292-400e-bcf5-c81090ef720f" providerId="AD" clId="Web-{B0536F86-C883-7A67-11FA-EA747C9A93F9}" dt="2022-02-27T19:11:46.173" v="1232" actId="20577"/>
          <ac:spMkLst>
            <pc:docMk/>
            <pc:sldMk cId="3771323663" sldId="321"/>
            <ac:spMk id="2" creationId="{2C8E9D9B-0A9B-430B-8E73-1FD89A2AD545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46" v="1079"/>
          <ac:spMkLst>
            <pc:docMk/>
            <pc:sldMk cId="3771323663" sldId="321"/>
            <ac:spMk id="3" creationId="{60F5FB00-4525-44CB-9653-DC87B0C1B19B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62" v="1080"/>
          <ac:spMkLst>
            <pc:docMk/>
            <pc:sldMk cId="3771323663" sldId="321"/>
            <ac:spMk id="5" creationId="{31E6133C-DC43-4AA8-AFEC-81D03EE5E589}"/>
          </ac:spMkLst>
        </pc:spChg>
        <pc:spChg chg="del mod">
          <ac:chgData name="Daniel Dan" userId="S::daniel.dan@modul.ac.at::e2a95533-a292-400e-bcf5-c81090ef720f" providerId="AD" clId="Web-{B0536F86-C883-7A67-11FA-EA747C9A93F9}" dt="2022-02-27T18:59:50.542" v="1028"/>
          <ac:spMkLst>
            <pc:docMk/>
            <pc:sldMk cId="3771323663" sldId="321"/>
            <ac:spMk id="6" creationId="{4384693D-6919-4B86-A2AF-93F6D8421A68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62" v="1081"/>
          <ac:spMkLst>
            <pc:docMk/>
            <pc:sldMk cId="3771323663" sldId="321"/>
            <ac:spMk id="9" creationId="{F8E0876B-00DB-432C-A8E6-3EDB7FCE2242}"/>
          </ac:spMkLst>
        </pc:spChg>
        <pc:spChg chg="add mod">
          <ac:chgData name="Daniel Dan" userId="S::daniel.dan@modul.ac.at::e2a95533-a292-400e-bcf5-c81090ef720f" providerId="AD" clId="Web-{B0536F86-C883-7A67-11FA-EA747C9A93F9}" dt="2022-02-27T19:02:05.252" v="1108" actId="20577"/>
          <ac:spMkLst>
            <pc:docMk/>
            <pc:sldMk cId="3771323663" sldId="321"/>
            <ac:spMk id="11" creationId="{3C4D02FA-1CE8-472A-9175-7CEEFF0422CF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78" v="1083"/>
          <ac:spMkLst>
            <pc:docMk/>
            <pc:sldMk cId="3771323663" sldId="321"/>
            <ac:spMk id="13" creationId="{2913E011-2738-45D2-A9F8-44FABE537C55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93" v="1084"/>
          <ac:spMkLst>
            <pc:docMk/>
            <pc:sldMk cId="3771323663" sldId="321"/>
            <ac:spMk id="15" creationId="{0EB08093-8619-4222-A05D-D7B5DDA244E7}"/>
          </ac:spMkLst>
        </pc:spChg>
        <pc:spChg chg="add mod">
          <ac:chgData name="Daniel Dan" userId="S::daniel.dan@modul.ac.at::e2a95533-a292-400e-bcf5-c81090ef720f" providerId="AD" clId="Web-{B0536F86-C883-7A67-11FA-EA747C9A93F9}" dt="2022-02-27T19:02:12.331" v="1111" actId="20577"/>
          <ac:spMkLst>
            <pc:docMk/>
            <pc:sldMk cId="3771323663" sldId="321"/>
            <ac:spMk id="17" creationId="{63BC5BE6-2497-4219-B3E2-1175FBAC95E1}"/>
          </ac:spMkLst>
        </pc:spChg>
        <pc:spChg chg="add mod">
          <ac:chgData name="Daniel Dan" userId="S::daniel.dan@modul.ac.at::e2a95533-a292-400e-bcf5-c81090ef720f" providerId="AD" clId="Web-{B0536F86-C883-7A67-11FA-EA747C9A93F9}" dt="2022-02-27T19:39:52.236" v="1267" actId="20577"/>
          <ac:spMkLst>
            <pc:docMk/>
            <pc:sldMk cId="3771323663" sldId="321"/>
            <ac:spMk id="19" creationId="{16B51973-F20E-4200-BB19-5F8EB3E2960F}"/>
          </ac:spMkLst>
        </pc:spChg>
      </pc:sldChg>
      <pc:sldChg chg="modSp add replId">
        <pc:chgData name="Daniel Dan" userId="S::daniel.dan@modul.ac.at::e2a95533-a292-400e-bcf5-c81090ef720f" providerId="AD" clId="Web-{B0536F86-C883-7A67-11FA-EA747C9A93F9}" dt="2022-02-27T19:53:58.162" v="2518" actId="20577"/>
        <pc:sldMkLst>
          <pc:docMk/>
          <pc:sldMk cId="3370229835" sldId="322"/>
        </pc:sldMkLst>
        <pc:spChg chg="mod">
          <ac:chgData name="Daniel Dan" userId="S::daniel.dan@modul.ac.at::e2a95533-a292-400e-bcf5-c81090ef720f" providerId="AD" clId="Web-{B0536F86-C883-7A67-11FA-EA747C9A93F9}" dt="2022-02-27T19:53:58.162" v="2518" actId="20577"/>
          <ac:spMkLst>
            <pc:docMk/>
            <pc:sldMk cId="3370229835" sldId="322"/>
            <ac:spMk id="2" creationId="{2C8E9D9B-0A9B-430B-8E73-1FD89A2AD545}"/>
          </ac:spMkLst>
        </pc:spChg>
        <pc:spChg chg="mod">
          <ac:chgData name="Daniel Dan" userId="S::daniel.dan@modul.ac.at::e2a95533-a292-400e-bcf5-c81090ef720f" providerId="AD" clId="Web-{B0536F86-C883-7A67-11FA-EA747C9A93F9}" dt="2022-02-27T19:12:40.597" v="1241" actId="20577"/>
          <ac:spMkLst>
            <pc:docMk/>
            <pc:sldMk cId="3370229835" sldId="322"/>
            <ac:spMk id="11" creationId="{3C4D02FA-1CE8-472A-9175-7CEEFF0422CF}"/>
          </ac:spMkLst>
        </pc:spChg>
        <pc:spChg chg="mod">
          <ac:chgData name="Daniel Dan" userId="S::daniel.dan@modul.ac.at::e2a95533-a292-400e-bcf5-c81090ef720f" providerId="AD" clId="Web-{B0536F86-C883-7A67-11FA-EA747C9A93F9}" dt="2022-02-27T19:39:42.611" v="1254" actId="20577"/>
          <ac:spMkLst>
            <pc:docMk/>
            <pc:sldMk cId="3370229835" sldId="322"/>
            <ac:spMk id="17" creationId="{63BC5BE6-2497-4219-B3E2-1175FBAC95E1}"/>
          </ac:spMkLst>
        </pc:spChg>
        <pc:spChg chg="mod">
          <ac:chgData name="Daniel Dan" userId="S::daniel.dan@modul.ac.at::e2a95533-a292-400e-bcf5-c81090ef720f" providerId="AD" clId="Web-{B0536F86-C883-7A67-11FA-EA747C9A93F9}" dt="2022-02-27T19:40:07.642" v="1274" actId="20577"/>
          <ac:spMkLst>
            <pc:docMk/>
            <pc:sldMk cId="3370229835" sldId="322"/>
            <ac:spMk id="19" creationId="{16B51973-F20E-4200-BB19-5F8EB3E2960F}"/>
          </ac:spMkLst>
        </pc:spChg>
      </pc:sldChg>
      <pc:sldChg chg="addSp delSp modSp add replId">
        <pc:chgData name="Daniel Dan" userId="S::daniel.dan@modul.ac.at::e2a95533-a292-400e-bcf5-c81090ef720f" providerId="AD" clId="Web-{B0536F86-C883-7A67-11FA-EA747C9A93F9}" dt="2022-02-27T19:51:55.236" v="2459"/>
        <pc:sldMkLst>
          <pc:docMk/>
          <pc:sldMk cId="3219428231" sldId="323"/>
        </pc:sldMkLst>
        <pc:spChg chg="del">
          <ac:chgData name="Daniel Dan" userId="S::daniel.dan@modul.ac.at::e2a95533-a292-400e-bcf5-c81090ef720f" providerId="AD" clId="Web-{B0536F86-C883-7A67-11FA-EA747C9A93F9}" dt="2022-02-27T19:44:48.272" v="1485"/>
          <ac:spMkLst>
            <pc:docMk/>
            <pc:sldMk cId="3219428231" sldId="323"/>
            <ac:spMk id="2" creationId="{2C8E9D9B-0A9B-430B-8E73-1FD89A2AD545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93"/>
          <ac:spMkLst>
            <pc:docMk/>
            <pc:sldMk cId="3219428231" sldId="323"/>
            <ac:spMk id="3" creationId="{60F5FB00-4525-44CB-9653-DC87B0C1B19B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92"/>
          <ac:spMkLst>
            <pc:docMk/>
            <pc:sldMk cId="3219428231" sldId="323"/>
            <ac:spMk id="5" creationId="{31E6133C-DC43-4AA8-AFEC-81D03EE5E589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91"/>
          <ac:spMkLst>
            <pc:docMk/>
            <pc:sldMk cId="3219428231" sldId="323"/>
            <ac:spMk id="9" creationId="{F8E0876B-00DB-432C-A8E6-3EDB7FCE2242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90"/>
          <ac:spMkLst>
            <pc:docMk/>
            <pc:sldMk cId="3219428231" sldId="323"/>
            <ac:spMk id="11" creationId="{3C4D02FA-1CE8-472A-9175-7CEEFF0422CF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89"/>
          <ac:spMkLst>
            <pc:docMk/>
            <pc:sldMk cId="3219428231" sldId="323"/>
            <ac:spMk id="13" creationId="{2913E011-2738-45D2-A9F8-44FABE537C55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88"/>
          <ac:spMkLst>
            <pc:docMk/>
            <pc:sldMk cId="3219428231" sldId="323"/>
            <ac:spMk id="15" creationId="{0EB08093-8619-4222-A05D-D7B5DDA244E7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87"/>
          <ac:spMkLst>
            <pc:docMk/>
            <pc:sldMk cId="3219428231" sldId="323"/>
            <ac:spMk id="17" creationId="{63BC5BE6-2497-4219-B3E2-1175FBAC95E1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86"/>
          <ac:spMkLst>
            <pc:docMk/>
            <pc:sldMk cId="3219428231" sldId="323"/>
            <ac:spMk id="19" creationId="{16B51973-F20E-4200-BB19-5F8EB3E2960F}"/>
          </ac:spMkLst>
        </pc:spChg>
        <pc:spChg chg="mod">
          <ac:chgData name="Daniel Dan" userId="S::daniel.dan@modul.ac.at::e2a95533-a292-400e-bcf5-c81090ef720f" providerId="AD" clId="Web-{B0536F86-C883-7A67-11FA-EA747C9A93F9}" dt="2022-02-27T19:44:42.162" v="1484" actId="20577"/>
          <ac:spMkLst>
            <pc:docMk/>
            <pc:sldMk cId="3219428231" sldId="323"/>
            <ac:spMk id="157" creationId="{00000000-0000-0000-0000-000000000000}"/>
          </ac:spMkLst>
        </pc:spChg>
        <pc:graphicFrameChg chg="add mod modGraphic">
          <ac:chgData name="Daniel Dan" userId="S::daniel.dan@modul.ac.at::e2a95533-a292-400e-bcf5-c81090ef720f" providerId="AD" clId="Web-{B0536F86-C883-7A67-11FA-EA747C9A93F9}" dt="2022-02-27T19:51:55.236" v="2459"/>
          <ac:graphicFrameMkLst>
            <pc:docMk/>
            <pc:sldMk cId="3219428231" sldId="323"/>
            <ac:graphicFrameMk id="6" creationId="{6B2D2C6F-2BD6-4075-8B5C-4562248A9DEB}"/>
          </ac:graphicFrameMkLst>
        </pc:graphicFrameChg>
      </pc:sldChg>
    </pc:docChg>
  </pc:docChgLst>
  <pc:docChgLst>
    <pc:chgData name="Daniel Dan" userId="S::daniel.dan@modul.ac.at::e2a95533-a292-400e-bcf5-c81090ef720f" providerId="AD" clId="Web-{690A8561-0462-61C5-122F-B37E0D33A249}"/>
    <pc:docChg chg="addSld modSld">
      <pc:chgData name="Daniel Dan" userId="S::daniel.dan@modul.ac.at::e2a95533-a292-400e-bcf5-c81090ef720f" providerId="AD" clId="Web-{690A8561-0462-61C5-122F-B37E0D33A249}" dt="2022-02-25T18:00:25.011" v="398" actId="20577"/>
      <pc:docMkLst>
        <pc:docMk/>
      </pc:docMkLst>
      <pc:sldChg chg="modSp">
        <pc:chgData name="Daniel Dan" userId="S::daniel.dan@modul.ac.at::e2a95533-a292-400e-bcf5-c81090ef720f" providerId="AD" clId="Web-{690A8561-0462-61C5-122F-B37E0D33A249}" dt="2022-02-25T17:10:40.821" v="7" actId="20577"/>
        <pc:sldMkLst>
          <pc:docMk/>
          <pc:sldMk cId="0" sldId="256"/>
        </pc:sldMkLst>
        <pc:spChg chg="mod">
          <ac:chgData name="Daniel Dan" userId="S::daniel.dan@modul.ac.at::e2a95533-a292-400e-bcf5-c81090ef720f" providerId="AD" clId="Web-{690A8561-0462-61C5-122F-B37E0D33A249}" dt="2022-02-25T17:10:40.821" v="7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">
        <pc:chgData name="Daniel Dan" userId="S::daniel.dan@modul.ac.at::e2a95533-a292-400e-bcf5-c81090ef720f" providerId="AD" clId="Web-{690A8561-0462-61C5-122F-B37E0D33A249}" dt="2022-02-25T17:30:54.181" v="146" actId="20577"/>
        <pc:sldMkLst>
          <pc:docMk/>
          <pc:sldMk cId="0" sldId="257"/>
        </pc:sldMkLst>
        <pc:spChg chg="mod">
          <ac:chgData name="Daniel Dan" userId="S::daniel.dan@modul.ac.at::e2a95533-a292-400e-bcf5-c81090ef720f" providerId="AD" clId="Web-{690A8561-0462-61C5-122F-B37E0D33A249}" dt="2022-02-25T17:19:28.820" v="83" actId="20577"/>
          <ac:spMkLst>
            <pc:docMk/>
            <pc:sldMk cId="0" sldId="257"/>
            <ac:spMk id="86" creationId="{00000000-0000-0000-0000-000000000000}"/>
          </ac:spMkLst>
        </pc:spChg>
        <pc:spChg chg="mod">
          <ac:chgData name="Daniel Dan" userId="S::daniel.dan@modul.ac.at::e2a95533-a292-400e-bcf5-c81090ef720f" providerId="AD" clId="Web-{690A8561-0462-61C5-122F-B37E0D33A249}" dt="2022-02-25T17:30:54.181" v="146" actId="20577"/>
          <ac:spMkLst>
            <pc:docMk/>
            <pc:sldMk cId="0" sldId="257"/>
            <ac:spMk id="87" creationId="{00000000-0000-0000-0000-000000000000}"/>
          </ac:spMkLst>
        </pc:spChg>
      </pc:sldChg>
      <pc:sldChg chg="addSp delSp modSp">
        <pc:chgData name="Daniel Dan" userId="S::daniel.dan@modul.ac.at::e2a95533-a292-400e-bcf5-c81090ef720f" providerId="AD" clId="Web-{690A8561-0462-61C5-122F-B37E0D33A249}" dt="2022-02-25T17:41:53.037" v="288" actId="20577"/>
        <pc:sldMkLst>
          <pc:docMk/>
          <pc:sldMk cId="0" sldId="258"/>
        </pc:sldMkLst>
        <pc:spChg chg="add mod">
          <ac:chgData name="Daniel Dan" userId="S::daniel.dan@modul.ac.at::e2a95533-a292-400e-bcf5-c81090ef720f" providerId="AD" clId="Web-{690A8561-0462-61C5-122F-B37E0D33A249}" dt="2022-02-25T17:41:53.037" v="288" actId="20577"/>
          <ac:spMkLst>
            <pc:docMk/>
            <pc:sldMk cId="0" sldId="258"/>
            <ac:spMk id="2" creationId="{2AC6E17C-95F6-43A8-9683-8D544AABF34F}"/>
          </ac:spMkLst>
        </pc:spChg>
        <pc:spChg chg="mod">
          <ac:chgData name="Daniel Dan" userId="S::daniel.dan@modul.ac.at::e2a95533-a292-400e-bcf5-c81090ef720f" providerId="AD" clId="Web-{690A8561-0462-61C5-122F-B37E0D33A249}" dt="2022-02-25T17:36:07.680" v="211" actId="20577"/>
          <ac:spMkLst>
            <pc:docMk/>
            <pc:sldMk cId="0" sldId="258"/>
            <ac:spMk id="93" creationId="{00000000-0000-0000-0000-000000000000}"/>
          </ac:spMkLst>
        </pc:spChg>
        <pc:spChg chg="del mod">
          <ac:chgData name="Daniel Dan" userId="S::daniel.dan@modul.ac.at::e2a95533-a292-400e-bcf5-c81090ef720f" providerId="AD" clId="Web-{690A8561-0462-61C5-122F-B37E0D33A249}" dt="2022-02-25T17:40:22.956" v="257"/>
          <ac:spMkLst>
            <pc:docMk/>
            <pc:sldMk cId="0" sldId="258"/>
            <ac:spMk id="94" creationId="{00000000-0000-0000-0000-000000000000}"/>
          </ac:spMkLst>
        </pc:spChg>
      </pc:sldChg>
      <pc:sldChg chg="addSp delSp modSp">
        <pc:chgData name="Daniel Dan" userId="S::daniel.dan@modul.ac.at::e2a95533-a292-400e-bcf5-c81090ef720f" providerId="AD" clId="Web-{690A8561-0462-61C5-122F-B37E0D33A249}" dt="2022-02-25T17:47:17.330" v="346" actId="20577"/>
        <pc:sldMkLst>
          <pc:docMk/>
          <pc:sldMk cId="0" sldId="259"/>
        </pc:sldMkLst>
        <pc:spChg chg="add mod">
          <ac:chgData name="Daniel Dan" userId="S::daniel.dan@modul.ac.at::e2a95533-a292-400e-bcf5-c81090ef720f" providerId="AD" clId="Web-{690A8561-0462-61C5-122F-B37E0D33A249}" dt="2022-02-25T17:47:17.330" v="346" actId="20577"/>
          <ac:spMkLst>
            <pc:docMk/>
            <pc:sldMk cId="0" sldId="259"/>
            <ac:spMk id="2" creationId="{13DC73B7-25F9-40B5-97EA-554C45F92658}"/>
          </ac:spMkLst>
        </pc:spChg>
        <pc:spChg chg="add mod">
          <ac:chgData name="Daniel Dan" userId="S::daniel.dan@modul.ac.at::e2a95533-a292-400e-bcf5-c81090ef720f" providerId="AD" clId="Web-{690A8561-0462-61C5-122F-B37E0D33A249}" dt="2022-02-25T17:45:55.172" v="331" actId="1076"/>
          <ac:spMkLst>
            <pc:docMk/>
            <pc:sldMk cId="0" sldId="259"/>
            <ac:spMk id="4" creationId="{B92A72C2-7B1A-4D69-BD9E-0A6D944717BF}"/>
          </ac:spMkLst>
        </pc:spChg>
        <pc:spChg chg="mod">
          <ac:chgData name="Daniel Dan" userId="S::daniel.dan@modul.ac.at::e2a95533-a292-400e-bcf5-c81090ef720f" providerId="AD" clId="Web-{690A8561-0462-61C5-122F-B37E0D33A249}" dt="2022-02-25T17:42:39.651" v="293" actId="20577"/>
          <ac:spMkLst>
            <pc:docMk/>
            <pc:sldMk cId="0" sldId="259"/>
            <ac:spMk id="100" creationId="{00000000-0000-0000-0000-000000000000}"/>
          </ac:spMkLst>
        </pc:spChg>
        <pc:spChg chg="del">
          <ac:chgData name="Daniel Dan" userId="S::daniel.dan@modul.ac.at::e2a95533-a292-400e-bcf5-c81090ef720f" providerId="AD" clId="Web-{690A8561-0462-61C5-122F-B37E0D33A249}" dt="2022-02-25T17:42:42.698" v="294"/>
          <ac:spMkLst>
            <pc:docMk/>
            <pc:sldMk cId="0" sldId="259"/>
            <ac:spMk id="101" creationId="{00000000-0000-0000-0000-000000000000}"/>
          </ac:spMkLst>
        </pc:spChg>
        <pc:picChg chg="add mod">
          <ac:chgData name="Daniel Dan" userId="S::daniel.dan@modul.ac.at::e2a95533-a292-400e-bcf5-c81090ef720f" providerId="AD" clId="Web-{690A8561-0462-61C5-122F-B37E0D33A249}" dt="2022-02-25T17:45:04.280" v="313" actId="14100"/>
          <ac:picMkLst>
            <pc:docMk/>
            <pc:sldMk cId="0" sldId="259"/>
            <ac:picMk id="3" creationId="{6FF03AE6-7DA7-41B3-9B0E-2709BF48736A}"/>
          </ac:picMkLst>
        </pc:picChg>
        <pc:picChg chg="del">
          <ac:chgData name="Daniel Dan" userId="S::daniel.dan@modul.ac.at::e2a95533-a292-400e-bcf5-c81090ef720f" providerId="AD" clId="Web-{690A8561-0462-61C5-122F-B37E0D33A249}" dt="2022-02-25T17:42:44.401" v="295"/>
          <ac:picMkLst>
            <pc:docMk/>
            <pc:sldMk cId="0" sldId="259"/>
            <ac:picMk id="102" creationId="{00000000-0000-0000-0000-000000000000}"/>
          </ac:picMkLst>
        </pc:picChg>
      </pc:sldChg>
      <pc:sldChg chg="addSp delSp modSp">
        <pc:chgData name="Daniel Dan" userId="S::daniel.dan@modul.ac.at::e2a95533-a292-400e-bcf5-c81090ef720f" providerId="AD" clId="Web-{690A8561-0462-61C5-122F-B37E0D33A249}" dt="2022-02-25T17:47:42.550" v="350" actId="20577"/>
        <pc:sldMkLst>
          <pc:docMk/>
          <pc:sldMk cId="0" sldId="260"/>
        </pc:sldMkLst>
        <pc:spChg chg="add mod">
          <ac:chgData name="Daniel Dan" userId="S::daniel.dan@modul.ac.at::e2a95533-a292-400e-bcf5-c81090ef720f" providerId="AD" clId="Web-{690A8561-0462-61C5-122F-B37E0D33A249}" dt="2022-02-25T17:47:42.550" v="350" actId="20577"/>
          <ac:spMkLst>
            <pc:docMk/>
            <pc:sldMk cId="0" sldId="260"/>
            <ac:spMk id="2" creationId="{32FF7F9F-5BD7-43AB-9D11-FCEAC2F92173}"/>
          </ac:spMkLst>
        </pc:spChg>
        <pc:spChg chg="mod">
          <ac:chgData name="Daniel Dan" userId="S::daniel.dan@modul.ac.at::e2a95533-a292-400e-bcf5-c81090ef720f" providerId="AD" clId="Web-{690A8561-0462-61C5-122F-B37E0D33A249}" dt="2022-02-25T17:46:31.313" v="333" actId="20577"/>
          <ac:spMkLst>
            <pc:docMk/>
            <pc:sldMk cId="0" sldId="260"/>
            <ac:spMk id="108" creationId="{00000000-0000-0000-0000-000000000000}"/>
          </ac:spMkLst>
        </pc:spChg>
        <pc:spChg chg="del mod">
          <ac:chgData name="Daniel Dan" userId="S::daniel.dan@modul.ac.at::e2a95533-a292-400e-bcf5-c81090ef720f" providerId="AD" clId="Web-{690A8561-0462-61C5-122F-B37E0D33A249}" dt="2022-02-25T17:46:37.986" v="336"/>
          <ac:spMkLst>
            <pc:docMk/>
            <pc:sldMk cId="0" sldId="260"/>
            <ac:spMk id="109" creationId="{00000000-0000-0000-0000-000000000000}"/>
          </ac:spMkLst>
        </pc:spChg>
      </pc:sldChg>
      <pc:sldChg chg="addSp delSp modSp">
        <pc:chgData name="Daniel Dan" userId="S::daniel.dan@modul.ac.at::e2a95533-a292-400e-bcf5-c81090ef720f" providerId="AD" clId="Web-{690A8561-0462-61C5-122F-B37E0D33A249}" dt="2022-02-25T18:00:25.011" v="398" actId="20577"/>
        <pc:sldMkLst>
          <pc:docMk/>
          <pc:sldMk cId="0" sldId="261"/>
        </pc:sldMkLst>
        <pc:spChg chg="add mod">
          <ac:chgData name="Daniel Dan" userId="S::daniel.dan@modul.ac.at::e2a95533-a292-400e-bcf5-c81090ef720f" providerId="AD" clId="Web-{690A8561-0462-61C5-122F-B37E0D33A249}" dt="2022-02-25T17:57:13.850" v="387" actId="20577"/>
          <ac:spMkLst>
            <pc:docMk/>
            <pc:sldMk cId="0" sldId="261"/>
            <ac:spMk id="2" creationId="{AA3D26AF-68C0-4D87-BDD7-C716EA8FEE9B}"/>
          </ac:spMkLst>
        </pc:spChg>
        <pc:spChg chg="add del mod">
          <ac:chgData name="Daniel Dan" userId="S::daniel.dan@modul.ac.at::e2a95533-a292-400e-bcf5-c81090ef720f" providerId="AD" clId="Web-{690A8561-0462-61C5-122F-B37E0D33A249}" dt="2022-02-25T18:00:05.198" v="394"/>
          <ac:spMkLst>
            <pc:docMk/>
            <pc:sldMk cId="0" sldId="261"/>
            <ac:spMk id="4" creationId="{29309802-49C4-4EEF-B1FB-6A6B45A396AF}"/>
          </ac:spMkLst>
        </pc:spChg>
        <pc:spChg chg="add mod">
          <ac:chgData name="Daniel Dan" userId="S::daniel.dan@modul.ac.at::e2a95533-a292-400e-bcf5-c81090ef720f" providerId="AD" clId="Web-{690A8561-0462-61C5-122F-B37E0D33A249}" dt="2022-02-25T18:00:25.011" v="398" actId="20577"/>
          <ac:spMkLst>
            <pc:docMk/>
            <pc:sldMk cId="0" sldId="261"/>
            <ac:spMk id="5" creationId="{22FF756C-13B0-4326-B416-4DE81110253F}"/>
          </ac:spMkLst>
        </pc:spChg>
        <pc:spChg chg="mod">
          <ac:chgData name="Daniel Dan" userId="S::daniel.dan@modul.ac.at::e2a95533-a292-400e-bcf5-c81090ef720f" providerId="AD" clId="Web-{690A8561-0462-61C5-122F-B37E0D33A249}" dt="2022-02-25T17:55:53.332" v="370" actId="20577"/>
          <ac:spMkLst>
            <pc:docMk/>
            <pc:sldMk cId="0" sldId="261"/>
            <ac:spMk id="115" creationId="{00000000-0000-0000-0000-000000000000}"/>
          </ac:spMkLst>
        </pc:spChg>
        <pc:spChg chg="mod">
          <ac:chgData name="Daniel Dan" userId="S::daniel.dan@modul.ac.at::e2a95533-a292-400e-bcf5-c81090ef720f" providerId="AD" clId="Web-{690A8561-0462-61C5-122F-B37E0D33A249}" dt="2022-02-25T17:56:12.395" v="373" actId="20577"/>
          <ac:spMkLst>
            <pc:docMk/>
            <pc:sldMk cId="0" sldId="261"/>
            <ac:spMk id="116" creationId="{00000000-0000-0000-0000-000000000000}"/>
          </ac:spMkLst>
        </pc:spChg>
        <pc:spChg chg="del">
          <ac:chgData name="Daniel Dan" userId="S::daniel.dan@modul.ac.at::e2a95533-a292-400e-bcf5-c81090ef720f" providerId="AD" clId="Web-{690A8561-0462-61C5-122F-B37E0D33A249}" dt="2022-02-25T17:56:20.739" v="377"/>
          <ac:spMkLst>
            <pc:docMk/>
            <pc:sldMk cId="0" sldId="261"/>
            <ac:spMk id="117" creationId="{00000000-0000-0000-0000-000000000000}"/>
          </ac:spMkLst>
        </pc:spChg>
        <pc:spChg chg="del">
          <ac:chgData name="Daniel Dan" userId="S::daniel.dan@modul.ac.at::e2a95533-a292-400e-bcf5-c81090ef720f" providerId="AD" clId="Web-{690A8561-0462-61C5-122F-B37E0D33A249}" dt="2022-02-25T17:56:20.739" v="376"/>
          <ac:spMkLst>
            <pc:docMk/>
            <pc:sldMk cId="0" sldId="261"/>
            <ac:spMk id="118" creationId="{00000000-0000-0000-0000-000000000000}"/>
          </ac:spMkLst>
        </pc:spChg>
        <pc:spChg chg="del">
          <ac:chgData name="Daniel Dan" userId="S::daniel.dan@modul.ac.at::e2a95533-a292-400e-bcf5-c81090ef720f" providerId="AD" clId="Web-{690A8561-0462-61C5-122F-B37E0D33A249}" dt="2022-02-25T17:56:39.833" v="378"/>
          <ac:spMkLst>
            <pc:docMk/>
            <pc:sldMk cId="0" sldId="261"/>
            <ac:spMk id="119" creationId="{00000000-0000-0000-0000-000000000000}"/>
          </ac:spMkLst>
        </pc:spChg>
        <pc:picChg chg="add mod">
          <ac:chgData name="Daniel Dan" userId="S::daniel.dan@modul.ac.at::e2a95533-a292-400e-bcf5-c81090ef720f" providerId="AD" clId="Web-{690A8561-0462-61C5-122F-B37E0D33A249}" dt="2022-02-25T17:58:50.102" v="390" actId="14100"/>
          <ac:picMkLst>
            <pc:docMk/>
            <pc:sldMk cId="0" sldId="261"/>
            <ac:picMk id="3" creationId="{4BE485D4-BF09-47D2-A8B4-13ABA91EAB8C}"/>
          </ac:picMkLst>
        </pc:picChg>
        <pc:cxnChg chg="del mod">
          <ac:chgData name="Daniel Dan" userId="S::daniel.dan@modul.ac.at::e2a95533-a292-400e-bcf5-c81090ef720f" providerId="AD" clId="Web-{690A8561-0462-61C5-122F-B37E0D33A249}" dt="2022-02-25T17:56:20.739" v="375"/>
          <ac:cxnSpMkLst>
            <pc:docMk/>
            <pc:sldMk cId="0" sldId="261"/>
            <ac:cxnSpMk id="120" creationId="{00000000-0000-0000-0000-000000000000}"/>
          </ac:cxnSpMkLst>
        </pc:cxnChg>
        <pc:cxnChg chg="del mod">
          <ac:chgData name="Daniel Dan" userId="S::daniel.dan@modul.ac.at::e2a95533-a292-400e-bcf5-c81090ef720f" providerId="AD" clId="Web-{690A8561-0462-61C5-122F-B37E0D33A249}" dt="2022-02-25T17:56:20.739" v="374"/>
          <ac:cxnSpMkLst>
            <pc:docMk/>
            <pc:sldMk cId="0" sldId="261"/>
            <ac:cxnSpMk id="121" creationId="{00000000-0000-0000-0000-000000000000}"/>
          </ac:cxnSpMkLst>
        </pc:cxnChg>
      </pc:sldChg>
      <pc:sldChg chg="modSp add replId">
        <pc:chgData name="Daniel Dan" userId="S::daniel.dan@modul.ac.at::e2a95533-a292-400e-bcf5-c81090ef720f" providerId="AD" clId="Web-{690A8561-0462-61C5-122F-B37E0D33A249}" dt="2022-02-25T17:35:33.085" v="202" actId="20577"/>
        <pc:sldMkLst>
          <pc:docMk/>
          <pc:sldMk cId="862618233" sldId="307"/>
        </pc:sldMkLst>
        <pc:spChg chg="mod">
          <ac:chgData name="Daniel Dan" userId="S::daniel.dan@modul.ac.at::e2a95533-a292-400e-bcf5-c81090ef720f" providerId="AD" clId="Web-{690A8561-0462-61C5-122F-B37E0D33A249}" dt="2022-02-25T17:33:00.638" v="153" actId="20577"/>
          <ac:spMkLst>
            <pc:docMk/>
            <pc:sldMk cId="862618233" sldId="307"/>
            <ac:spMk id="86" creationId="{00000000-0000-0000-0000-000000000000}"/>
          </ac:spMkLst>
        </pc:spChg>
        <pc:spChg chg="mod">
          <ac:chgData name="Daniel Dan" userId="S::daniel.dan@modul.ac.at::e2a95533-a292-400e-bcf5-c81090ef720f" providerId="AD" clId="Web-{690A8561-0462-61C5-122F-B37E0D33A249}" dt="2022-02-25T17:35:33.085" v="202" actId="20577"/>
          <ac:spMkLst>
            <pc:docMk/>
            <pc:sldMk cId="862618233" sldId="307"/>
            <ac:spMk id="87" creationId="{00000000-0000-0000-0000-000000000000}"/>
          </ac:spMkLst>
        </pc:spChg>
      </pc:sldChg>
      <pc:sldChg chg="addSp delSp modSp add replId">
        <pc:chgData name="Daniel Dan" userId="S::daniel.dan@modul.ac.at::e2a95533-a292-400e-bcf5-c81090ef720f" providerId="AD" clId="Web-{690A8561-0462-61C5-122F-B37E0D33A249}" dt="2022-02-25T17:54:56.545" v="366" actId="20577"/>
        <pc:sldMkLst>
          <pc:docMk/>
          <pc:sldMk cId="1635341884" sldId="308"/>
        </pc:sldMkLst>
        <pc:spChg chg="del mod">
          <ac:chgData name="Daniel Dan" userId="S::daniel.dan@modul.ac.at::e2a95533-a292-400e-bcf5-c81090ef720f" providerId="AD" clId="Web-{690A8561-0462-61C5-122F-B37E0D33A249}" dt="2022-02-25T17:54:17.091" v="354"/>
          <ac:spMkLst>
            <pc:docMk/>
            <pc:sldMk cId="1635341884" sldId="308"/>
            <ac:spMk id="2" creationId="{32FF7F9F-5BD7-43AB-9D11-FCEAC2F92173}"/>
          </ac:spMkLst>
        </pc:spChg>
        <pc:spChg chg="add mod">
          <ac:chgData name="Daniel Dan" userId="S::daniel.dan@modul.ac.at::e2a95533-a292-400e-bcf5-c81090ef720f" providerId="AD" clId="Web-{690A8561-0462-61C5-122F-B37E0D33A249}" dt="2022-02-25T17:54:56.545" v="366" actId="20577"/>
          <ac:spMkLst>
            <pc:docMk/>
            <pc:sldMk cId="1635341884" sldId="308"/>
            <ac:spMk id="4" creationId="{7BC43673-A9E5-465D-B16A-6019983F8373}"/>
          </ac:spMkLst>
        </pc:spChg>
        <pc:picChg chg="add mod">
          <ac:chgData name="Daniel Dan" userId="S::daniel.dan@modul.ac.at::e2a95533-a292-400e-bcf5-c81090ef720f" providerId="AD" clId="Web-{690A8561-0462-61C5-122F-B37E0D33A249}" dt="2022-02-25T17:54:32.216" v="358" actId="1076"/>
          <ac:picMkLst>
            <pc:docMk/>
            <pc:sldMk cId="1635341884" sldId="308"/>
            <ac:picMk id="3" creationId="{7F2C4DF4-3636-442D-8BA9-40DC8304D35B}"/>
          </ac:picMkLst>
        </pc:picChg>
      </pc:sldChg>
      <pc:sldChg chg="add replId">
        <pc:chgData name="Daniel Dan" userId="S::daniel.dan@modul.ac.at::e2a95533-a292-400e-bcf5-c81090ef720f" providerId="AD" clId="Web-{690A8561-0462-61C5-122F-B37E0D33A249}" dt="2022-02-25T17:56:05.645" v="371"/>
        <pc:sldMkLst>
          <pc:docMk/>
          <pc:sldMk cId="808992841" sldId="309"/>
        </pc:sldMkLst>
      </pc:sldChg>
    </pc:docChg>
  </pc:docChgLst>
  <pc:docChgLst>
    <pc:chgData name="Daniel Dan" userId="S::daniel.dan@modul.ac.at::e2a95533-a292-400e-bcf5-c81090ef720f" providerId="AD" clId="Web-{6650C529-5FF6-DF91-408E-CA6877BEA450}"/>
    <pc:docChg chg="modSld">
      <pc:chgData name="Daniel Dan" userId="S::daniel.dan@modul.ac.at::e2a95533-a292-400e-bcf5-c81090ef720f" providerId="AD" clId="Web-{6650C529-5FF6-DF91-408E-CA6877BEA450}" dt="2022-02-28T12:12:33.858" v="9" actId="20577"/>
      <pc:docMkLst>
        <pc:docMk/>
      </pc:docMkLst>
      <pc:sldChg chg="modSp">
        <pc:chgData name="Daniel Dan" userId="S::daniel.dan@modul.ac.at::e2a95533-a292-400e-bcf5-c81090ef720f" providerId="AD" clId="Web-{6650C529-5FF6-DF91-408E-CA6877BEA450}" dt="2022-02-28T12:12:33.858" v="9" actId="20577"/>
        <pc:sldMkLst>
          <pc:docMk/>
          <pc:sldMk cId="0" sldId="305"/>
        </pc:sldMkLst>
        <pc:spChg chg="mod">
          <ac:chgData name="Daniel Dan" userId="S::daniel.dan@modul.ac.at::e2a95533-a292-400e-bcf5-c81090ef720f" providerId="AD" clId="Web-{6650C529-5FF6-DF91-408E-CA6877BEA450}" dt="2022-02-28T12:12:33.858" v="9" actId="20577"/>
          <ac:spMkLst>
            <pc:docMk/>
            <pc:sldMk cId="0" sldId="305"/>
            <ac:spMk id="43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8107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3862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9306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5911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81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2450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8057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1100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443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347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6092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5264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540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07043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39142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24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73200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37387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53667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79097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8356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32237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34060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79543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3274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98754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36521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34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136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81854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3299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669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38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2775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30285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35655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40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82505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4420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008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8741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6310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0977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8675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41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70198"/>
            <a:ext cx="123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mtClean="0">
                <a:solidFill>
                  <a:schemeClr val="bg1"/>
                </a:solidFill>
              </a:rPr>
              <a:t>‹Nr.›</a:t>
            </a:fld>
            <a:r>
              <a:rPr lang="de-AT" dirty="0">
                <a:solidFill>
                  <a:schemeClr val="bg1"/>
                </a:solidFill>
              </a:rPr>
              <a:t> / 42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dhelic/focsp/main?labpath=notebooks%2Funit6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dhelic/focsp/main?labpath=notebooks%2Funit6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3" Type="http://schemas.openxmlformats.org/officeDocument/2006/relationships/slide" Target="slide3.xml"/><Relationship Id="rId7" Type="http://schemas.openxmlformats.org/officeDocument/2006/relationships/slide" Target="slide3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5.xml"/><Relationship Id="rId5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4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dhelic/focsp/main?labpath=notebooks%2Funit6.ipynb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dhelic/focsp/main?labpath=notebooks%2Funit6.ipynb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ythontutor.com/python-debugger.html#code=def%20test_scope%28%29%3A%0A%20%20%20%20print%28'z%20in%20the%20function',%20z%29%0A%20%20%20%20y%20%3D%205%20%2B%20z%0A%20%20%20%20print%28'y%20in%20the%20function%20after%20the%20new%20assignment',%20y%29%0A%20%20%20%20%23%20what%20happens%20if%20we%20define%20z%20here%3F%20%3D%3E%20would%20fail%0A%0Ay%20%3D%205%0Az%20%3D%203%0Aprint%28'z%20outside%20of%20the%20function',%20z%29%0Atest_scope%28%29%0Aprint%28'z%20outside%20after%20calling%20the%20function',%20z%29&amp;cumulative=false&amp;heapPrimitives=nevernest&amp;mode=edit&amp;origin=opt-frontend.js&amp;py=3&amp;rawInputLstJSON=%5B%5D&amp;textReferences=false" TargetMode="External"/><Relationship Id="rId4" Type="http://schemas.openxmlformats.org/officeDocument/2006/relationships/hyperlink" Target="https://pythontutor.com/python-debugger.html#code=def%20test_scope%28%29%3A%0A%20%20%20%20print%28'y%20in%20the%20function',%20y%29%0A%20%20%20%20z%20%3D%205%0A%20%20%20%20print%28'z%20in%20the%20function',%20z%29%0A%0Ay%20%3D%204%0Az%20%3D%203%0Aprint%28'z%20outside%20of%20the%20function',%20z%29%0Atest_scope%28%29%0Aprint%28'z%20outside%20after%20calling%20the%20function',%20z%29&amp;cumulative=false&amp;heapPrimitives=nevernest&amp;mode=edit&amp;origin=opt-frontend.js&amp;py=3&amp;rawInputLstJSON=%5B%5D&amp;textReferences=fals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dhelic/focsp/main?labpath=notebooks%2Funit6.ipynb" TargetMode="External"/><Relationship Id="rId7" Type="http://schemas.openxmlformats.org/officeDocument/2006/relationships/hyperlink" Target="https://pythontutor.com/python-debugger.html#code=def%20do_stuff4%28z%29%3A%0A%20%20%20%20print%28'B',%20z%29%0A%20%20%20%20z%20%3D%20%5B8,%205%5D%0A%20%20%20%20print%28'C',%20z%29%0A%0Az%20%3D%20%5B13%5D%0Aprint%28'A',%20z%29%0Ado_stuff4%28z%29%0Aprint%28'D',%20z%29&amp;cumulative=false&amp;heapPrimitives=nevernest&amp;mode=edit&amp;origin=opt-frontend.js&amp;py=3&amp;rawInputLstJSON=%5B%5D&amp;textReferences=fals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thontutor.com/python-debugger.html#code=def%20do_stuff3%28z%29%3A%0A%20%20%20%20print%28'B',%20z%29%0A%20%20%20%20z%20%3D%2013%0A%20%20%20%20print%28'C',%20z%29%0A%0Az%20%3D%208%0Aprint%28'A',%20z%29%0Ado_stuff3%28z%29%0Aprint%28'D',%20z%29&amp;cumulative=false&amp;heapPrimitives=nevernest&amp;mode=edit&amp;origin=opt-frontend.js&amp;py=3&amp;rawInputLstJSON=%5B%5D&amp;textReferences=false" TargetMode="External"/><Relationship Id="rId5" Type="http://schemas.openxmlformats.org/officeDocument/2006/relationships/hyperlink" Target="https://pythontutor.com/python-debugger.html#code=def%20do_stuff2%28x%29%3A%0A%20%20%20%20x.append%285%29%0A%20%20%20%20print%28'B',%20x%29%0A%0Aval%20%3D%20%5B8%5D%0Aprint%28'A',%20val%29%0Ado_stuff2%28val%29%0Aprint%28'C',%20val%29&amp;cumulative=false&amp;heapPrimitives=nevernest&amp;mode=edit&amp;origin=opt-frontend.js&amp;py=3&amp;rawInputLstJSON=%5B%5D&amp;textReferences=false" TargetMode="External"/><Relationship Id="rId4" Type="http://schemas.openxmlformats.org/officeDocument/2006/relationships/hyperlink" Target="https://pythontutor.com/python-debugger.html#code=def%20do_stuff1%28x%29%3A%0A%20%20%20%20x%20%2B%3D%205%0A%20%20%20%20print%28'B',%20x%29%0A%0Aval%20%3D%208%0Aprint%28'A',%20val%29%0Ado_stuff1%28val%29%0Aprint%28'C',%20val%29&amp;cumulative=false&amp;heapPrimitives=nevernest&amp;mode=edit&amp;origin=opt-frontend.js&amp;py=3&amp;rawInputLstJSON=%5B%5D&amp;textReferences=false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python.org/3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dhelic/focsp/main?labpath=notebooks%2Funit6.ipynb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elic/focsp/blob/main/notebooks/unit6_exercise.ipynb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" y="19050"/>
            <a:ext cx="9144000" cy="6858046"/>
          </a:xfrm>
          <a:prstGeom prst="rect">
            <a:avLst/>
          </a:prstGeom>
          <a:solidFill>
            <a:srgbClr val="D3242A"/>
          </a:solidFill>
          <a:ln>
            <a:noFill/>
          </a:ln>
        </p:spPr>
      </p:pic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353192" y="4030874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1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Fundamentals of Computer Science and Programming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lang="en-US" sz="4400" b="1" noProof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1"/>
          </p:nvPr>
        </p:nvSpPr>
        <p:spPr>
          <a:xfrm>
            <a:off x="1841930" y="5268389"/>
            <a:ext cx="5131625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6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Programming Part III</a:t>
            </a:r>
            <a:endParaRPr lang="en-US" sz="3200" b="0" i="0" u="none" strike="noStrike" cap="none" noProof="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EBE914-4CDA-45B5-B72B-D9613B9F4C3F}"/>
              </a:ext>
            </a:extLst>
          </p:cNvPr>
          <p:cNvSpPr/>
          <p:nvPr/>
        </p:nvSpPr>
        <p:spPr>
          <a:xfrm>
            <a:off x="8147261" y="6409467"/>
            <a:ext cx="702051" cy="316357"/>
          </a:xfrm>
          <a:prstGeom prst="rect">
            <a:avLst/>
          </a:prstGeom>
          <a:solidFill>
            <a:srgbClr val="D3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Nested loops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2"/>
            <a:ext cx="8229600" cy="2728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Nested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loops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often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used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with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multi-dimensional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data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structures</a:t>
            </a:r>
            <a:endParaRPr lang="en-US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hlinkClick r:id="rId3"/>
              </a:rPr>
              <a:t>Notebook examples</a:t>
            </a:r>
            <a:endParaRPr lang="de-DE" sz="1800" dirty="0">
              <a:highlight>
                <a:srgbClr val="DAE3F3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39FE531-0789-4F62-ACBA-68FF1E83033B}"/>
              </a:ext>
            </a:extLst>
          </p:cNvPr>
          <p:cNvSpPr/>
          <p:nvPr/>
        </p:nvSpPr>
        <p:spPr>
          <a:xfrm>
            <a:off x="760141" y="2326243"/>
            <a:ext cx="7623717" cy="1428001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products = [['tv', 'computer'], ['plate', 'glass']]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for category in products: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for product in category: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print(product)</a:t>
            </a:r>
          </a:p>
        </p:txBody>
      </p:sp>
    </p:spTree>
    <p:extLst>
      <p:ext uri="{BB962C8B-B14F-4D97-AF65-F5344CB8AC3E}">
        <p14:creationId xmlns:p14="http://schemas.microsoft.com/office/powerpoint/2010/main" val="616702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788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Functions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2929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„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Named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“ block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code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for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solving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specific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task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Reusable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readable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easier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maintain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Examples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Python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functions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len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()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print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()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input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()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 … 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Defined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with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keyword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def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function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name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list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parametrs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Code block in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functions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indented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4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spaces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!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Executed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via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function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call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After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function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execution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main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program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continues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with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its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execution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Functions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may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return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values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main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program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39FE531-0789-4F62-ACBA-68FF1E83033B}"/>
              </a:ext>
            </a:extLst>
          </p:cNvPr>
          <p:cNvSpPr/>
          <p:nvPr/>
        </p:nvSpPr>
        <p:spPr>
          <a:xfrm>
            <a:off x="1071372" y="4658608"/>
            <a:ext cx="7001256" cy="1355616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def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test_function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(param):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print(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f'You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passed "{param}" to this function')</a:t>
            </a:r>
          </a:p>
          <a:p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test_function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(13)</a:t>
            </a:r>
          </a:p>
        </p:txBody>
      </p:sp>
    </p:spTree>
    <p:extLst>
      <p:ext uri="{BB962C8B-B14F-4D97-AF65-F5344CB8AC3E}">
        <p14:creationId xmlns:p14="http://schemas.microsoft.com/office/powerpoint/2010/main" val="2965119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Functions: basic concepts</a:t>
            </a:r>
            <a:endParaRPr lang="en-US" noProof="0" dirty="0">
              <a:solidFill>
                <a:schemeClr val="dk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D0F3B3B-1F09-4C88-9439-6F2654DF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13944" y="1748520"/>
            <a:ext cx="3916707" cy="3875340"/>
          </a:xfrm>
          <a:prstGeom prst="rect">
            <a:avLst/>
          </a:prstGeom>
          <a:ln w="0">
            <a:noFill/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FB53FF2-0E47-46ED-9763-F3860B8ECA9F}"/>
              </a:ext>
            </a:extLst>
          </p:cNvPr>
          <p:cNvSpPr txBox="1"/>
          <p:nvPr/>
        </p:nvSpPr>
        <p:spPr>
          <a:xfrm>
            <a:off x="283058" y="5529496"/>
            <a:ext cx="4381606" cy="330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2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https://commons.wikimedia.org/wiki/File:Function_machine2.svg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5865C0F-96B3-416B-B95C-7AAB5FCF521D}"/>
              </a:ext>
            </a:extLst>
          </p:cNvPr>
          <p:cNvSpPr txBox="1"/>
          <p:nvPr/>
        </p:nvSpPr>
        <p:spPr>
          <a:xfrm>
            <a:off x="4695550" y="2076300"/>
            <a:ext cx="3722976" cy="368092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parameters (arguments)</a:t>
            </a:r>
            <a:endParaRPr lang="en-US" sz="18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0" strike="noStrike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 logic (code)</a:t>
            </a:r>
            <a:endParaRPr lang="en-US" sz="18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0" strike="noStrike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 value, </a:t>
            </a:r>
            <a:r>
              <a:rPr lang="en-US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="0" strike="noStrike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onsole output, 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="0" strike="noStrike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arameter updates, ...</a:t>
            </a:r>
            <a:endParaRPr lang="en-US" sz="18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427F5B7C-2605-45E7-9D8D-BEF4A55EE2B7}"/>
              </a:ext>
            </a:extLst>
          </p:cNvPr>
          <p:cNvSpPr>
            <a:spLocks noChangeAspect="1"/>
          </p:cNvSpPr>
          <p:nvPr/>
        </p:nvSpPr>
        <p:spPr>
          <a:xfrm>
            <a:off x="4309038" y="2076300"/>
            <a:ext cx="355627" cy="407255"/>
          </a:xfrm>
          <a:custGeom>
            <a:avLst/>
            <a:gdLst>
              <a:gd name="textAreaLeft" fmla="*/ 0 w 399240"/>
              <a:gd name="textAreaRight" fmla="*/ 144000 w 399240"/>
              <a:gd name="textAreaTop" fmla="*/ 11880 h 457200"/>
              <a:gd name="textAreaBottom" fmla="*/ 445320 h 4572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cubicBezTo>
                  <a:pt x="54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16200" y="10800"/>
                  <a:pt x="21600" y="10800"/>
                </a:cubicBezTo>
                <a:cubicBezTo>
                  <a:pt x="162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5400" y="21600"/>
                  <a:pt x="0" y="21600"/>
                </a:cubicBezTo>
              </a:path>
            </a:pathLst>
          </a:custGeom>
          <a:noFill/>
          <a:ln w="367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87F7A0D-7415-4956-90C4-2A19D050CF8F}"/>
              </a:ext>
            </a:extLst>
          </p:cNvPr>
          <p:cNvSpPr>
            <a:spLocks noChangeAspect="1"/>
          </p:cNvSpPr>
          <p:nvPr/>
        </p:nvSpPr>
        <p:spPr>
          <a:xfrm>
            <a:off x="4309038" y="2912082"/>
            <a:ext cx="355627" cy="1384668"/>
          </a:xfrm>
          <a:custGeom>
            <a:avLst/>
            <a:gdLst>
              <a:gd name="textAreaLeft" fmla="*/ 0 w 399240"/>
              <a:gd name="textAreaRight" fmla="*/ 144000 w 399240"/>
              <a:gd name="textAreaTop" fmla="*/ 40320 h 1554480"/>
              <a:gd name="textAreaBottom" fmla="*/ 1514160 h 155448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cubicBezTo>
                  <a:pt x="54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16200" y="10800"/>
                  <a:pt x="21600" y="10800"/>
                </a:cubicBezTo>
                <a:cubicBezTo>
                  <a:pt x="162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5400" y="21600"/>
                  <a:pt x="0" y="21600"/>
                </a:cubicBezTo>
              </a:path>
            </a:pathLst>
          </a:custGeom>
          <a:noFill/>
          <a:ln w="367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28E1816E-0D52-4B14-B649-3172D5782A90}"/>
              </a:ext>
            </a:extLst>
          </p:cNvPr>
          <p:cNvSpPr>
            <a:spLocks noChangeAspect="1"/>
          </p:cNvSpPr>
          <p:nvPr/>
        </p:nvSpPr>
        <p:spPr>
          <a:xfrm>
            <a:off x="4309037" y="4868081"/>
            <a:ext cx="355627" cy="419441"/>
          </a:xfrm>
          <a:custGeom>
            <a:avLst/>
            <a:gdLst>
              <a:gd name="textAreaLeft" fmla="*/ 0 w 399240"/>
              <a:gd name="textAreaRight" fmla="*/ 144000 w 399240"/>
              <a:gd name="textAreaTop" fmla="*/ 12240 h 470880"/>
              <a:gd name="textAreaBottom" fmla="*/ 458640 h 47088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cubicBezTo>
                  <a:pt x="54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16200" y="10800"/>
                  <a:pt x="21600" y="10800"/>
                </a:cubicBezTo>
                <a:cubicBezTo>
                  <a:pt x="162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5400" y="21600"/>
                  <a:pt x="0" y="21600"/>
                </a:cubicBezTo>
              </a:path>
            </a:pathLst>
          </a:custGeom>
          <a:noFill/>
          <a:ln w="367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166549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Example for basic concepts</a:t>
            </a:r>
            <a:endParaRPr lang="en-US" noProof="0" dirty="0">
              <a:solidFill>
                <a:schemeClr val="dk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D0F3B3B-1F09-4C88-9439-6F2654DF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2945633" y="2700093"/>
            <a:ext cx="2957513" cy="2926080"/>
          </a:xfrm>
          <a:prstGeom prst="rect">
            <a:avLst/>
          </a:prstGeom>
          <a:ln w="0">
            <a:noFill/>
          </a:ln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740DAFB-08AB-4CA9-A926-275EAAE2799D}"/>
              </a:ext>
            </a:extLst>
          </p:cNvPr>
          <p:cNvSpPr txBox="1"/>
          <p:nvPr/>
        </p:nvSpPr>
        <p:spPr>
          <a:xfrm>
            <a:off x="2754352" y="1807660"/>
            <a:ext cx="4367561" cy="430370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txBody>
          <a:bodyPr lIns="90000" tIns="45000" rIns="90000" bIns="45000" anchor="t">
            <a:noAutofit/>
          </a:bodyPr>
          <a:lstStyle/>
          <a:p>
            <a:pPr lvl="1">
              <a:spcBef>
                <a:spcPts val="1134"/>
              </a:spcBef>
            </a:pP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print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('This', '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is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', 'a', '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test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')</a:t>
            </a:r>
            <a:endParaRPr lang="en-US" sz="1800" spc="-1" dirty="0">
              <a:latin typeface="Consolas" panose="020B0609020204030204" pitchFamily="49" charset="0"/>
            </a:endParaRPr>
          </a:p>
          <a:p>
            <a:pPr marL="405000" lvl="1" indent="0">
              <a:spcBef>
                <a:spcPts val="1134"/>
              </a:spcBef>
              <a:buNone/>
            </a:pPr>
            <a:endParaRPr kumimoji="0" lang="en-US" sz="18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DF7E7FA-1C3A-41C6-A26E-3D4FCDDD9A21}"/>
              </a:ext>
            </a:extLst>
          </p:cNvPr>
          <p:cNvSpPr txBox="1"/>
          <p:nvPr/>
        </p:nvSpPr>
        <p:spPr>
          <a:xfrm>
            <a:off x="2754352" y="2735475"/>
            <a:ext cx="4367561" cy="430370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txBody>
          <a:bodyPr lIns="90000" tIns="45000" rIns="90000" bIns="45000" anchor="t">
            <a:noAutofit/>
          </a:bodyPr>
          <a:lstStyle/>
          <a:p>
            <a:pPr lvl="1">
              <a:spcBef>
                <a:spcPts val="1134"/>
              </a:spcBef>
            </a:pP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'This', '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is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', 'a', '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test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'</a:t>
            </a:r>
            <a:endParaRPr kumimoji="0" lang="en-US" sz="18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F009E6A-E53B-4413-9453-A4E69E5D9D9D}"/>
              </a:ext>
            </a:extLst>
          </p:cNvPr>
          <p:cNvSpPr txBox="1"/>
          <p:nvPr/>
        </p:nvSpPr>
        <p:spPr>
          <a:xfrm>
            <a:off x="4087207" y="5100987"/>
            <a:ext cx="2007220" cy="430370"/>
          </a:xfrm>
          <a:prstGeom prst="rect">
            <a:avLst/>
          </a:prstGeom>
          <a:solidFill>
            <a:schemeClr val="tx1"/>
          </a:solidFill>
          <a:ln w="3672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spcBef>
                <a:spcPts val="1134"/>
              </a:spcBef>
            </a:pPr>
            <a:r>
              <a:rPr lang="de-AT" sz="1800" spc="-1" dirty="0">
                <a:solidFill>
                  <a:srgbClr val="00B050"/>
                </a:solidFill>
                <a:latin typeface="Consolas" panose="020B0609020204030204" pitchFamily="49" charset="0"/>
                <a:ea typeface="Droid Sans Fallback"/>
              </a:rPr>
              <a:t>This </a:t>
            </a:r>
            <a:r>
              <a:rPr lang="de-AT" sz="1800" spc="-1" dirty="0" err="1">
                <a:solidFill>
                  <a:srgbClr val="00B050"/>
                </a:solidFill>
                <a:latin typeface="Consolas" panose="020B0609020204030204" pitchFamily="49" charset="0"/>
                <a:ea typeface="Droid Sans Fallback"/>
              </a:rPr>
              <a:t>is</a:t>
            </a:r>
            <a:r>
              <a:rPr lang="de-AT" sz="1800" spc="-1" dirty="0">
                <a:solidFill>
                  <a:srgbClr val="00B050"/>
                </a:solidFill>
                <a:latin typeface="Consolas" panose="020B0609020204030204" pitchFamily="49" charset="0"/>
                <a:ea typeface="Droid Sans Fallback"/>
              </a:rPr>
              <a:t> a </a:t>
            </a:r>
            <a:r>
              <a:rPr lang="de-AT" sz="1800" spc="-1" dirty="0" err="1">
                <a:solidFill>
                  <a:srgbClr val="00B050"/>
                </a:solidFill>
                <a:latin typeface="Consolas" panose="020B0609020204030204" pitchFamily="49" charset="0"/>
                <a:ea typeface="Droid Sans Fallback"/>
              </a:rPr>
              <a:t>test</a:t>
            </a:r>
            <a:endParaRPr lang="en-US" sz="1800" spc="-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405000" lvl="1" indent="0">
              <a:spcBef>
                <a:spcPts val="1134"/>
              </a:spcBef>
              <a:buNone/>
            </a:pPr>
            <a:endParaRPr kumimoji="0" lang="en-US" sz="18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76F8C08-89A1-4D26-9A47-CB357C5A0626}"/>
              </a:ext>
            </a:extLst>
          </p:cNvPr>
          <p:cNvSpPr txBox="1"/>
          <p:nvPr/>
        </p:nvSpPr>
        <p:spPr>
          <a:xfrm>
            <a:off x="1710476" y="180766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3A80726-EF43-4C88-817D-41D63FF95C6D}"/>
              </a:ext>
            </a:extLst>
          </p:cNvPr>
          <p:cNvSpPr txBox="1"/>
          <p:nvPr/>
        </p:nvSpPr>
        <p:spPr>
          <a:xfrm>
            <a:off x="1425142" y="2735475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Parameters: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8ECFD2B-A6A0-400D-8D5A-9EC6584335FA}"/>
              </a:ext>
            </a:extLst>
          </p:cNvPr>
          <p:cNvSpPr txBox="1"/>
          <p:nvPr/>
        </p:nvSpPr>
        <p:spPr>
          <a:xfrm>
            <a:off x="2398924" y="5119583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96966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Example for basic concepts</a:t>
            </a:r>
            <a:endParaRPr lang="en-US" noProof="0" dirty="0">
              <a:solidFill>
                <a:schemeClr val="dk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D0F3B3B-1F09-4C88-9439-6F2654DF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2945633" y="2700093"/>
            <a:ext cx="2957513" cy="2926080"/>
          </a:xfrm>
          <a:prstGeom prst="rect">
            <a:avLst/>
          </a:prstGeom>
          <a:ln w="0">
            <a:noFill/>
          </a:ln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740DAFB-08AB-4CA9-A926-275EAAE2799D}"/>
              </a:ext>
            </a:extLst>
          </p:cNvPr>
          <p:cNvSpPr txBox="1"/>
          <p:nvPr/>
        </p:nvSpPr>
        <p:spPr>
          <a:xfrm>
            <a:off x="2754352" y="1807660"/>
            <a:ext cx="4367561" cy="430370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txBody>
          <a:bodyPr lIns="90000" tIns="45000" rIns="90000" bIns="45000" anchor="t">
            <a:noAutofit/>
          </a:bodyPr>
          <a:lstStyle/>
          <a:p>
            <a:pPr lvl="1">
              <a:spcBef>
                <a:spcPts val="1134"/>
              </a:spcBef>
            </a:pP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len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([4, 8,'This', '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test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'])</a:t>
            </a:r>
            <a:endParaRPr lang="en-US" sz="1800" spc="-1" dirty="0">
              <a:latin typeface="Consolas" panose="020B0609020204030204" pitchFamily="49" charset="0"/>
            </a:endParaRPr>
          </a:p>
          <a:p>
            <a:pPr marL="405000" lvl="1" indent="0">
              <a:spcBef>
                <a:spcPts val="1134"/>
              </a:spcBef>
              <a:buNone/>
            </a:pPr>
            <a:endParaRPr kumimoji="0" lang="en-US" sz="18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DF7E7FA-1C3A-41C6-A26E-3D4FCDDD9A21}"/>
              </a:ext>
            </a:extLst>
          </p:cNvPr>
          <p:cNvSpPr txBox="1"/>
          <p:nvPr/>
        </p:nvSpPr>
        <p:spPr>
          <a:xfrm>
            <a:off x="2754352" y="2735475"/>
            <a:ext cx="4367561" cy="430370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txBody>
          <a:bodyPr lIns="90000" tIns="45000" rIns="90000" bIns="45000" anchor="t">
            <a:noAutofit/>
          </a:bodyPr>
          <a:lstStyle/>
          <a:p>
            <a:pPr lvl="1">
              <a:spcBef>
                <a:spcPts val="1134"/>
              </a:spcBef>
            </a:pP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[4, 8,'This', '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test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']</a:t>
            </a:r>
            <a:endParaRPr kumimoji="0" lang="en-US" sz="18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F009E6A-E53B-4413-9453-A4E69E5D9D9D}"/>
              </a:ext>
            </a:extLst>
          </p:cNvPr>
          <p:cNvSpPr txBox="1"/>
          <p:nvPr/>
        </p:nvSpPr>
        <p:spPr>
          <a:xfrm>
            <a:off x="5389185" y="5108017"/>
            <a:ext cx="312804" cy="430370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spcBef>
                <a:spcPts val="1134"/>
              </a:spcBef>
            </a:pPr>
            <a:r>
              <a:rPr lang="de-AT" sz="1800" spc="-1" dirty="0">
                <a:solidFill>
                  <a:schemeClr val="tx1"/>
                </a:solidFill>
                <a:latin typeface="Consolas" panose="020B0609020204030204" pitchFamily="49" charset="0"/>
                <a:ea typeface="Droid Sans Fallback"/>
              </a:rPr>
              <a:t>4</a:t>
            </a:r>
            <a:endParaRPr lang="en-US" sz="1800" spc="-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05000" lvl="1" indent="0">
              <a:spcBef>
                <a:spcPts val="1134"/>
              </a:spcBef>
              <a:buNone/>
            </a:pPr>
            <a:endParaRPr kumimoji="0" lang="en-US" sz="18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76F8C08-89A1-4D26-9A47-CB357C5A0626}"/>
              </a:ext>
            </a:extLst>
          </p:cNvPr>
          <p:cNvSpPr txBox="1"/>
          <p:nvPr/>
        </p:nvSpPr>
        <p:spPr>
          <a:xfrm>
            <a:off x="1710476" y="180766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3A80726-EF43-4C88-817D-41D63FF95C6D}"/>
              </a:ext>
            </a:extLst>
          </p:cNvPr>
          <p:cNvSpPr txBox="1"/>
          <p:nvPr/>
        </p:nvSpPr>
        <p:spPr>
          <a:xfrm>
            <a:off x="1425142" y="2735475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Parameters: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8ECFD2B-A6A0-400D-8D5A-9EC6584335FA}"/>
              </a:ext>
            </a:extLst>
          </p:cNvPr>
          <p:cNvSpPr txBox="1"/>
          <p:nvPr/>
        </p:nvSpPr>
        <p:spPr>
          <a:xfrm>
            <a:off x="3846313" y="5108017"/>
            <a:ext cx="15428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9032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Example for basic concepts</a:t>
            </a:r>
            <a:endParaRPr lang="en-US" noProof="0" dirty="0">
              <a:solidFill>
                <a:schemeClr val="dk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D0F3B3B-1F09-4C88-9439-6F2654DF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2945633" y="2700093"/>
            <a:ext cx="2957513" cy="2926080"/>
          </a:xfrm>
          <a:prstGeom prst="rect">
            <a:avLst/>
          </a:prstGeom>
          <a:ln w="0">
            <a:noFill/>
          </a:ln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740DAFB-08AB-4CA9-A926-275EAAE2799D}"/>
              </a:ext>
            </a:extLst>
          </p:cNvPr>
          <p:cNvSpPr txBox="1"/>
          <p:nvPr/>
        </p:nvSpPr>
        <p:spPr>
          <a:xfrm>
            <a:off x="2754352" y="1807660"/>
            <a:ext cx="4367561" cy="430370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txBody>
          <a:bodyPr lIns="90000" tIns="45000" rIns="90000" bIns="45000" anchor="t">
            <a:noAutofit/>
          </a:bodyPr>
          <a:lstStyle/>
          <a:p>
            <a:pPr lvl="1">
              <a:spcBef>
                <a:spcPts val="1134"/>
              </a:spcBef>
            </a:pP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random.randomint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(1, 100)</a:t>
            </a:r>
            <a:endParaRPr lang="en-US" sz="1800" spc="-1" dirty="0">
              <a:latin typeface="Consolas" panose="020B0609020204030204" pitchFamily="49" charset="0"/>
            </a:endParaRPr>
          </a:p>
          <a:p>
            <a:pPr marL="405000" lvl="1" indent="0">
              <a:spcBef>
                <a:spcPts val="1134"/>
              </a:spcBef>
              <a:buNone/>
            </a:pPr>
            <a:endParaRPr kumimoji="0" lang="en-US" sz="18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DF7E7FA-1C3A-41C6-A26E-3D4FCDDD9A21}"/>
              </a:ext>
            </a:extLst>
          </p:cNvPr>
          <p:cNvSpPr txBox="1"/>
          <p:nvPr/>
        </p:nvSpPr>
        <p:spPr>
          <a:xfrm>
            <a:off x="2754352" y="2735475"/>
            <a:ext cx="4367561" cy="430370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txBody>
          <a:bodyPr lIns="90000" tIns="45000" rIns="90000" bIns="45000" anchor="t">
            <a:noAutofit/>
          </a:bodyPr>
          <a:lstStyle/>
          <a:p>
            <a:pPr lvl="1">
              <a:spcBef>
                <a:spcPts val="1134"/>
              </a:spcBef>
            </a:pP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1, 100</a:t>
            </a:r>
            <a:endParaRPr kumimoji="0" lang="en-US" sz="18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F009E6A-E53B-4413-9453-A4E69E5D9D9D}"/>
              </a:ext>
            </a:extLst>
          </p:cNvPr>
          <p:cNvSpPr txBox="1"/>
          <p:nvPr/>
        </p:nvSpPr>
        <p:spPr>
          <a:xfrm>
            <a:off x="5389184" y="5108017"/>
            <a:ext cx="513962" cy="430370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spcBef>
                <a:spcPts val="1134"/>
              </a:spcBef>
            </a:pPr>
            <a:r>
              <a:rPr lang="en-US" sz="1800" spc="-1" dirty="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</a:p>
          <a:p>
            <a:pPr marL="405000" lvl="1" indent="0">
              <a:spcBef>
                <a:spcPts val="1134"/>
              </a:spcBef>
              <a:buNone/>
            </a:pPr>
            <a:endParaRPr kumimoji="0" lang="en-US" sz="18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76F8C08-89A1-4D26-9A47-CB357C5A0626}"/>
              </a:ext>
            </a:extLst>
          </p:cNvPr>
          <p:cNvSpPr txBox="1"/>
          <p:nvPr/>
        </p:nvSpPr>
        <p:spPr>
          <a:xfrm>
            <a:off x="1710476" y="180766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3A80726-EF43-4C88-817D-41D63FF95C6D}"/>
              </a:ext>
            </a:extLst>
          </p:cNvPr>
          <p:cNvSpPr txBox="1"/>
          <p:nvPr/>
        </p:nvSpPr>
        <p:spPr>
          <a:xfrm>
            <a:off x="1425142" y="2735475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Parameters: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8ECFD2B-A6A0-400D-8D5A-9EC6584335FA}"/>
              </a:ext>
            </a:extLst>
          </p:cNvPr>
          <p:cNvSpPr txBox="1"/>
          <p:nvPr/>
        </p:nvSpPr>
        <p:spPr>
          <a:xfrm>
            <a:off x="3846313" y="5108017"/>
            <a:ext cx="15428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01303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Definition and call of functions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04E025-6CC7-44C4-AD79-69A4EA4376F3}"/>
              </a:ext>
            </a:extLst>
          </p:cNvPr>
          <p:cNvSpPr/>
          <p:nvPr/>
        </p:nvSpPr>
        <p:spPr>
          <a:xfrm>
            <a:off x="1042416" y="2010251"/>
            <a:ext cx="7001256" cy="2472539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>
                <a:solidFill>
                  <a:srgbClr val="0F0F0F"/>
                </a:solidFill>
                <a:latin typeface="Consolas" panose="020B0609020204030204" pitchFamily="49" charset="0"/>
              </a:rPr>
              <a:t>def test_simple():</a:t>
            </a:r>
          </a:p>
          <a:p>
            <a:r>
              <a:rPr lang="en-US" sz="1800" spc="-1">
                <a:solidFill>
                  <a:srgbClr val="0F0F0F"/>
                </a:solidFill>
                <a:latin typeface="Consolas" panose="020B0609020204030204" pitchFamily="49" charset="0"/>
              </a:rPr>
              <a:t>    print(f'Hi everyone!') </a:t>
            </a:r>
          </a:p>
          <a:p>
            <a:endParaRPr lang="en-US" sz="1800" spc="-1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en-US" sz="1800" spc="-1">
                <a:solidFill>
                  <a:srgbClr val="0F0F0F"/>
                </a:solidFill>
                <a:latin typeface="Consolas" panose="020B0609020204030204" pitchFamily="49" charset="0"/>
              </a:rPr>
              <a:t>def test_param(param):</a:t>
            </a:r>
          </a:p>
          <a:p>
            <a:r>
              <a:rPr lang="en-US" sz="1800" spc="-1">
                <a:solidFill>
                  <a:srgbClr val="0F0F0F"/>
                </a:solidFill>
                <a:latin typeface="Consolas" panose="020B0609020204030204" pitchFamily="49" charset="0"/>
              </a:rPr>
              <a:t>    print(f'You passed "{param}" to this function') </a:t>
            </a:r>
          </a:p>
          <a:p>
            <a:endParaRPr lang="en-US" sz="1800" spc="-1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en-US" sz="1800" spc="-1">
                <a:solidFill>
                  <a:srgbClr val="0F0F0F"/>
                </a:solidFill>
                <a:latin typeface="Consolas" panose="020B0609020204030204" pitchFamily="49" charset="0"/>
              </a:rPr>
              <a:t>test_simple()</a:t>
            </a:r>
          </a:p>
          <a:p>
            <a:r>
              <a:rPr lang="en-US" sz="1800" spc="-1">
                <a:solidFill>
                  <a:srgbClr val="0F0F0F"/>
                </a:solidFill>
                <a:latin typeface="Consolas" panose="020B0609020204030204" pitchFamily="49" charset="0"/>
              </a:rPr>
              <a:t>test_param('Hello!')</a:t>
            </a:r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Google Shape;87;p2">
            <a:extLst>
              <a:ext uri="{FF2B5EF4-FFF2-40B4-BE49-F238E27FC236}">
                <a16:creationId xmlns:a16="http://schemas.microsoft.com/office/drawing/2014/main" id="{2EF7CA25-84A0-4821-9D4D-BD17F39439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3317" y="4631297"/>
            <a:ext cx="8229600" cy="63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hlinkClick r:id="rId3"/>
              </a:rPr>
              <a:t>Notebook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hlinkClick r:id="rId3"/>
              </a:rPr>
              <a:t>examples</a:t>
            </a:r>
            <a:endParaRPr lang="de-DE" sz="1800" dirty="0">
              <a:solidFill>
                <a:schemeClr val="tx1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52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Function parameters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04E025-6CC7-44C4-AD79-69A4EA4376F3}"/>
              </a:ext>
            </a:extLst>
          </p:cNvPr>
          <p:cNvSpPr/>
          <p:nvPr/>
        </p:nvSpPr>
        <p:spPr>
          <a:xfrm>
            <a:off x="1042416" y="4329225"/>
            <a:ext cx="7001256" cy="1360449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def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say_name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(first, last, </a:t>
            </a:r>
            <a:r>
              <a:rPr lang="en-US" sz="1800" spc="-1" dirty="0">
                <a:solidFill>
                  <a:schemeClr val="accent2"/>
                </a:solidFill>
                <a:latin typeface="Consolas" panose="020B0609020204030204" pitchFamily="49" charset="0"/>
              </a:rPr>
              <a:t>country='Austria'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print(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f'Firstname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is {first}, surname is {last}.')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print(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f'I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live in {country}.')</a:t>
            </a:r>
          </a:p>
          <a:p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say_name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z="1800" spc="-1" dirty="0">
                <a:solidFill>
                  <a:srgbClr val="C00000"/>
                </a:solidFill>
                <a:latin typeface="Consolas" panose="020B0609020204030204" pitchFamily="49" charset="0"/>
              </a:rPr>
              <a:t>'Jane'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, </a:t>
            </a:r>
            <a:r>
              <a:rPr lang="en-US" sz="1800" spc="-1" dirty="0">
                <a:solidFill>
                  <a:srgbClr val="00B0F0"/>
                </a:solidFill>
                <a:latin typeface="Consolas" panose="020B0609020204030204" pitchFamily="49" charset="0"/>
              </a:rPr>
              <a:t>last='Doe'</a:t>
            </a:r>
            <a:r>
              <a:rPr lang="en-US" sz="1800" spc="-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Google Shape;87;p2">
            <a:extLst>
              <a:ext uri="{FF2B5EF4-FFF2-40B4-BE49-F238E27FC236}">
                <a16:creationId xmlns:a16="http://schemas.microsoft.com/office/drawing/2014/main" id="{2EF7CA25-84A0-4821-9D4D-BD17F39439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186" y="1687501"/>
            <a:ext cx="8229600" cy="237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Types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parameters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for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value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passing</a:t>
            </a:r>
            <a:endParaRPr lang="de-DE" sz="1800" dirty="0">
              <a:solidFill>
                <a:schemeClr val="tx1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rgbClr val="C00000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Positional</a:t>
            </a:r>
            <a:r>
              <a:rPr lang="de-DE" sz="1800" dirty="0">
                <a:solidFill>
                  <a:srgbClr val="C00000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rgbClr val="C00000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parameters</a:t>
            </a:r>
            <a:endParaRPr lang="de-DE" sz="1800" dirty="0">
              <a:solidFill>
                <a:srgbClr val="C00000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Identified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through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position</a:t>
            </a:r>
            <a:endParaRPr lang="de-DE" sz="1800" dirty="0">
              <a:solidFill>
                <a:schemeClr val="tx1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rgbClr val="00B0F0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Keyword </a:t>
            </a:r>
            <a:r>
              <a:rPr lang="de-DE" sz="1800" dirty="0" err="1">
                <a:solidFill>
                  <a:srgbClr val="00B0F0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parameters</a:t>
            </a:r>
            <a:endParaRPr lang="de-DE" sz="1800" dirty="0">
              <a:solidFill>
                <a:srgbClr val="00B0F0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Identified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with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name</a:t>
            </a:r>
            <a:endParaRPr lang="de-DE" sz="1800" dirty="0">
              <a:solidFill>
                <a:schemeClr val="tx1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accent2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Default </a:t>
            </a:r>
            <a:r>
              <a:rPr lang="de-DE" sz="1800" dirty="0" err="1">
                <a:solidFill>
                  <a:schemeClr val="accent2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values</a:t>
            </a:r>
            <a:r>
              <a:rPr lang="de-DE" sz="1800" dirty="0">
                <a:solidFill>
                  <a:schemeClr val="accent2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are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possible</a:t>
            </a: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027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Function parameters: valid calls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04E025-6CC7-44C4-AD79-69A4EA4376F3}"/>
              </a:ext>
            </a:extLst>
          </p:cNvPr>
          <p:cNvSpPr/>
          <p:nvPr/>
        </p:nvSpPr>
        <p:spPr>
          <a:xfrm>
            <a:off x="825617" y="1556768"/>
            <a:ext cx="7492765" cy="4383115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def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say_name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(first, last, country='Austria'):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print(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f'Firstname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is {first}, surname is {last}.')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print(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f'I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live in {country}.')</a:t>
            </a:r>
          </a:p>
          <a:p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# Positional parameters</a:t>
            </a:r>
          </a:p>
          <a:p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say_name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('John', 'Doe')            </a:t>
            </a:r>
          </a:p>
          <a:p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say_name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('Jane', 'Doe', 'Germany')</a:t>
            </a:r>
          </a:p>
          <a:p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# Keyword parameters</a:t>
            </a:r>
          </a:p>
          <a:p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say_name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(first='John', last='Doe')</a:t>
            </a:r>
          </a:p>
          <a:p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say_name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(country='Germany', first='Jane', last='Doe')</a:t>
            </a:r>
          </a:p>
          <a:p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# Mix of both</a:t>
            </a:r>
          </a:p>
          <a:p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say_name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('Jane', country='Germany', last='Doe')</a:t>
            </a:r>
          </a:p>
        </p:txBody>
      </p:sp>
    </p:spTree>
    <p:extLst>
      <p:ext uri="{BB962C8B-B14F-4D97-AF65-F5344CB8AC3E}">
        <p14:creationId xmlns:p14="http://schemas.microsoft.com/office/powerpoint/2010/main" val="358843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Outline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707901-CF88-4DD5-92F9-27B080708D9F}"/>
              </a:ext>
            </a:extLst>
          </p:cNvPr>
          <p:cNvSpPr txBox="1"/>
          <p:nvPr/>
        </p:nvSpPr>
        <p:spPr>
          <a:xfrm>
            <a:off x="457200" y="1701579"/>
            <a:ext cx="75338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List comprehensions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Nested loops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Functions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Variable scope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Tips for learning programming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Example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Function parameters: common mistakes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1"/>
            <a:ext cx="8229600" cy="237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Confusing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order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parameters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Typo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when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assigning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keyword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parameters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Wrong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number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parameters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(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TypeError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Positional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parameter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after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keyword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parameter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Wrong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data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types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for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parameters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...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en-US" sz="1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98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Function parameters: common mistakes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04E025-6CC7-44C4-AD79-69A4EA4376F3}"/>
              </a:ext>
            </a:extLst>
          </p:cNvPr>
          <p:cNvSpPr/>
          <p:nvPr/>
        </p:nvSpPr>
        <p:spPr>
          <a:xfrm>
            <a:off x="650701" y="1541900"/>
            <a:ext cx="7842598" cy="4197261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def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say_name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(first, last, country='Austria'):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print(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f'Firstname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is {first}, surname is {last}.')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print(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f'I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live in {country}.')</a:t>
            </a:r>
          </a:p>
          <a:p>
            <a:endParaRPr lang="en-US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say_name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('Max')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#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TypeError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: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say_name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() missing 1 required positional argument: '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last_name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'</a:t>
            </a:r>
          </a:p>
          <a:p>
            <a:endParaRPr lang="en-US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say_name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('Austria', 'Muster', 'Max')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# No execution error but a logical mistake</a:t>
            </a:r>
          </a:p>
          <a:p>
            <a:endParaRPr lang="en-US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say_name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(fs='Max', last='Muster')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#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TypeError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: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say_name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() got an unexpected keyword argument 'fs'</a:t>
            </a:r>
          </a:p>
          <a:p>
            <a:endParaRPr lang="en-US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say_name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(first='Max', 'Muster')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#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SyntaxError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: positional argument follows keyword argument</a:t>
            </a:r>
          </a:p>
          <a:p>
            <a:endParaRPr lang="en-US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# There are many more possibilities for errors :-)</a:t>
            </a:r>
          </a:p>
        </p:txBody>
      </p:sp>
    </p:spTree>
    <p:extLst>
      <p:ext uri="{BB962C8B-B14F-4D97-AF65-F5344CB8AC3E}">
        <p14:creationId xmlns:p14="http://schemas.microsoft.com/office/powerpoint/2010/main" val="2373544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Return values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04E025-6CC7-44C4-AD79-69A4EA4376F3}"/>
              </a:ext>
            </a:extLst>
          </p:cNvPr>
          <p:cNvSpPr/>
          <p:nvPr/>
        </p:nvSpPr>
        <p:spPr>
          <a:xfrm>
            <a:off x="650700" y="4135814"/>
            <a:ext cx="7842598" cy="1935481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def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format_name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(first, last):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full_name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= f'{first} {last}'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full_name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=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full_name.title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return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full_name</a:t>
            </a:r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name =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format_name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('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aRnOlD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', '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sChWaRzEnEgGeR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')</a:t>
            </a:r>
          </a:p>
        </p:txBody>
      </p:sp>
      <p:sp>
        <p:nvSpPr>
          <p:cNvPr id="4" name="Google Shape;87;p2">
            <a:extLst>
              <a:ext uri="{FF2B5EF4-FFF2-40B4-BE49-F238E27FC236}">
                <a16:creationId xmlns:a16="http://schemas.microsoft.com/office/drawing/2014/main" id="{2C43D9F7-F150-4BAE-8E02-6FEFC3BF42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3950" y="1590733"/>
            <a:ext cx="8036099" cy="237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Often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compute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some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values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in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functions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return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newly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computed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values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from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functions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main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program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Returnig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values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Keyword: </a:t>
            </a: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return</a:t>
            </a:r>
            <a:endParaRPr lang="de-DE" sz="1800" dirty="0">
              <a:highlight>
                <a:srgbClr val="DAE3F3"/>
              </a:highlight>
              <a:latin typeface="Consolas" panose="020B0609020204030204" pitchFamily="49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Immediate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return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main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program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Also possible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without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return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value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B50F95F-A306-4BA1-8ED8-95D658BF3D91}"/>
              </a:ext>
            </a:extLst>
          </p:cNvPr>
          <p:cNvSpPr txBox="1"/>
          <p:nvPr/>
        </p:nvSpPr>
        <p:spPr>
          <a:xfrm>
            <a:off x="2742812" y="4535416"/>
            <a:ext cx="3278848" cy="362580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 dirty="0">
                <a:solidFill>
                  <a:srgbClr val="C9211E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800" b="0" strike="noStrike" spc="-1" dirty="0" err="1">
                <a:solidFill>
                  <a:srgbClr val="C9211E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aRnOlD</a:t>
            </a:r>
            <a:r>
              <a:rPr lang="en-US" sz="1800" b="0" strike="noStrike" spc="-1" dirty="0">
                <a:solidFill>
                  <a:srgbClr val="C9211E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C9211E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sChWaRzEnEgGeR</a:t>
            </a:r>
            <a:r>
              <a:rPr lang="en-US" sz="1800" b="0" strike="noStrike" spc="-1" dirty="0">
                <a:solidFill>
                  <a:srgbClr val="C9211E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endParaRPr lang="en-US" sz="1800" b="0" strike="noStrike" spc="-1" dirty="0"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D843CE-F275-4C72-A2DC-8A626C423753}"/>
              </a:ext>
            </a:extLst>
          </p:cNvPr>
          <p:cNvSpPr txBox="1"/>
          <p:nvPr/>
        </p:nvSpPr>
        <p:spPr>
          <a:xfrm>
            <a:off x="2065095" y="5132223"/>
            <a:ext cx="3232333" cy="284902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 dirty="0">
                <a:solidFill>
                  <a:srgbClr val="C9211E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'Arnold Schwarzenegger'</a:t>
            </a:r>
            <a:endParaRPr lang="en-US" sz="1800" b="0" strike="noStrike" spc="-1" dirty="0"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44779CD-3572-43DE-9DD9-18C32FF5C6A8}"/>
              </a:ext>
            </a:extLst>
          </p:cNvPr>
          <p:cNvSpPr txBox="1"/>
          <p:nvPr/>
        </p:nvSpPr>
        <p:spPr>
          <a:xfrm>
            <a:off x="2742812" y="4857197"/>
            <a:ext cx="3133279" cy="297328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 dirty="0">
                <a:solidFill>
                  <a:srgbClr val="C9211E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'Arnold Schwarzenegger'</a:t>
            </a:r>
            <a:endParaRPr lang="en-US" sz="1800" b="0" strike="noStrike" spc="-1" dirty="0"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7A55FCA-9CA8-42EB-B9EC-42016FA0B933}"/>
              </a:ext>
            </a:extLst>
          </p:cNvPr>
          <p:cNvSpPr txBox="1"/>
          <p:nvPr/>
        </p:nvSpPr>
        <p:spPr>
          <a:xfrm>
            <a:off x="2744370" y="4232715"/>
            <a:ext cx="3771900" cy="324841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 dirty="0">
                <a:solidFill>
                  <a:srgbClr val="C9211E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800" b="0" strike="noStrike" spc="-1" dirty="0" err="1">
                <a:solidFill>
                  <a:srgbClr val="C9211E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aRnOlD</a:t>
            </a:r>
            <a:r>
              <a:rPr lang="en-US" sz="1800" b="0" strike="noStrike" spc="-1" dirty="0">
                <a:solidFill>
                  <a:srgbClr val="C9211E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800" b="0" strike="noStrike" spc="-1" dirty="0">
                <a:solidFill>
                  <a:srgbClr val="C9211E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' </a:t>
            </a:r>
            <a:r>
              <a:rPr lang="en-US" sz="1800" b="0" strike="noStrike" spc="-1" dirty="0" err="1">
                <a:solidFill>
                  <a:srgbClr val="C9211E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sChWaRzEnEgGeR</a:t>
            </a:r>
            <a:r>
              <a:rPr lang="en-US" sz="1800" b="0" strike="noStrike" spc="-1" dirty="0">
                <a:solidFill>
                  <a:srgbClr val="C9211E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800" b="0" strike="noStrike" spc="-1" dirty="0"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ADEFD33-8892-4593-BB77-5F06AE13DED4}"/>
              </a:ext>
            </a:extLst>
          </p:cNvPr>
          <p:cNvSpPr txBox="1"/>
          <p:nvPr/>
        </p:nvSpPr>
        <p:spPr>
          <a:xfrm>
            <a:off x="3154757" y="5601016"/>
            <a:ext cx="3771900" cy="324841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 dirty="0">
                <a:solidFill>
                  <a:srgbClr val="C9211E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800" b="0" strike="noStrike" spc="-1" dirty="0" err="1">
                <a:solidFill>
                  <a:srgbClr val="C9211E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aRnOlD</a:t>
            </a:r>
            <a:r>
              <a:rPr lang="en-US" sz="1800" b="0" strike="noStrike" spc="-1" dirty="0">
                <a:solidFill>
                  <a:srgbClr val="C9211E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800" b="0" strike="noStrike" spc="-1" dirty="0">
                <a:solidFill>
                  <a:srgbClr val="C9211E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' </a:t>
            </a:r>
            <a:r>
              <a:rPr lang="en-US" sz="1800" b="0" strike="noStrike" spc="-1" dirty="0" err="1">
                <a:solidFill>
                  <a:srgbClr val="C9211E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sChWaRzEnEgGeR</a:t>
            </a:r>
            <a:r>
              <a:rPr lang="en-US" sz="1800" b="0" strike="noStrike" spc="-1" dirty="0">
                <a:solidFill>
                  <a:srgbClr val="C9211E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800" b="0" strike="noStrike" spc="-1" dirty="0"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F17F9F8-AC5D-415C-A0E1-22E3907632BD}"/>
              </a:ext>
            </a:extLst>
          </p:cNvPr>
          <p:cNvSpPr txBox="1"/>
          <p:nvPr/>
        </p:nvSpPr>
        <p:spPr>
          <a:xfrm>
            <a:off x="1520528" y="5591135"/>
            <a:ext cx="5304018" cy="399527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 dirty="0">
                <a:solidFill>
                  <a:srgbClr val="C9211E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'Arnold Schwarzenegger'</a:t>
            </a:r>
            <a:endParaRPr lang="en-US" sz="1800" b="0" strike="noStrike" spc="-1" dirty="0"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04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  <p:bldP spid="8" grpId="0" animBg="1"/>
      <p:bldP spid="10" grpId="0" animBg="1"/>
      <p:bldP spid="11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Return values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Google Shape;87;p2">
            <a:extLst>
              <a:ext uri="{FF2B5EF4-FFF2-40B4-BE49-F238E27FC236}">
                <a16:creationId xmlns:a16="http://schemas.microsoft.com/office/drawing/2014/main" id="{2C43D9F7-F150-4BAE-8E02-6FEFC3BF42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3950" y="1590733"/>
            <a:ext cx="8036099" cy="172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Complex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return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values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are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possible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Lists,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tuples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 etc.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Returning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more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than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one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value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also possible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return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 x, y, z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10FB47D-62C7-4EA8-B7BB-3E7824E806E2}"/>
              </a:ext>
            </a:extLst>
          </p:cNvPr>
          <p:cNvSpPr/>
          <p:nvPr/>
        </p:nvSpPr>
        <p:spPr>
          <a:xfrm>
            <a:off x="825617" y="3542372"/>
            <a:ext cx="7492765" cy="1877121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def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build_person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(forename, surname):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	  person = [forename, surname]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return person</a:t>
            </a:r>
          </a:p>
          <a:p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arnie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=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build_person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('Arnold', 'Schwarzenegger')</a:t>
            </a:r>
          </a:p>
        </p:txBody>
      </p:sp>
    </p:spTree>
    <p:extLst>
      <p:ext uri="{BB962C8B-B14F-4D97-AF65-F5344CB8AC3E}">
        <p14:creationId xmlns:p14="http://schemas.microsoft.com/office/powerpoint/2010/main" val="3345451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Function vs. methods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Google Shape;87;p2">
            <a:extLst>
              <a:ext uri="{FF2B5EF4-FFF2-40B4-BE49-F238E27FC236}">
                <a16:creationId xmlns:a16="http://schemas.microsoft.com/office/drawing/2014/main" id="{2C43D9F7-F150-4BAE-8E02-6FEFC3BF42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3950" y="1590732"/>
            <a:ext cx="8036099" cy="3665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Independent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functionality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range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...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Belong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variable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(„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“)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object's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string.upper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item_list.append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dictionary.keys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...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will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discuss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object-orientation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Notebook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examples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de-DE" sz="1800" dirty="0">
              <a:highlight>
                <a:srgbClr val="DAE3F3"/>
              </a:highlight>
              <a:latin typeface="Consolas" panose="020B0609020204030204" pitchFamily="49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101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Variable scope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587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More on function parameters</a:t>
            </a:r>
            <a:endParaRPr lang="en-US" noProof="0" dirty="0">
              <a:solidFill>
                <a:schemeClr val="dk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5B8F69-FEEE-4D55-89EF-A62E0B648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6290" y="1779639"/>
            <a:ext cx="9071420" cy="4453985"/>
          </a:xfrm>
          <a:prstGeom prst="rect">
            <a:avLst/>
          </a:prstGeom>
          <a:ln w="0">
            <a:noFill/>
          </a:ln>
        </p:spPr>
      </p:pic>
      <p:sp>
        <p:nvSpPr>
          <p:cNvPr id="34" name="Rechteck 33">
            <a:extLst>
              <a:ext uri="{FF2B5EF4-FFF2-40B4-BE49-F238E27FC236}">
                <a16:creationId xmlns:a16="http://schemas.microsoft.com/office/drawing/2014/main" id="{42A1C8DB-5FAF-415D-BE65-BE081DB2D732}"/>
              </a:ext>
            </a:extLst>
          </p:cNvPr>
          <p:cNvSpPr/>
          <p:nvPr/>
        </p:nvSpPr>
        <p:spPr>
          <a:xfrm>
            <a:off x="1232572" y="4753369"/>
            <a:ext cx="3430112" cy="347623"/>
          </a:xfrm>
          <a:prstGeom prst="rect">
            <a:avLst/>
          </a:prstGeom>
          <a:noFill/>
          <a:ln w="54720">
            <a:solidFill>
              <a:srgbClr val="FC5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36475D4-650B-46F9-8456-89C9F0B16D13}"/>
              </a:ext>
            </a:extLst>
          </p:cNvPr>
          <p:cNvSpPr/>
          <p:nvPr/>
        </p:nvSpPr>
        <p:spPr>
          <a:xfrm>
            <a:off x="4136064" y="5132687"/>
            <a:ext cx="3430112" cy="330624"/>
          </a:xfrm>
          <a:prstGeom prst="rect">
            <a:avLst/>
          </a:prstGeom>
          <a:noFill/>
          <a:ln w="54720">
            <a:solidFill>
              <a:srgbClr val="FC5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Pfeil: nach oben 35">
            <a:extLst>
              <a:ext uri="{FF2B5EF4-FFF2-40B4-BE49-F238E27FC236}">
                <a16:creationId xmlns:a16="http://schemas.microsoft.com/office/drawing/2014/main" id="{2DD730DA-91A9-4A87-9EF3-F4C8D18D89E7}"/>
              </a:ext>
            </a:extLst>
          </p:cNvPr>
          <p:cNvSpPr/>
          <p:nvPr/>
        </p:nvSpPr>
        <p:spPr>
          <a:xfrm>
            <a:off x="4747651" y="3181507"/>
            <a:ext cx="457200" cy="1951180"/>
          </a:xfrm>
          <a:prstGeom prst="upArrow">
            <a:avLst>
              <a:gd name="adj1" fmla="val 50000"/>
              <a:gd name="adj2" fmla="val 137283"/>
            </a:avLst>
          </a:prstGeom>
          <a:solidFill>
            <a:srgbClr val="FC5C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D256B97-5E40-450A-A1F8-68F498366F44}"/>
              </a:ext>
            </a:extLst>
          </p:cNvPr>
          <p:cNvSpPr txBox="1"/>
          <p:nvPr/>
        </p:nvSpPr>
        <p:spPr>
          <a:xfrm>
            <a:off x="5247089" y="4153659"/>
            <a:ext cx="3818382" cy="347623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</a:ln>
        </p:spPr>
        <p:txBody>
          <a:bodyPr lIns="99000" tIns="54000" rIns="99000" bIns="54000" anchor="t">
            <a:noAutofit/>
          </a:bodyPr>
          <a:lstStyle/>
          <a:p>
            <a:r>
              <a:rPr lang="en-US" sz="1800" b="0" strike="noStrike" spc="-1" dirty="0">
                <a:solidFill>
                  <a:srgbClr val="2CEE0E"/>
                </a:solidFill>
                <a:latin typeface="Consolas" panose="020B0609020204030204" pitchFamily="49" charset="0"/>
              </a:rPr>
              <a:t>elements</a:t>
            </a:r>
            <a:r>
              <a:rPr lang="en-US" sz="1800" b="0" strike="noStrike" spc="-1" dirty="0">
                <a:solidFill>
                  <a:srgbClr val="FFFFFF"/>
                </a:solidFill>
                <a:latin typeface="Consolas" panose="020B0609020204030204" pitchFamily="49" charset="0"/>
              </a:rPr>
              <a:t> = </a:t>
            </a:r>
            <a:r>
              <a:rPr lang="en-US" sz="1800" b="0" strike="noStrike" spc="-1" dirty="0" err="1">
                <a:solidFill>
                  <a:srgbClr val="FC5C00"/>
                </a:solidFill>
                <a:latin typeface="Consolas" panose="020B0609020204030204" pitchFamily="49" charset="0"/>
              </a:rPr>
              <a:t>standard_elements</a:t>
            </a:r>
            <a:endParaRPr lang="en-US" sz="18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6AECA73-E8B6-46D0-A257-AD1426AA4007}"/>
              </a:ext>
            </a:extLst>
          </p:cNvPr>
          <p:cNvSpPr/>
          <p:nvPr/>
        </p:nvSpPr>
        <p:spPr>
          <a:xfrm>
            <a:off x="4136064" y="2901897"/>
            <a:ext cx="1652617" cy="347624"/>
          </a:xfrm>
          <a:prstGeom prst="rect">
            <a:avLst/>
          </a:prstGeom>
          <a:noFill/>
          <a:ln w="54720">
            <a:solidFill>
              <a:srgbClr val="2CEE0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436AF029-1F1A-4A9D-82EC-851CA11A3A58}"/>
              </a:ext>
            </a:extLst>
          </p:cNvPr>
          <p:cNvSpPr/>
          <p:nvPr/>
        </p:nvSpPr>
        <p:spPr>
          <a:xfrm rot="21351841">
            <a:off x="3134967" y="6007179"/>
            <a:ext cx="479013" cy="45719"/>
          </a:xfrm>
          <a:custGeom>
            <a:avLst/>
            <a:gdLst/>
            <a:ahLst/>
            <a:cxnLst/>
            <a:rect l="0" t="0" r="r" b="b"/>
            <a:pathLst>
              <a:path w="1778" h="31" fill="none">
                <a:moveTo>
                  <a:pt x="0" y="0"/>
                </a:moveTo>
                <a:lnTo>
                  <a:pt x="1778" y="31"/>
                </a:lnTo>
              </a:path>
            </a:pathLst>
          </a:custGeom>
          <a:ln w="7308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CCA2265-BB48-46D0-9789-24E11A05B46C}"/>
              </a:ext>
            </a:extLst>
          </p:cNvPr>
          <p:cNvSpPr/>
          <p:nvPr/>
        </p:nvSpPr>
        <p:spPr>
          <a:xfrm>
            <a:off x="4962372" y="3659101"/>
            <a:ext cx="1642329" cy="304394"/>
          </a:xfrm>
          <a:prstGeom prst="rect">
            <a:avLst/>
          </a:prstGeom>
          <a:noFill/>
          <a:ln w="54720">
            <a:solidFill>
              <a:srgbClr val="2CEE0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6F3566A-7251-4CF0-B4AC-DA70C4382AB9}"/>
              </a:ext>
            </a:extLst>
          </p:cNvPr>
          <p:cNvSpPr/>
          <p:nvPr/>
        </p:nvSpPr>
        <p:spPr>
          <a:xfrm>
            <a:off x="6669047" y="3300486"/>
            <a:ext cx="1642329" cy="304394"/>
          </a:xfrm>
          <a:prstGeom prst="rect">
            <a:avLst/>
          </a:prstGeom>
          <a:noFill/>
          <a:ln w="54720">
            <a:solidFill>
              <a:srgbClr val="2CEE0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C97C8C-89C4-44F2-AC08-795148E12370}"/>
              </a:ext>
            </a:extLst>
          </p:cNvPr>
          <p:cNvSpPr txBox="1"/>
          <p:nvPr/>
        </p:nvSpPr>
        <p:spPr>
          <a:xfrm>
            <a:off x="3813969" y="5542267"/>
            <a:ext cx="4854246" cy="656137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</a:ln>
        </p:spPr>
        <p:txBody>
          <a:bodyPr lIns="99000" tIns="54000" rIns="99000" bIns="54000" anchor="t">
            <a:noAutofit/>
          </a:bodyPr>
          <a:lstStyle/>
          <a:p>
            <a:r>
              <a:rPr lang="en-US" sz="1800" b="0" strike="noStrike" spc="-1" dirty="0">
                <a:solidFill>
                  <a:srgbClr val="FFFFFF"/>
                </a:solidFill>
                <a:latin typeface="Consolas" panose="020B0609020204030204" pitchFamily="49" charset="0"/>
              </a:rPr>
              <a:t>List Elements are: [3, '3', 'Three']</a:t>
            </a:r>
            <a:endParaRPr lang="en-US" sz="1800" b="0" strike="noStrike" spc="-1" dirty="0">
              <a:latin typeface="Consolas" panose="020B0609020204030204" pitchFamily="49" charset="0"/>
            </a:endParaRPr>
          </a:p>
          <a:p>
            <a:endParaRPr lang="en-US" sz="18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49" name="Pfeil: nach oben 48">
            <a:extLst>
              <a:ext uri="{FF2B5EF4-FFF2-40B4-BE49-F238E27FC236}">
                <a16:creationId xmlns:a16="http://schemas.microsoft.com/office/drawing/2014/main" id="{E2E74B15-1EFA-4B02-842F-E23A13E62B4F}"/>
              </a:ext>
            </a:extLst>
          </p:cNvPr>
          <p:cNvSpPr/>
          <p:nvPr/>
        </p:nvSpPr>
        <p:spPr>
          <a:xfrm>
            <a:off x="4924775" y="2143703"/>
            <a:ext cx="457200" cy="1547992"/>
          </a:xfrm>
          <a:prstGeom prst="upArrow">
            <a:avLst>
              <a:gd name="adj1" fmla="val 50000"/>
              <a:gd name="adj2" fmla="val 112717"/>
            </a:avLst>
          </a:prstGeom>
          <a:solidFill>
            <a:srgbClr val="2CEE0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35B18E88-7159-460D-9778-46251B15A6E2}"/>
              </a:ext>
            </a:extLst>
          </p:cNvPr>
          <p:cNvSpPr/>
          <p:nvPr/>
        </p:nvSpPr>
        <p:spPr>
          <a:xfrm>
            <a:off x="3765769" y="1779639"/>
            <a:ext cx="1652618" cy="368138"/>
          </a:xfrm>
          <a:prstGeom prst="rect">
            <a:avLst/>
          </a:prstGeom>
          <a:noFill/>
          <a:ln w="54720">
            <a:solidFill>
              <a:srgbClr val="1C99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E643BC7-D099-43D5-8F56-CF6B92717676}"/>
              </a:ext>
            </a:extLst>
          </p:cNvPr>
          <p:cNvSpPr/>
          <p:nvPr/>
        </p:nvSpPr>
        <p:spPr>
          <a:xfrm>
            <a:off x="6870911" y="2143703"/>
            <a:ext cx="1652618" cy="368138"/>
          </a:xfrm>
          <a:prstGeom prst="rect">
            <a:avLst/>
          </a:prstGeom>
          <a:noFill/>
          <a:ln w="54720">
            <a:solidFill>
              <a:srgbClr val="1C99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3163EBA-1777-4BA1-AE40-26BBFBAB65C3}"/>
              </a:ext>
            </a:extLst>
          </p:cNvPr>
          <p:cNvSpPr txBox="1"/>
          <p:nvPr/>
        </p:nvSpPr>
        <p:spPr>
          <a:xfrm>
            <a:off x="5490006" y="2524585"/>
            <a:ext cx="2641353" cy="339793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</a:ln>
        </p:spPr>
        <p:txBody>
          <a:bodyPr lIns="99000" tIns="54000" rIns="99000" bIns="54000" anchor="t">
            <a:noAutofit/>
          </a:bodyPr>
          <a:lstStyle/>
          <a:p>
            <a:r>
              <a:rPr lang="en-US" sz="1800" b="0" strike="noStrike" spc="-1" dirty="0">
                <a:solidFill>
                  <a:srgbClr val="1C99E0"/>
                </a:solidFill>
                <a:latin typeface="Consolas" panose="020B0609020204030204" pitchFamily="49" charset="0"/>
              </a:rPr>
              <a:t>elements</a:t>
            </a:r>
            <a:r>
              <a:rPr lang="en-US" sz="1800" b="0" strike="noStrike" spc="-1" dirty="0">
                <a:solidFill>
                  <a:srgbClr val="FFFFFF"/>
                </a:solidFill>
                <a:latin typeface="Consolas" panose="020B0609020204030204" pitchFamily="49" charset="0"/>
              </a:rPr>
              <a:t> = </a:t>
            </a:r>
            <a:r>
              <a:rPr lang="en-US" sz="1800" b="0" strike="noStrike" spc="-1" dirty="0">
                <a:solidFill>
                  <a:srgbClr val="2CEE0E"/>
                </a:solidFill>
                <a:latin typeface="Consolas" panose="020B0609020204030204" pitchFamily="49" charset="0"/>
              </a:rPr>
              <a:t>elements</a:t>
            </a:r>
            <a:endParaRPr lang="en-US" sz="18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2717299-82B2-4BF1-AA70-1C8CB198B0EE}"/>
              </a:ext>
            </a:extLst>
          </p:cNvPr>
          <p:cNvSpPr txBox="1"/>
          <p:nvPr/>
        </p:nvSpPr>
        <p:spPr>
          <a:xfrm>
            <a:off x="3813968" y="5542267"/>
            <a:ext cx="4854245" cy="656137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</a:ln>
        </p:spPr>
        <p:txBody>
          <a:bodyPr lIns="99000" tIns="54000" rIns="99000" bIns="54000" anchor="t">
            <a:noAutofit/>
          </a:bodyPr>
          <a:lstStyle/>
          <a:p>
            <a:r>
              <a:rPr lang="en-US" sz="1800" b="0" strike="noStrike" spc="-1" dirty="0">
                <a:solidFill>
                  <a:srgbClr val="FFFFFF"/>
                </a:solidFill>
                <a:latin typeface="Consolas" panose="020B0609020204030204" pitchFamily="49" charset="0"/>
              </a:rPr>
              <a:t>List Elements are: [3, '3', 'Three']</a:t>
            </a:r>
            <a:endParaRPr lang="en-US" sz="1800" b="0" strike="noStrike" spc="-1" dirty="0">
              <a:latin typeface="Consolas" panose="020B0609020204030204" pitchFamily="49" charset="0"/>
            </a:endParaRPr>
          </a:p>
          <a:p>
            <a:r>
              <a:rPr lang="en-US" sz="1800" b="0" strike="noStrike" spc="-1" dirty="0">
                <a:solidFill>
                  <a:srgbClr val="FFFFFF"/>
                </a:solidFill>
                <a:latin typeface="Consolas" panose="020B0609020204030204" pitchFamily="49" charset="0"/>
              </a:rPr>
              <a:t>List length is 3</a:t>
            </a:r>
            <a:endParaRPr lang="en-US" sz="1800" b="0" strike="noStrike" spc="-1" dirty="0">
              <a:latin typeface="Consolas" panose="020B0609020204030204" pitchFamily="49" charset="0"/>
            </a:endParaRP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7EE4272D-A7BC-49DC-9A57-7ED1F0963861}"/>
              </a:ext>
            </a:extLst>
          </p:cNvPr>
          <p:cNvGrpSpPr/>
          <p:nvPr/>
        </p:nvGrpSpPr>
        <p:grpSpPr>
          <a:xfrm>
            <a:off x="519513" y="2281166"/>
            <a:ext cx="781539" cy="1583231"/>
            <a:chOff x="1279080" y="1765080"/>
            <a:chExt cx="743400" cy="2248920"/>
          </a:xfrm>
        </p:grpSpPr>
        <p:sp>
          <p:nvSpPr>
            <p:cNvPr id="55" name="Gerader Verbinder 54">
              <a:extLst>
                <a:ext uri="{FF2B5EF4-FFF2-40B4-BE49-F238E27FC236}">
                  <a16:creationId xmlns:a16="http://schemas.microsoft.com/office/drawing/2014/main" id="{9397783A-83C1-4B4B-AD86-9740A98519EF}"/>
                </a:ext>
              </a:extLst>
            </p:cNvPr>
            <p:cNvSpPr/>
            <p:nvPr/>
          </p:nvSpPr>
          <p:spPr>
            <a:xfrm flipV="1">
              <a:off x="1279080" y="3913560"/>
              <a:ext cx="721440" cy="12240"/>
            </a:xfrm>
            <a:prstGeom prst="line">
              <a:avLst/>
            </a:prstGeom>
            <a:ln w="182880">
              <a:solidFill>
                <a:srgbClr val="1C99E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Gerader Verbinder 55">
              <a:extLst>
                <a:ext uri="{FF2B5EF4-FFF2-40B4-BE49-F238E27FC236}">
                  <a16:creationId xmlns:a16="http://schemas.microsoft.com/office/drawing/2014/main" id="{C8110472-FD43-48B8-A49F-127E8F88446C}"/>
                </a:ext>
              </a:extLst>
            </p:cNvPr>
            <p:cNvSpPr/>
            <p:nvPr/>
          </p:nvSpPr>
          <p:spPr>
            <a:xfrm>
              <a:off x="1360800" y="1765080"/>
              <a:ext cx="0" cy="2248920"/>
            </a:xfrm>
            <a:prstGeom prst="line">
              <a:avLst/>
            </a:prstGeom>
            <a:ln w="182880">
              <a:solidFill>
                <a:srgbClr val="1C99E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Gerader Verbinder 56">
              <a:extLst>
                <a:ext uri="{FF2B5EF4-FFF2-40B4-BE49-F238E27FC236}">
                  <a16:creationId xmlns:a16="http://schemas.microsoft.com/office/drawing/2014/main" id="{95BA8025-64CA-430D-A640-1BF356DADBD6}"/>
                </a:ext>
              </a:extLst>
            </p:cNvPr>
            <p:cNvSpPr/>
            <p:nvPr/>
          </p:nvSpPr>
          <p:spPr>
            <a:xfrm flipH="1">
              <a:off x="1301040" y="1846800"/>
              <a:ext cx="721440" cy="12240"/>
            </a:xfrm>
            <a:prstGeom prst="line">
              <a:avLst/>
            </a:prstGeom>
            <a:ln w="182880">
              <a:solidFill>
                <a:srgbClr val="1C99E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103699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More on function parameters</a:t>
            </a:r>
            <a:endParaRPr lang="en-US" noProof="0" dirty="0">
              <a:solidFill>
                <a:schemeClr val="dk1"/>
              </a:solidFill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112E4ECE-4346-4750-984B-265427EDA4EC}"/>
              </a:ext>
            </a:extLst>
          </p:cNvPr>
          <p:cNvPicPr>
            <a:picLocks/>
          </p:cNvPicPr>
          <p:nvPr/>
        </p:nvPicPr>
        <p:blipFill>
          <a:blip r:embed="rId3"/>
          <a:stretch/>
        </p:blipFill>
        <p:spPr>
          <a:xfrm>
            <a:off x="36000" y="1778399"/>
            <a:ext cx="8935200" cy="4564800"/>
          </a:xfrm>
          <a:prstGeom prst="rect">
            <a:avLst/>
          </a:prstGeom>
          <a:ln w="0">
            <a:noFill/>
          </a:ln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E13B8F6A-F678-4983-AA9D-987BE15FD929}"/>
              </a:ext>
            </a:extLst>
          </p:cNvPr>
          <p:cNvSpPr/>
          <p:nvPr/>
        </p:nvSpPr>
        <p:spPr>
          <a:xfrm>
            <a:off x="1232572" y="4753369"/>
            <a:ext cx="1845165" cy="435665"/>
          </a:xfrm>
          <a:prstGeom prst="rect">
            <a:avLst/>
          </a:prstGeom>
          <a:noFill/>
          <a:ln w="54720">
            <a:solidFill>
              <a:srgbClr val="FC5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7CE0AC6-DA6A-4D37-96DA-63E0C1ED8881}"/>
              </a:ext>
            </a:extLst>
          </p:cNvPr>
          <p:cNvSpPr/>
          <p:nvPr/>
        </p:nvSpPr>
        <p:spPr>
          <a:xfrm>
            <a:off x="4026692" y="5132687"/>
            <a:ext cx="1845165" cy="409580"/>
          </a:xfrm>
          <a:prstGeom prst="rect">
            <a:avLst/>
          </a:prstGeom>
          <a:noFill/>
          <a:ln w="54720">
            <a:solidFill>
              <a:srgbClr val="FC5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18312B6-1B3C-4EF3-859B-BF25614E8112}"/>
              </a:ext>
            </a:extLst>
          </p:cNvPr>
          <p:cNvSpPr/>
          <p:nvPr/>
        </p:nvSpPr>
        <p:spPr>
          <a:xfrm>
            <a:off x="4052888" y="2901897"/>
            <a:ext cx="1735793" cy="347624"/>
          </a:xfrm>
          <a:prstGeom prst="rect">
            <a:avLst/>
          </a:prstGeom>
          <a:noFill/>
          <a:ln w="54720">
            <a:solidFill>
              <a:srgbClr val="2CEE0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29B145E-B2BF-430B-8284-8541DBB3C237}"/>
              </a:ext>
            </a:extLst>
          </p:cNvPr>
          <p:cNvSpPr/>
          <p:nvPr/>
        </p:nvSpPr>
        <p:spPr>
          <a:xfrm>
            <a:off x="4865728" y="3697051"/>
            <a:ext cx="1735794" cy="304394"/>
          </a:xfrm>
          <a:prstGeom prst="rect">
            <a:avLst/>
          </a:prstGeom>
          <a:noFill/>
          <a:ln w="54720">
            <a:solidFill>
              <a:srgbClr val="2CEE0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E4C05A-FE56-42D3-951A-9CC440939285}"/>
              </a:ext>
            </a:extLst>
          </p:cNvPr>
          <p:cNvSpPr/>
          <p:nvPr/>
        </p:nvSpPr>
        <p:spPr>
          <a:xfrm>
            <a:off x="6527798" y="3330980"/>
            <a:ext cx="1735794" cy="304394"/>
          </a:xfrm>
          <a:prstGeom prst="rect">
            <a:avLst/>
          </a:prstGeom>
          <a:noFill/>
          <a:ln w="54720">
            <a:solidFill>
              <a:srgbClr val="2CEE0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2D83CD1-821E-4FD6-88E7-1EDC3427E8D6}"/>
              </a:ext>
            </a:extLst>
          </p:cNvPr>
          <p:cNvSpPr/>
          <p:nvPr/>
        </p:nvSpPr>
        <p:spPr>
          <a:xfrm>
            <a:off x="3682593" y="1779639"/>
            <a:ext cx="1735794" cy="368138"/>
          </a:xfrm>
          <a:prstGeom prst="rect">
            <a:avLst/>
          </a:prstGeom>
          <a:noFill/>
          <a:ln w="54720">
            <a:solidFill>
              <a:srgbClr val="1C99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AD788DC-9871-43CA-8DA9-C3A03DF75394}"/>
              </a:ext>
            </a:extLst>
          </p:cNvPr>
          <p:cNvSpPr/>
          <p:nvPr/>
        </p:nvSpPr>
        <p:spPr>
          <a:xfrm>
            <a:off x="6739867" y="2147777"/>
            <a:ext cx="1735794" cy="368138"/>
          </a:xfrm>
          <a:prstGeom prst="rect">
            <a:avLst/>
          </a:prstGeom>
          <a:noFill/>
          <a:ln w="54720">
            <a:solidFill>
              <a:srgbClr val="1C99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EED769A-986F-4164-B84F-A2BA0B50FA62}"/>
              </a:ext>
            </a:extLst>
          </p:cNvPr>
          <p:cNvSpPr txBox="1"/>
          <p:nvPr/>
        </p:nvSpPr>
        <p:spPr>
          <a:xfrm>
            <a:off x="3538904" y="5687062"/>
            <a:ext cx="4854245" cy="656137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</a:ln>
        </p:spPr>
        <p:txBody>
          <a:bodyPr lIns="99000" tIns="54000" rIns="99000" bIns="54000" anchor="t">
            <a:noAutofit/>
          </a:bodyPr>
          <a:lstStyle/>
          <a:p>
            <a:r>
              <a:rPr lang="en-US" sz="1800" b="0" strike="noStrike" spc="-1" dirty="0">
                <a:solidFill>
                  <a:srgbClr val="FFFFFF"/>
                </a:solidFill>
                <a:latin typeface="Consolas" panose="020B0609020204030204" pitchFamily="49" charset="0"/>
              </a:rPr>
              <a:t>List Elements are: [3, '3', 'Three']</a:t>
            </a:r>
            <a:endParaRPr lang="en-US" sz="1800" b="0" strike="noStrike" spc="-1" dirty="0">
              <a:latin typeface="Consolas" panose="020B0609020204030204" pitchFamily="49" charset="0"/>
            </a:endParaRPr>
          </a:p>
          <a:p>
            <a:r>
              <a:rPr lang="en-US" sz="1800" b="0" strike="noStrike" spc="-1" dirty="0">
                <a:solidFill>
                  <a:srgbClr val="FFFFFF"/>
                </a:solidFill>
                <a:latin typeface="Consolas" panose="020B0609020204030204" pitchFamily="49" charset="0"/>
              </a:rPr>
              <a:t>List length is 3</a:t>
            </a:r>
            <a:endParaRPr lang="en-US" sz="18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73905934-C723-49BD-A28C-D866E664B9F8}"/>
              </a:ext>
            </a:extLst>
          </p:cNvPr>
          <p:cNvSpPr/>
          <p:nvPr/>
        </p:nvSpPr>
        <p:spPr>
          <a:xfrm rot="21351841">
            <a:off x="3001153" y="6088955"/>
            <a:ext cx="479013" cy="45719"/>
          </a:xfrm>
          <a:custGeom>
            <a:avLst/>
            <a:gdLst/>
            <a:ahLst/>
            <a:cxnLst/>
            <a:rect l="0" t="0" r="r" b="b"/>
            <a:pathLst>
              <a:path w="1778" h="31" fill="none">
                <a:moveTo>
                  <a:pt x="0" y="0"/>
                </a:moveTo>
                <a:lnTo>
                  <a:pt x="1778" y="31"/>
                </a:lnTo>
              </a:path>
            </a:pathLst>
          </a:custGeom>
          <a:ln w="73080">
            <a:solidFill>
              <a:srgbClr val="FFFFF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340073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More on function parameters</a:t>
            </a:r>
            <a:endParaRPr lang="en-US" noProof="0" dirty="0">
              <a:solidFill>
                <a:schemeClr val="dk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508CDC-3010-405E-B2C2-BD06F6043A8B}"/>
              </a:ext>
            </a:extLst>
          </p:cNvPr>
          <p:cNvPicPr>
            <a:picLocks/>
          </p:cNvPicPr>
          <p:nvPr/>
        </p:nvPicPr>
        <p:blipFill>
          <a:blip r:embed="rId3"/>
          <a:stretch/>
        </p:blipFill>
        <p:spPr>
          <a:xfrm>
            <a:off x="36000" y="1778400"/>
            <a:ext cx="8935200" cy="4563588"/>
          </a:xfrm>
          <a:prstGeom prst="rect">
            <a:avLst/>
          </a:prstGeom>
          <a:ln w="0">
            <a:noFill/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FBFF37-F53F-474E-8378-BDFA7A402635}"/>
              </a:ext>
            </a:extLst>
          </p:cNvPr>
          <p:cNvSpPr/>
          <p:nvPr/>
        </p:nvSpPr>
        <p:spPr>
          <a:xfrm>
            <a:off x="1232572" y="4753369"/>
            <a:ext cx="1681613" cy="435665"/>
          </a:xfrm>
          <a:prstGeom prst="rect">
            <a:avLst/>
          </a:prstGeom>
          <a:noFill/>
          <a:ln w="54720">
            <a:solidFill>
              <a:srgbClr val="FC5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14DFD0B-3F98-44F8-8F4E-C218FA6EC4C1}"/>
              </a:ext>
            </a:extLst>
          </p:cNvPr>
          <p:cNvSpPr/>
          <p:nvPr/>
        </p:nvSpPr>
        <p:spPr>
          <a:xfrm>
            <a:off x="4026692" y="5132687"/>
            <a:ext cx="1845165" cy="409580"/>
          </a:xfrm>
          <a:prstGeom prst="rect">
            <a:avLst/>
          </a:prstGeom>
          <a:noFill/>
          <a:ln w="54720">
            <a:solidFill>
              <a:srgbClr val="FC5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4C4102E-4EE2-4911-B575-52299A121FCA}"/>
              </a:ext>
            </a:extLst>
          </p:cNvPr>
          <p:cNvSpPr/>
          <p:nvPr/>
        </p:nvSpPr>
        <p:spPr>
          <a:xfrm>
            <a:off x="4133385" y="2901897"/>
            <a:ext cx="1655296" cy="347624"/>
          </a:xfrm>
          <a:prstGeom prst="rect">
            <a:avLst/>
          </a:prstGeom>
          <a:noFill/>
          <a:ln w="54720">
            <a:solidFill>
              <a:srgbClr val="2CEE0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A42B8B6-A85E-4CB8-BE6D-382604C406DA}"/>
              </a:ext>
            </a:extLst>
          </p:cNvPr>
          <p:cNvSpPr/>
          <p:nvPr/>
        </p:nvSpPr>
        <p:spPr>
          <a:xfrm>
            <a:off x="4865728" y="3697051"/>
            <a:ext cx="1735794" cy="304394"/>
          </a:xfrm>
          <a:prstGeom prst="rect">
            <a:avLst/>
          </a:prstGeom>
          <a:noFill/>
          <a:ln w="54720">
            <a:solidFill>
              <a:srgbClr val="2CEE0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CA1D52A-257A-403A-A62D-3D897E8C7BB2}"/>
              </a:ext>
            </a:extLst>
          </p:cNvPr>
          <p:cNvSpPr/>
          <p:nvPr/>
        </p:nvSpPr>
        <p:spPr>
          <a:xfrm>
            <a:off x="6527798" y="3330980"/>
            <a:ext cx="1735794" cy="304394"/>
          </a:xfrm>
          <a:prstGeom prst="rect">
            <a:avLst/>
          </a:prstGeom>
          <a:noFill/>
          <a:ln w="54720">
            <a:solidFill>
              <a:srgbClr val="2CEE0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8D6CD81-2FFE-420A-908D-92E98CA4A058}"/>
              </a:ext>
            </a:extLst>
          </p:cNvPr>
          <p:cNvSpPr/>
          <p:nvPr/>
        </p:nvSpPr>
        <p:spPr>
          <a:xfrm>
            <a:off x="3682593" y="1779639"/>
            <a:ext cx="1735794" cy="368138"/>
          </a:xfrm>
          <a:prstGeom prst="rect">
            <a:avLst/>
          </a:prstGeom>
          <a:noFill/>
          <a:ln w="54720">
            <a:solidFill>
              <a:srgbClr val="1C99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6187FAA-FAF9-4536-81AE-6DCEE62CE45A}"/>
              </a:ext>
            </a:extLst>
          </p:cNvPr>
          <p:cNvSpPr/>
          <p:nvPr/>
        </p:nvSpPr>
        <p:spPr>
          <a:xfrm>
            <a:off x="6739867" y="2147777"/>
            <a:ext cx="1735794" cy="368138"/>
          </a:xfrm>
          <a:prstGeom prst="rect">
            <a:avLst/>
          </a:prstGeom>
          <a:noFill/>
          <a:ln w="54720">
            <a:solidFill>
              <a:srgbClr val="1C99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79D3E97-DCE2-4DDE-9137-4E36FEEB67BB}"/>
              </a:ext>
            </a:extLst>
          </p:cNvPr>
          <p:cNvSpPr txBox="1"/>
          <p:nvPr/>
        </p:nvSpPr>
        <p:spPr>
          <a:xfrm>
            <a:off x="3538904" y="5687062"/>
            <a:ext cx="4854245" cy="656137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</a:ln>
        </p:spPr>
        <p:txBody>
          <a:bodyPr lIns="99000" tIns="54000" rIns="99000" bIns="54000" anchor="t">
            <a:noAutofit/>
          </a:bodyPr>
          <a:lstStyle/>
          <a:p>
            <a:r>
              <a:rPr lang="en-US" sz="1800" b="0" strike="noStrike" spc="-1" dirty="0">
                <a:solidFill>
                  <a:srgbClr val="FFFFFF"/>
                </a:solidFill>
                <a:latin typeface="Consolas" panose="020B0609020204030204" pitchFamily="49" charset="0"/>
              </a:rPr>
              <a:t>List Elements are: [3, '3', 'Three']</a:t>
            </a:r>
            <a:endParaRPr lang="en-US" sz="1800" b="0" strike="noStrike" spc="-1" dirty="0">
              <a:latin typeface="Consolas" panose="020B0609020204030204" pitchFamily="49" charset="0"/>
            </a:endParaRPr>
          </a:p>
          <a:p>
            <a:r>
              <a:rPr lang="en-US" sz="1800" b="0" strike="noStrike" spc="-1" dirty="0">
                <a:solidFill>
                  <a:srgbClr val="FFFFFF"/>
                </a:solidFill>
                <a:latin typeface="Consolas" panose="020B0609020204030204" pitchFamily="49" charset="0"/>
              </a:rPr>
              <a:t>List length is 3</a:t>
            </a:r>
            <a:endParaRPr lang="en-US" sz="18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917960F1-D47B-40CA-861A-D57121486C39}"/>
              </a:ext>
            </a:extLst>
          </p:cNvPr>
          <p:cNvSpPr/>
          <p:nvPr/>
        </p:nvSpPr>
        <p:spPr>
          <a:xfrm rot="21351841">
            <a:off x="3001153" y="6088955"/>
            <a:ext cx="479013" cy="45719"/>
          </a:xfrm>
          <a:custGeom>
            <a:avLst/>
            <a:gdLst/>
            <a:ahLst/>
            <a:cxnLst/>
            <a:rect l="0" t="0" r="r" b="b"/>
            <a:pathLst>
              <a:path w="1778" h="31" fill="none">
                <a:moveTo>
                  <a:pt x="0" y="0"/>
                </a:moveTo>
                <a:lnTo>
                  <a:pt x="1778" y="31"/>
                </a:lnTo>
              </a:path>
            </a:pathLst>
          </a:custGeom>
          <a:ln w="73080">
            <a:solidFill>
              <a:srgbClr val="FFFFF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410228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Global and local variable scope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Google Shape;87;p2">
            <a:extLst>
              <a:ext uri="{FF2B5EF4-FFF2-40B4-BE49-F238E27FC236}">
                <a16:creationId xmlns:a16="http://schemas.microsoft.com/office/drawing/2014/main" id="{2C43D9F7-F150-4BAE-8E02-6FEFC3BF42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3950" y="1590732"/>
            <a:ext cx="8168019" cy="468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variables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defined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outside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Readable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inside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Immutable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inside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Usage</a:t>
            </a:r>
            <a:r>
              <a:rPr lang="de-DE" sz="1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typically</a:t>
            </a:r>
            <a:r>
              <a:rPr lang="de-DE" sz="1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DE" sz="18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meaningful</a:t>
            </a:r>
            <a:endParaRPr lang="de-DE" sz="18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 </a:t>
            </a:r>
            <a:r>
              <a:rPr lang="de-DE" sz="18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avoid</a:t>
            </a:r>
            <a:r>
              <a:rPr lang="de-DE" sz="1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de-DE" sz="1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</a:t>
            </a:r>
            <a:r>
              <a:rPr lang="de-DE" sz="18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variables: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defined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insides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readable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outside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 global and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possible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 </a:t>
            </a:r>
            <a:r>
              <a:rPr lang="de-DE" sz="18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avoid</a:t>
            </a:r>
            <a:r>
              <a:rPr lang="de-DE" sz="1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de-DE" sz="1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same </a:t>
            </a:r>
            <a:r>
              <a:rPr lang="de-DE" sz="18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names</a:t>
            </a:r>
            <a:r>
              <a:rPr lang="de-DE" sz="1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Reduces</a:t>
            </a:r>
            <a:r>
              <a:rPr lang="de-DE" sz="1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problems</a:t>
            </a:r>
            <a:r>
              <a:rPr lang="de-DE" sz="1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sz="18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errors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Visability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variables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scope</a:t>
            </a:r>
            <a:endParaRPr lang="de-DE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Visible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everywhere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vs. visible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inside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Notebook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examples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Python Tutor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Example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 1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Python Tutor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Example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 2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10FB47D-62C7-4EA8-B7BB-3E7824E806E2}"/>
              </a:ext>
            </a:extLst>
          </p:cNvPr>
          <p:cNvSpPr/>
          <p:nvPr/>
        </p:nvSpPr>
        <p:spPr>
          <a:xfrm>
            <a:off x="5300867" y="2228647"/>
            <a:ext cx="2824948" cy="3038621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def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test_scope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print('in1',</a:t>
            </a:r>
            <a:r>
              <a:rPr lang="en-US" sz="1800" spc="-1" dirty="0">
                <a:solidFill>
                  <a:schemeClr val="accent2"/>
                </a:solidFill>
                <a:latin typeface="Consolas" panose="020B0609020204030204" pitchFamily="49" charset="0"/>
              </a:rPr>
              <a:t>y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  <a:r>
              <a:rPr lang="en-US" sz="1800" spc="-1" dirty="0">
                <a:solidFill>
                  <a:schemeClr val="accent6"/>
                </a:solidFill>
                <a:latin typeface="Consolas" panose="020B0609020204030204" pitchFamily="49" charset="0"/>
              </a:rPr>
              <a:t>z = 5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print('in2',</a:t>
            </a:r>
            <a:r>
              <a:rPr lang="en-US" sz="1800" spc="-1" dirty="0">
                <a:solidFill>
                  <a:schemeClr val="accent6"/>
                </a:solidFill>
                <a:latin typeface="Consolas" panose="020B0609020204030204" pitchFamily="49" charset="0"/>
              </a:rPr>
              <a:t>z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en-US" sz="1800" spc="-1" dirty="0">
                <a:solidFill>
                  <a:schemeClr val="accent2"/>
                </a:solidFill>
                <a:latin typeface="Consolas" panose="020B0609020204030204" pitchFamily="49" charset="0"/>
              </a:rPr>
              <a:t>y = 4</a:t>
            </a:r>
          </a:p>
          <a:p>
            <a:r>
              <a:rPr lang="en-US" sz="1800" spc="-1" dirty="0">
                <a:solidFill>
                  <a:schemeClr val="accent2"/>
                </a:solidFill>
                <a:latin typeface="Consolas" panose="020B0609020204030204" pitchFamily="49" charset="0"/>
              </a:rPr>
              <a:t>z = 3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print('out1', </a:t>
            </a:r>
            <a:r>
              <a:rPr lang="en-US" sz="1800" spc="-1" dirty="0">
                <a:solidFill>
                  <a:schemeClr val="accent2"/>
                </a:solidFill>
                <a:latin typeface="Consolas" panose="020B0609020204030204" pitchFamily="49" charset="0"/>
              </a:rPr>
              <a:t>z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test_scope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print('out2', </a:t>
            </a:r>
            <a:r>
              <a:rPr lang="en-US" sz="1800" spc="-1" dirty="0">
                <a:solidFill>
                  <a:schemeClr val="accent2"/>
                </a:solidFill>
                <a:latin typeface="Consolas" panose="020B0609020204030204" pitchFamily="49" charset="0"/>
              </a:rPr>
              <a:t>z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25E18C4-4686-4376-9106-A163794CC1AB}"/>
              </a:ext>
            </a:extLst>
          </p:cNvPr>
          <p:cNvSpPr/>
          <p:nvPr/>
        </p:nvSpPr>
        <p:spPr>
          <a:xfrm>
            <a:off x="5300867" y="1578845"/>
            <a:ext cx="2824948" cy="621666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1" spc="-1" dirty="0">
                <a:solidFill>
                  <a:srgbClr val="FF0000"/>
                </a:solidFill>
                <a:latin typeface="Consolas" panose="020B0609020204030204" pitchFamily="49" charset="0"/>
              </a:rPr>
              <a:t>ERROR!</a:t>
            </a:r>
          </a:p>
          <a:p>
            <a:pPr algn="ctr"/>
            <a:r>
              <a:rPr lang="en-US" sz="1800" spc="-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800" spc="-1" dirty="0" err="1">
                <a:solidFill>
                  <a:srgbClr val="FF0000"/>
                </a:solidFill>
                <a:latin typeface="Consolas" panose="020B0609020204030204" pitchFamily="49" charset="0"/>
              </a:rPr>
              <a:t>UnboundLocalError</a:t>
            </a:r>
            <a:r>
              <a:rPr lang="en-US" sz="1800" spc="-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B78F4D0-905C-4F22-8241-B0B6D5880695}"/>
              </a:ext>
            </a:extLst>
          </p:cNvPr>
          <p:cNvSpPr/>
          <p:nvPr/>
        </p:nvSpPr>
        <p:spPr>
          <a:xfrm>
            <a:off x="5302800" y="2228400"/>
            <a:ext cx="2824948" cy="3038621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def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test_scope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  <a:r>
              <a:rPr lang="en-US" sz="1800" spc="-1" dirty="0">
                <a:solidFill>
                  <a:srgbClr val="FF0000"/>
                </a:solidFill>
                <a:latin typeface="Consolas" panose="020B0609020204030204" pitchFamily="49" charset="0"/>
              </a:rPr>
              <a:t>print('in1',</a:t>
            </a:r>
            <a:r>
              <a:rPr lang="en-US" sz="1800" spc="-1" dirty="0">
                <a:solidFill>
                  <a:schemeClr val="accent6"/>
                </a:solidFill>
                <a:latin typeface="Consolas" panose="020B0609020204030204" pitchFamily="49" charset="0"/>
              </a:rPr>
              <a:t>z</a:t>
            </a:r>
            <a:r>
              <a:rPr lang="en-US" sz="1800" spc="-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  <a:r>
              <a:rPr lang="en-US" sz="1800" spc="-1" dirty="0">
                <a:solidFill>
                  <a:schemeClr val="accent6"/>
                </a:solidFill>
                <a:latin typeface="Consolas" panose="020B0609020204030204" pitchFamily="49" charset="0"/>
              </a:rPr>
              <a:t>z = 5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print('in2',</a:t>
            </a:r>
            <a:r>
              <a:rPr lang="en-US" sz="1800" spc="-1" dirty="0">
                <a:solidFill>
                  <a:schemeClr val="accent6"/>
                </a:solidFill>
                <a:latin typeface="Consolas" panose="020B0609020204030204" pitchFamily="49" charset="0"/>
              </a:rPr>
              <a:t>z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en-US" sz="1800" spc="-1" dirty="0">
                <a:solidFill>
                  <a:schemeClr val="accent2"/>
                </a:solidFill>
                <a:latin typeface="Consolas" panose="020B0609020204030204" pitchFamily="49" charset="0"/>
              </a:rPr>
              <a:t>y = 4</a:t>
            </a:r>
          </a:p>
          <a:p>
            <a:r>
              <a:rPr lang="en-US" sz="1800" spc="-1" dirty="0">
                <a:solidFill>
                  <a:schemeClr val="accent2"/>
                </a:solidFill>
                <a:latin typeface="Consolas" panose="020B0609020204030204" pitchFamily="49" charset="0"/>
              </a:rPr>
              <a:t>z = 3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print('out1', </a:t>
            </a:r>
            <a:r>
              <a:rPr lang="en-US" sz="1800" spc="-1" dirty="0">
                <a:solidFill>
                  <a:schemeClr val="accent2"/>
                </a:solidFill>
                <a:latin typeface="Consolas" panose="020B0609020204030204" pitchFamily="49" charset="0"/>
              </a:rPr>
              <a:t>z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test_scope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print('out2', </a:t>
            </a:r>
            <a:r>
              <a:rPr lang="en-US" sz="1800" spc="-1" dirty="0">
                <a:solidFill>
                  <a:schemeClr val="accent2"/>
                </a:solidFill>
                <a:latin typeface="Consolas" panose="020B0609020204030204" pitchFamily="49" charset="0"/>
              </a:rPr>
              <a:t>z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F832B8B-AFD7-4561-BCFF-CD1225A8C5CA}"/>
              </a:ext>
            </a:extLst>
          </p:cNvPr>
          <p:cNvSpPr/>
          <p:nvPr/>
        </p:nvSpPr>
        <p:spPr>
          <a:xfrm>
            <a:off x="5302800" y="2228400"/>
            <a:ext cx="2824948" cy="3038621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def test_scope1():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  <a:r>
              <a:rPr lang="en-US" sz="1800" spc="-1" dirty="0">
                <a:solidFill>
                  <a:schemeClr val="accent6"/>
                </a:solidFill>
                <a:latin typeface="Consolas" panose="020B0609020204030204" pitchFamily="49" charset="0"/>
              </a:rPr>
              <a:t>y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= x + </a:t>
            </a:r>
            <a:r>
              <a:rPr lang="en-US" sz="1800" spc="-1" dirty="0">
                <a:solidFill>
                  <a:schemeClr val="accent6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print('in1',</a:t>
            </a:r>
            <a:r>
              <a:rPr lang="en-US" sz="1800" spc="-1" dirty="0">
                <a:solidFill>
                  <a:schemeClr val="accent6"/>
                </a:solidFill>
                <a:latin typeface="Consolas" panose="020B0609020204030204" pitchFamily="49" charset="0"/>
              </a:rPr>
              <a:t>y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def test_scope2():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print('in2',</a:t>
            </a:r>
            <a:r>
              <a:rPr lang="en-US" sz="1800" spc="-1" dirty="0">
                <a:solidFill>
                  <a:schemeClr val="accent2"/>
                </a:solidFill>
                <a:latin typeface="Consolas" panose="020B0609020204030204" pitchFamily="49" charset="0"/>
              </a:rPr>
              <a:t>x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print('in2',</a:t>
            </a:r>
            <a:r>
              <a:rPr lang="en-US" sz="1800" spc="-1" dirty="0">
                <a:solidFill>
                  <a:srgbClr val="C00000"/>
                </a:solidFill>
                <a:latin typeface="Consolas" panose="020B0609020204030204" pitchFamily="49" charset="0"/>
              </a:rPr>
              <a:t>y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en-US" sz="1800" spc="-1" dirty="0">
                <a:solidFill>
                  <a:schemeClr val="accent2"/>
                </a:solidFill>
                <a:latin typeface="Consolas" panose="020B0609020204030204" pitchFamily="49" charset="0"/>
              </a:rPr>
              <a:t>x = 3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test_scope1()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test_scope2()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B7BECF6-94CC-49E7-B16E-D90A0B404687}"/>
              </a:ext>
            </a:extLst>
          </p:cNvPr>
          <p:cNvSpPr/>
          <p:nvPr/>
        </p:nvSpPr>
        <p:spPr>
          <a:xfrm>
            <a:off x="5302800" y="1580400"/>
            <a:ext cx="2824948" cy="621666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1" spc="-1" dirty="0">
                <a:solidFill>
                  <a:srgbClr val="FF0000"/>
                </a:solidFill>
                <a:latin typeface="Consolas" panose="020B0609020204030204" pitchFamily="49" charset="0"/>
              </a:rPr>
              <a:t>ERROR!</a:t>
            </a:r>
          </a:p>
          <a:p>
            <a:pPr algn="ctr"/>
            <a:r>
              <a:rPr lang="en-US" sz="1800" spc="-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800" spc="-1" dirty="0" err="1">
                <a:solidFill>
                  <a:srgbClr val="FF0000"/>
                </a:solidFill>
                <a:latin typeface="Consolas" panose="020B0609020204030204" pitchFamily="49" charset="0"/>
              </a:rPr>
              <a:t>NameError</a:t>
            </a:r>
            <a:r>
              <a:rPr lang="en-US" sz="1800" spc="-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151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List comprehensions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1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Value vs. reference</a:t>
            </a:r>
            <a:b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</a:b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Assignment of mutable vs. immutable data types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Google Shape;87;p2">
            <a:extLst>
              <a:ext uri="{FF2B5EF4-FFF2-40B4-BE49-F238E27FC236}">
                <a16:creationId xmlns:a16="http://schemas.microsoft.com/office/drawing/2014/main" id="{2C43D9F7-F150-4BAE-8E02-6FEFC3BF42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3950" y="1590732"/>
            <a:ext cx="8036099" cy="3728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ways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assigning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variables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de-D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endParaRPr lang="de-DE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Immutable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bool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tuple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Initially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 </a:t>
            </a:r>
            <a:r>
              <a:rPr lang="de-D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points</a:t>
            </a: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 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 on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changed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657350" lvl="3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copies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 on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57350" lvl="3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old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de-D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lang="de-DE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Mutable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dictionary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 </a:t>
            </a:r>
            <a:r>
              <a:rPr lang="de-D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 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de-DE" sz="1800" dirty="0">
              <a:highlight>
                <a:srgbClr val="DAE3F3"/>
              </a:highlight>
              <a:latin typeface="Consolas" panose="020B0609020204030204" pitchFamily="49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10FB47D-62C7-4EA8-B7BB-3E7824E806E2}"/>
              </a:ext>
            </a:extLst>
          </p:cNvPr>
          <p:cNvSpPr/>
          <p:nvPr/>
        </p:nvSpPr>
        <p:spPr>
          <a:xfrm>
            <a:off x="7636764" y="1857012"/>
            <a:ext cx="1377696" cy="558946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val1 = 5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val2 = val1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17516C9-D528-4F2D-9463-2DDDC6AD67D0}"/>
              </a:ext>
            </a:extLst>
          </p:cNvPr>
          <p:cNvSpPr/>
          <p:nvPr/>
        </p:nvSpPr>
        <p:spPr>
          <a:xfrm>
            <a:off x="7397888" y="4327743"/>
            <a:ext cx="1685152" cy="558946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list1 = [5]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list2 = list1</a:t>
            </a:r>
          </a:p>
        </p:txBody>
      </p:sp>
    </p:spTree>
    <p:extLst>
      <p:ext uri="{BB962C8B-B14F-4D97-AF65-F5344CB8AC3E}">
        <p14:creationId xmlns:p14="http://schemas.microsoft.com/office/powerpoint/2010/main" val="3050841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Assignment by value vs. by reference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10FB47D-62C7-4EA8-B7BB-3E7824E806E2}"/>
              </a:ext>
            </a:extLst>
          </p:cNvPr>
          <p:cNvSpPr/>
          <p:nvPr/>
        </p:nvSpPr>
        <p:spPr>
          <a:xfrm>
            <a:off x="1190244" y="1780812"/>
            <a:ext cx="2802636" cy="2501628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nn-NO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val1 = 5</a:t>
            </a:r>
          </a:p>
          <a:p>
            <a:r>
              <a:rPr lang="nn-NO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val2 = val1</a:t>
            </a:r>
          </a:p>
          <a:p>
            <a:r>
              <a:rPr lang="nn-NO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print('V1A', val1)</a:t>
            </a:r>
          </a:p>
          <a:p>
            <a:r>
              <a:rPr lang="nn-NO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print('V2A', val2)</a:t>
            </a:r>
          </a:p>
          <a:p>
            <a:r>
              <a:rPr lang="nn-NO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val1 += 8</a:t>
            </a:r>
          </a:p>
          <a:p>
            <a:r>
              <a:rPr lang="nn-NO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print('V1B', val1)</a:t>
            </a:r>
          </a:p>
          <a:p>
            <a:r>
              <a:rPr lang="nn-NO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print('V2B', val2)</a:t>
            </a:r>
            <a:endParaRPr lang="en-US" sz="16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5189AFD-14B8-4324-92B6-4E645A502115}"/>
              </a:ext>
            </a:extLst>
          </p:cNvPr>
          <p:cNvSpPr/>
          <p:nvPr/>
        </p:nvSpPr>
        <p:spPr>
          <a:xfrm>
            <a:off x="5151122" y="1780812"/>
            <a:ext cx="2802636" cy="2501628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nn-NO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list1 = [5]</a:t>
            </a:r>
          </a:p>
          <a:p>
            <a:r>
              <a:rPr lang="nn-NO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list2 = list1</a:t>
            </a:r>
          </a:p>
          <a:p>
            <a:r>
              <a:rPr lang="nn-NO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print('L1A', list1)</a:t>
            </a:r>
          </a:p>
          <a:p>
            <a:r>
              <a:rPr lang="nn-NO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print('L2A', list2)</a:t>
            </a:r>
          </a:p>
          <a:p>
            <a:r>
              <a:rPr lang="nn-NO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list1.append(8)</a:t>
            </a:r>
          </a:p>
          <a:p>
            <a:r>
              <a:rPr lang="nn-NO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print('L1B', list1)</a:t>
            </a:r>
          </a:p>
          <a:p>
            <a:r>
              <a:rPr lang="nn-NO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print('L2B', list2)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2E135CE-FAE9-46A4-A790-7B7A7BB5C1E6}"/>
              </a:ext>
            </a:extLst>
          </p:cNvPr>
          <p:cNvSpPr/>
          <p:nvPr/>
        </p:nvSpPr>
        <p:spPr>
          <a:xfrm>
            <a:off x="1427810" y="1408560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Assignment by value </a:t>
            </a:r>
            <a:endParaRPr lang="de-AT" sz="18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D950A97-63E7-43BF-B165-F5D743F61B8E}"/>
              </a:ext>
            </a:extLst>
          </p:cNvPr>
          <p:cNvSpPr/>
          <p:nvPr/>
        </p:nvSpPr>
        <p:spPr>
          <a:xfrm>
            <a:off x="5246634" y="1408560"/>
            <a:ext cx="2611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Assignment by reference </a:t>
            </a:r>
            <a:endParaRPr lang="de-AT" sz="18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B30831C-E013-4C20-BB8C-A19B21019614}"/>
              </a:ext>
            </a:extLst>
          </p:cNvPr>
          <p:cNvSpPr/>
          <p:nvPr/>
        </p:nvSpPr>
        <p:spPr>
          <a:xfrm>
            <a:off x="1190244" y="4546872"/>
            <a:ext cx="2802636" cy="1206228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pt-BR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V1A 5</a:t>
            </a:r>
          </a:p>
          <a:p>
            <a:r>
              <a:rPr lang="pt-BR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V2A 5</a:t>
            </a:r>
          </a:p>
          <a:p>
            <a:r>
              <a:rPr lang="pt-BR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V1B 13</a:t>
            </a:r>
          </a:p>
          <a:p>
            <a:r>
              <a:rPr lang="pt-BR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V2B 5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C5C10C4-2D7F-480A-A35B-9809E3EA8713}"/>
              </a:ext>
            </a:extLst>
          </p:cNvPr>
          <p:cNvSpPr/>
          <p:nvPr/>
        </p:nvSpPr>
        <p:spPr>
          <a:xfrm>
            <a:off x="5151122" y="4546872"/>
            <a:ext cx="2802636" cy="1206228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pt-BR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L1A [5]</a:t>
            </a:r>
          </a:p>
          <a:p>
            <a:r>
              <a:rPr lang="pt-BR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L2A [5]</a:t>
            </a:r>
          </a:p>
          <a:p>
            <a:r>
              <a:rPr lang="pt-BR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L1B [5,8]</a:t>
            </a:r>
          </a:p>
          <a:p>
            <a:r>
              <a:rPr lang="pt-BR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L2B [5,8]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4396D44F-A64A-4D96-AF86-79A8B8E62F81}"/>
              </a:ext>
            </a:extLst>
          </p:cNvPr>
          <p:cNvSpPr/>
          <p:nvPr/>
        </p:nvSpPr>
        <p:spPr>
          <a:xfrm>
            <a:off x="199643" y="4921386"/>
            <a:ext cx="822960" cy="4572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CA695192-DFBE-42EC-B97F-56D4E505E0E8}"/>
              </a:ext>
            </a:extLst>
          </p:cNvPr>
          <p:cNvSpPr/>
          <p:nvPr/>
        </p:nvSpPr>
        <p:spPr>
          <a:xfrm>
            <a:off x="4160521" y="4921386"/>
            <a:ext cx="822960" cy="4572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1443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Call by value vs. call by reference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Google Shape;87;p2">
            <a:extLst>
              <a:ext uri="{FF2B5EF4-FFF2-40B4-BE49-F238E27FC236}">
                <a16:creationId xmlns:a16="http://schemas.microsoft.com/office/drawing/2014/main" id="{2C43D9F7-F150-4BAE-8E02-6FEFC3BF42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3950" y="1590733"/>
            <a:ext cx="8036099" cy="276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ways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passing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de-D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endParaRPr lang="de-DE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Immutable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bool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tuple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Parameters </a:t>
            </a:r>
            <a:r>
              <a:rPr lang="de-D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</a:t>
            </a: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after a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de-D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lang="de-DE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Mutable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dictionary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Parameters </a:t>
            </a:r>
            <a:r>
              <a:rPr lang="de-D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variables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being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passed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de-DE" sz="1800" dirty="0">
              <a:highlight>
                <a:srgbClr val="DAE3F3"/>
              </a:highlight>
              <a:latin typeface="Consolas" panose="020B0609020204030204" pitchFamily="49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1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Call by value vs. call by reference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10FB47D-62C7-4EA8-B7BB-3E7824E806E2}"/>
              </a:ext>
            </a:extLst>
          </p:cNvPr>
          <p:cNvSpPr/>
          <p:nvPr/>
        </p:nvSpPr>
        <p:spPr>
          <a:xfrm>
            <a:off x="1190244" y="1780812"/>
            <a:ext cx="2802636" cy="2501628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nn-NO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def do_stuff1(x):</a:t>
            </a:r>
          </a:p>
          <a:p>
            <a:r>
              <a:rPr lang="nn-NO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x += 5</a:t>
            </a:r>
          </a:p>
          <a:p>
            <a:r>
              <a:rPr lang="nn-NO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print('B', x)</a:t>
            </a:r>
          </a:p>
          <a:p>
            <a:endParaRPr lang="nn-NO" sz="16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nn-NO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val = 8</a:t>
            </a:r>
          </a:p>
          <a:p>
            <a:r>
              <a:rPr lang="nn-NO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print('A', val)</a:t>
            </a:r>
          </a:p>
          <a:p>
            <a:r>
              <a:rPr lang="nn-NO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do_stuff1(val)</a:t>
            </a:r>
          </a:p>
          <a:p>
            <a:r>
              <a:rPr lang="nn-NO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print('C', val)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5189AFD-14B8-4324-92B6-4E645A502115}"/>
              </a:ext>
            </a:extLst>
          </p:cNvPr>
          <p:cNvSpPr/>
          <p:nvPr/>
        </p:nvSpPr>
        <p:spPr>
          <a:xfrm>
            <a:off x="5151122" y="1780812"/>
            <a:ext cx="2802636" cy="2501628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nn-NO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def do_stuff2(x):</a:t>
            </a:r>
          </a:p>
          <a:p>
            <a:r>
              <a:rPr lang="nn-NO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x.append(5)</a:t>
            </a:r>
          </a:p>
          <a:p>
            <a:r>
              <a:rPr lang="nn-NO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print('B', x)</a:t>
            </a:r>
          </a:p>
          <a:p>
            <a:endParaRPr lang="nn-NO" sz="16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nn-NO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list1 = [8]</a:t>
            </a:r>
          </a:p>
          <a:p>
            <a:r>
              <a:rPr lang="nn-NO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print('A', list1)</a:t>
            </a:r>
          </a:p>
          <a:p>
            <a:r>
              <a:rPr lang="nn-NO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do_stuff2(list1)</a:t>
            </a:r>
          </a:p>
          <a:p>
            <a:r>
              <a:rPr lang="nn-NO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print('C', list1)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2E135CE-FAE9-46A4-A790-7B7A7BB5C1E6}"/>
              </a:ext>
            </a:extLst>
          </p:cNvPr>
          <p:cNvSpPr/>
          <p:nvPr/>
        </p:nvSpPr>
        <p:spPr>
          <a:xfrm>
            <a:off x="1870852" y="1408560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1E90FF"/>
                </a:solidFill>
                <a:latin typeface="Calibri"/>
                <a:cs typeface="Calibri"/>
                <a:sym typeface="Calibri"/>
              </a:rPr>
              <a:t>Call by value </a:t>
            </a:r>
            <a:endParaRPr lang="de-AT" sz="1800" dirty="0">
              <a:solidFill>
                <a:srgbClr val="1E90FF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D950A97-63E7-43BF-B165-F5D743F61B8E}"/>
              </a:ext>
            </a:extLst>
          </p:cNvPr>
          <p:cNvSpPr/>
          <p:nvPr/>
        </p:nvSpPr>
        <p:spPr>
          <a:xfrm>
            <a:off x="5631354" y="1408560"/>
            <a:ext cx="184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32CD32"/>
                </a:solidFill>
                <a:latin typeface="Calibri"/>
                <a:cs typeface="Calibri"/>
                <a:sym typeface="Calibri"/>
              </a:rPr>
              <a:t>Call by reference </a:t>
            </a:r>
            <a:endParaRPr lang="de-AT" sz="1800" dirty="0">
              <a:solidFill>
                <a:srgbClr val="32CD32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B30831C-E013-4C20-BB8C-A19B21019614}"/>
              </a:ext>
            </a:extLst>
          </p:cNvPr>
          <p:cNvSpPr/>
          <p:nvPr/>
        </p:nvSpPr>
        <p:spPr>
          <a:xfrm>
            <a:off x="1190244" y="4546872"/>
            <a:ext cx="2802636" cy="1206228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pt-BR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A 8</a:t>
            </a:r>
          </a:p>
          <a:p>
            <a:r>
              <a:rPr lang="pt-BR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B 13</a:t>
            </a:r>
          </a:p>
          <a:p>
            <a:r>
              <a:rPr lang="pt-BR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C 8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C5C10C4-2D7F-480A-A35B-9809E3EA8713}"/>
              </a:ext>
            </a:extLst>
          </p:cNvPr>
          <p:cNvSpPr/>
          <p:nvPr/>
        </p:nvSpPr>
        <p:spPr>
          <a:xfrm>
            <a:off x="5151122" y="4546872"/>
            <a:ext cx="2802636" cy="1206228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pt-BR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A [8]</a:t>
            </a:r>
          </a:p>
          <a:p>
            <a:r>
              <a:rPr lang="pt-BR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B [8, 5]</a:t>
            </a:r>
          </a:p>
          <a:p>
            <a:r>
              <a:rPr lang="pt-BR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C [8, 5]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4396D44F-A64A-4D96-AF86-79A8B8E62F81}"/>
              </a:ext>
            </a:extLst>
          </p:cNvPr>
          <p:cNvSpPr/>
          <p:nvPr/>
        </p:nvSpPr>
        <p:spPr>
          <a:xfrm>
            <a:off x="199643" y="4921386"/>
            <a:ext cx="822960" cy="4572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CA695192-DFBE-42EC-B97F-56D4E505E0E8}"/>
              </a:ext>
            </a:extLst>
          </p:cNvPr>
          <p:cNvSpPr/>
          <p:nvPr/>
        </p:nvSpPr>
        <p:spPr>
          <a:xfrm>
            <a:off x="4160521" y="4921386"/>
            <a:ext cx="822960" cy="4572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6F53D63-8E82-4C3A-B9DC-23BFC42136E2}"/>
              </a:ext>
            </a:extLst>
          </p:cNvPr>
          <p:cNvGrpSpPr/>
          <p:nvPr/>
        </p:nvGrpSpPr>
        <p:grpSpPr>
          <a:xfrm>
            <a:off x="2928007" y="2141384"/>
            <a:ext cx="1169280" cy="1567756"/>
            <a:chOff x="4628160" y="2054160"/>
            <a:chExt cx="1169280" cy="2604240"/>
          </a:xfrm>
        </p:grpSpPr>
        <p:sp>
          <p:nvSpPr>
            <p:cNvPr id="17" name="Gerader Verbinder 16">
              <a:extLst>
                <a:ext uri="{FF2B5EF4-FFF2-40B4-BE49-F238E27FC236}">
                  <a16:creationId xmlns:a16="http://schemas.microsoft.com/office/drawing/2014/main" id="{C6237976-5943-4666-84CB-94AAB99B5722}"/>
                </a:ext>
              </a:extLst>
            </p:cNvPr>
            <p:cNvSpPr/>
            <p:nvPr/>
          </p:nvSpPr>
          <p:spPr>
            <a:xfrm flipH="1">
              <a:off x="5061240" y="2143080"/>
              <a:ext cx="721440" cy="12240"/>
            </a:xfrm>
            <a:prstGeom prst="line">
              <a:avLst/>
            </a:prstGeom>
            <a:ln w="182880">
              <a:solidFill>
                <a:srgbClr val="1E90FF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Gerader Verbinder 17">
              <a:extLst>
                <a:ext uri="{FF2B5EF4-FFF2-40B4-BE49-F238E27FC236}">
                  <a16:creationId xmlns:a16="http://schemas.microsoft.com/office/drawing/2014/main" id="{F2906F71-4E18-4039-B2CA-BFF7257B888B}"/>
                </a:ext>
              </a:extLst>
            </p:cNvPr>
            <p:cNvSpPr/>
            <p:nvPr/>
          </p:nvSpPr>
          <p:spPr>
            <a:xfrm flipV="1">
              <a:off x="5704560" y="2054160"/>
              <a:ext cx="0" cy="2604240"/>
            </a:xfrm>
            <a:prstGeom prst="line">
              <a:avLst/>
            </a:prstGeom>
            <a:ln w="182880">
              <a:solidFill>
                <a:srgbClr val="1E90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Gerader Verbinder 18">
              <a:extLst>
                <a:ext uri="{FF2B5EF4-FFF2-40B4-BE49-F238E27FC236}">
                  <a16:creationId xmlns:a16="http://schemas.microsoft.com/office/drawing/2014/main" id="{50C89F51-F467-4E8A-9DC7-C3BDBCAD9EE3}"/>
                </a:ext>
              </a:extLst>
            </p:cNvPr>
            <p:cNvSpPr/>
            <p:nvPr/>
          </p:nvSpPr>
          <p:spPr>
            <a:xfrm>
              <a:off x="4628160" y="4592880"/>
              <a:ext cx="1169280" cy="0"/>
            </a:xfrm>
            <a:prstGeom prst="line">
              <a:avLst/>
            </a:prstGeom>
            <a:ln w="182880">
              <a:solidFill>
                <a:srgbClr val="1E90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FCE2A5E-F694-41F5-B2E8-8F96CDB72DB7}"/>
              </a:ext>
            </a:extLst>
          </p:cNvPr>
          <p:cNvGrpSpPr/>
          <p:nvPr/>
        </p:nvGrpSpPr>
        <p:grpSpPr>
          <a:xfrm>
            <a:off x="7064664" y="2141384"/>
            <a:ext cx="1169280" cy="1567756"/>
            <a:chOff x="10193400" y="2051280"/>
            <a:chExt cx="1169280" cy="2604240"/>
          </a:xfrm>
        </p:grpSpPr>
        <p:sp>
          <p:nvSpPr>
            <p:cNvPr id="21" name="Gerader Verbinder 20">
              <a:extLst>
                <a:ext uri="{FF2B5EF4-FFF2-40B4-BE49-F238E27FC236}">
                  <a16:creationId xmlns:a16="http://schemas.microsoft.com/office/drawing/2014/main" id="{49D0D281-2BAD-4876-A119-A9DE0916A791}"/>
                </a:ext>
              </a:extLst>
            </p:cNvPr>
            <p:cNvSpPr/>
            <p:nvPr/>
          </p:nvSpPr>
          <p:spPr>
            <a:xfrm flipH="1">
              <a:off x="10626480" y="2140200"/>
              <a:ext cx="721440" cy="12240"/>
            </a:xfrm>
            <a:prstGeom prst="line">
              <a:avLst/>
            </a:prstGeom>
            <a:ln w="182880">
              <a:solidFill>
                <a:srgbClr val="32CD3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Gerader Verbinder 21">
              <a:extLst>
                <a:ext uri="{FF2B5EF4-FFF2-40B4-BE49-F238E27FC236}">
                  <a16:creationId xmlns:a16="http://schemas.microsoft.com/office/drawing/2014/main" id="{5B214E6D-6076-4E74-B099-50B4D96FD365}"/>
                </a:ext>
              </a:extLst>
            </p:cNvPr>
            <p:cNvSpPr/>
            <p:nvPr/>
          </p:nvSpPr>
          <p:spPr>
            <a:xfrm flipV="1">
              <a:off x="11269800" y="2051280"/>
              <a:ext cx="0" cy="2604240"/>
            </a:xfrm>
            <a:prstGeom prst="line">
              <a:avLst/>
            </a:prstGeom>
            <a:ln w="182880">
              <a:solidFill>
                <a:srgbClr val="32CD3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Gerader Verbinder 22">
              <a:extLst>
                <a:ext uri="{FF2B5EF4-FFF2-40B4-BE49-F238E27FC236}">
                  <a16:creationId xmlns:a16="http://schemas.microsoft.com/office/drawing/2014/main" id="{1FB7DCC5-9739-4723-97FE-AE8E78D7C918}"/>
                </a:ext>
              </a:extLst>
            </p:cNvPr>
            <p:cNvSpPr/>
            <p:nvPr/>
          </p:nvSpPr>
          <p:spPr>
            <a:xfrm>
              <a:off x="10193400" y="4590000"/>
              <a:ext cx="1169280" cy="0"/>
            </a:xfrm>
            <a:prstGeom prst="line">
              <a:avLst/>
            </a:prstGeom>
            <a:ln w="182880">
              <a:solidFill>
                <a:srgbClr val="32CD3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74573BC6-D853-42F8-9072-B608E3C70B05}"/>
              </a:ext>
            </a:extLst>
          </p:cNvPr>
          <p:cNvSpPr txBox="1"/>
          <p:nvPr/>
        </p:nvSpPr>
        <p:spPr>
          <a:xfrm>
            <a:off x="3312272" y="374946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dirty="0">
                <a:solidFill>
                  <a:srgbClr val="1E9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C465EED-9D41-4344-B1B9-3663B233F78B}"/>
              </a:ext>
            </a:extLst>
          </p:cNvPr>
          <p:cNvSpPr txBox="1"/>
          <p:nvPr/>
        </p:nvSpPr>
        <p:spPr>
          <a:xfrm>
            <a:off x="1803512" y="496532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dirty="0">
                <a:solidFill>
                  <a:srgbClr val="1E9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 </a:t>
            </a:r>
            <a:r>
              <a:rPr lang="de-AT" sz="1800" dirty="0" err="1">
                <a:solidFill>
                  <a:srgbClr val="1E9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copied</a:t>
            </a:r>
            <a:endParaRPr lang="de-AT" sz="1800" dirty="0">
              <a:solidFill>
                <a:srgbClr val="1E90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75CF4B1-749C-4A42-9923-B1B951E5C75A}"/>
              </a:ext>
            </a:extLst>
          </p:cNvPr>
          <p:cNvSpPr txBox="1"/>
          <p:nvPr/>
        </p:nvSpPr>
        <p:spPr>
          <a:xfrm>
            <a:off x="7115093" y="372183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dirty="0">
                <a:solidFill>
                  <a:srgbClr val="32CD3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A558AD8-1BE3-45BA-917A-3C05E6D76C84}"/>
              </a:ext>
            </a:extLst>
          </p:cNvPr>
          <p:cNvSpPr txBox="1"/>
          <p:nvPr/>
        </p:nvSpPr>
        <p:spPr>
          <a:xfrm>
            <a:off x="6254207" y="4998010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dirty="0">
                <a:solidFill>
                  <a:srgbClr val="32CD3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 </a:t>
            </a:r>
            <a:r>
              <a:rPr lang="de-AT" sz="1800" dirty="0" err="1">
                <a:solidFill>
                  <a:srgbClr val="32CD3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passed</a:t>
            </a:r>
            <a:endParaRPr lang="de-AT" sz="1800" dirty="0">
              <a:solidFill>
                <a:srgbClr val="32CD3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36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25" grpId="0"/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Call by value vs. call by reference</a:t>
            </a:r>
            <a:b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</a:b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New assignments in functions 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10FB47D-62C7-4EA8-B7BB-3E7824E806E2}"/>
              </a:ext>
            </a:extLst>
          </p:cNvPr>
          <p:cNvSpPr/>
          <p:nvPr/>
        </p:nvSpPr>
        <p:spPr>
          <a:xfrm>
            <a:off x="1190244" y="1780812"/>
            <a:ext cx="2802636" cy="2501628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pl-PL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def do_stuff3(z):</a:t>
            </a:r>
          </a:p>
          <a:p>
            <a:r>
              <a:rPr lang="pl-PL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print('B', z)</a:t>
            </a:r>
          </a:p>
          <a:p>
            <a:r>
              <a:rPr lang="pl-PL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z = 13</a:t>
            </a:r>
          </a:p>
          <a:p>
            <a:r>
              <a:rPr lang="pl-PL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print('C', z)</a:t>
            </a:r>
            <a:br>
              <a:rPr lang="pl-PL" sz="1600" spc="-1" dirty="0">
                <a:solidFill>
                  <a:srgbClr val="0F0F0F"/>
                </a:solidFill>
                <a:latin typeface="Consolas" panose="020B0609020204030204" pitchFamily="49" charset="0"/>
              </a:rPr>
            </a:br>
            <a:endParaRPr lang="pl-PL" sz="16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pl-PL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z = 8</a:t>
            </a:r>
          </a:p>
          <a:p>
            <a:r>
              <a:rPr lang="pl-PL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print('A', z)</a:t>
            </a:r>
          </a:p>
          <a:p>
            <a:r>
              <a:rPr lang="pl-PL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do_stuff3(z)</a:t>
            </a:r>
          </a:p>
          <a:p>
            <a:r>
              <a:rPr lang="pl-PL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print('D', z)</a:t>
            </a:r>
            <a:endParaRPr lang="nn-NO" sz="16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5189AFD-14B8-4324-92B6-4E645A502115}"/>
              </a:ext>
            </a:extLst>
          </p:cNvPr>
          <p:cNvSpPr/>
          <p:nvPr/>
        </p:nvSpPr>
        <p:spPr>
          <a:xfrm>
            <a:off x="5151122" y="1780812"/>
            <a:ext cx="2802636" cy="2501628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pl-PL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def do_stuff4(z):</a:t>
            </a:r>
          </a:p>
          <a:p>
            <a:r>
              <a:rPr lang="pl-PL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print('B', z)</a:t>
            </a:r>
          </a:p>
          <a:p>
            <a:r>
              <a:rPr lang="pl-PL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z = [8, 5]</a:t>
            </a:r>
          </a:p>
          <a:p>
            <a:r>
              <a:rPr lang="pl-PL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print('C', z)</a:t>
            </a:r>
            <a:br>
              <a:rPr lang="pl-PL" sz="1600" spc="-1" dirty="0">
                <a:solidFill>
                  <a:srgbClr val="0F0F0F"/>
                </a:solidFill>
                <a:latin typeface="Consolas" panose="020B0609020204030204" pitchFamily="49" charset="0"/>
              </a:rPr>
            </a:br>
            <a:endParaRPr lang="pl-PL" sz="16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pl-PL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z = [13]</a:t>
            </a:r>
          </a:p>
          <a:p>
            <a:r>
              <a:rPr lang="pl-PL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print('A', z)</a:t>
            </a:r>
          </a:p>
          <a:p>
            <a:r>
              <a:rPr lang="pl-PL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do_stuff4(z)</a:t>
            </a:r>
          </a:p>
          <a:p>
            <a:r>
              <a:rPr lang="pl-PL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print('D', z)</a:t>
            </a:r>
            <a:endParaRPr lang="nn-NO" sz="16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2E135CE-FAE9-46A4-A790-7B7A7BB5C1E6}"/>
              </a:ext>
            </a:extLst>
          </p:cNvPr>
          <p:cNvSpPr/>
          <p:nvPr/>
        </p:nvSpPr>
        <p:spPr>
          <a:xfrm>
            <a:off x="1870852" y="1408560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1E90FF"/>
                </a:solidFill>
                <a:latin typeface="Calibri"/>
                <a:cs typeface="Calibri"/>
                <a:sym typeface="Calibri"/>
              </a:rPr>
              <a:t>Call by value </a:t>
            </a:r>
            <a:endParaRPr lang="de-AT" sz="1800" dirty="0">
              <a:solidFill>
                <a:srgbClr val="1E90FF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D950A97-63E7-43BF-B165-F5D743F61B8E}"/>
              </a:ext>
            </a:extLst>
          </p:cNvPr>
          <p:cNvSpPr/>
          <p:nvPr/>
        </p:nvSpPr>
        <p:spPr>
          <a:xfrm>
            <a:off x="5631354" y="1408560"/>
            <a:ext cx="184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32CD32"/>
                </a:solidFill>
                <a:latin typeface="Calibri"/>
                <a:cs typeface="Calibri"/>
                <a:sym typeface="Calibri"/>
              </a:rPr>
              <a:t>Call by reference </a:t>
            </a:r>
            <a:endParaRPr lang="de-AT" sz="1800" dirty="0">
              <a:solidFill>
                <a:srgbClr val="32CD32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B30831C-E013-4C20-BB8C-A19B21019614}"/>
              </a:ext>
            </a:extLst>
          </p:cNvPr>
          <p:cNvSpPr/>
          <p:nvPr/>
        </p:nvSpPr>
        <p:spPr>
          <a:xfrm>
            <a:off x="1190244" y="4546872"/>
            <a:ext cx="2802636" cy="1206228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pt-BR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A 8</a:t>
            </a:r>
          </a:p>
          <a:p>
            <a:r>
              <a:rPr lang="pt-BR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B 8</a:t>
            </a:r>
          </a:p>
          <a:p>
            <a:r>
              <a:rPr lang="pt-BR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C 13 </a:t>
            </a:r>
          </a:p>
          <a:p>
            <a:r>
              <a:rPr lang="pt-BR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D 8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C5C10C4-2D7F-480A-A35B-9809E3EA8713}"/>
              </a:ext>
            </a:extLst>
          </p:cNvPr>
          <p:cNvSpPr/>
          <p:nvPr/>
        </p:nvSpPr>
        <p:spPr>
          <a:xfrm>
            <a:off x="5151122" y="4546872"/>
            <a:ext cx="2802636" cy="1206228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pt-BR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A [13]</a:t>
            </a:r>
          </a:p>
          <a:p>
            <a:r>
              <a:rPr lang="pt-BR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B [13]</a:t>
            </a:r>
          </a:p>
          <a:p>
            <a:r>
              <a:rPr lang="pt-BR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C [8, 5]</a:t>
            </a:r>
          </a:p>
          <a:p>
            <a:r>
              <a:rPr lang="pt-BR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D [13]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4396D44F-A64A-4D96-AF86-79A8B8E62F81}"/>
              </a:ext>
            </a:extLst>
          </p:cNvPr>
          <p:cNvSpPr/>
          <p:nvPr/>
        </p:nvSpPr>
        <p:spPr>
          <a:xfrm>
            <a:off x="199643" y="4921386"/>
            <a:ext cx="822960" cy="4572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CA695192-DFBE-42EC-B97F-56D4E505E0E8}"/>
              </a:ext>
            </a:extLst>
          </p:cNvPr>
          <p:cNvSpPr/>
          <p:nvPr/>
        </p:nvSpPr>
        <p:spPr>
          <a:xfrm>
            <a:off x="4160521" y="4921386"/>
            <a:ext cx="822960" cy="4572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Google Shape;87;p2">
            <a:extLst>
              <a:ext uri="{FF2B5EF4-FFF2-40B4-BE49-F238E27FC236}">
                <a16:creationId xmlns:a16="http://schemas.microsoft.com/office/drawing/2014/main" id="{AF7F6C8C-CA61-401B-AA06-2F9CB1BC53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3950" y="5812213"/>
            <a:ext cx="8036099" cy="550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Notebook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examples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Python Tutor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3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4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5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6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58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Tips for learning programming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76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How do I learn to program?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Google Shape;87;p2">
            <a:extLst>
              <a:ext uri="{FF2B5EF4-FFF2-40B4-BE49-F238E27FC236}">
                <a16:creationId xmlns:a16="http://schemas.microsoft.com/office/drawing/2014/main" id="{2C43D9F7-F150-4BAE-8E02-6FEFC3BF42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3950" y="1590733"/>
            <a:ext cx="8036099" cy="3352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smaller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snippets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lectures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Homework</a:t>
            </a: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explanations</a:t>
            </a: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Homeworks</a:t>
            </a:r>
            <a:endParaRPr lang="de-DE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...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Experiment,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…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Debug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intermediate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books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62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How to deal with problems?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Google Shape;87;p2">
            <a:extLst>
              <a:ext uri="{FF2B5EF4-FFF2-40B4-BE49-F238E27FC236}">
                <a16:creationId xmlns:a16="http://schemas.microsoft.com/office/drawing/2014/main" id="{2C43D9F7-F150-4BAE-8E02-6FEFC3BF42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3950" y="1590733"/>
            <a:ext cx="8036099" cy="3352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yourself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am I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trying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do/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achieve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did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out so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were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necessary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beginning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 break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Larger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sketch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paper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Pseudocode,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42154293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How to deal with problems?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Google Shape;87;p2">
            <a:extLst>
              <a:ext uri="{FF2B5EF4-FFF2-40B4-BE49-F238E27FC236}">
                <a16:creationId xmlns:a16="http://schemas.microsoft.com/office/drawing/2014/main" id="{2C43D9F7-F150-4BAE-8E02-6FEFC3BF42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3950" y="1590732"/>
            <a:ext cx="8036099" cy="38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Debug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a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paper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those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e.g.,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messages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descriptions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StackOverflow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https://stackoverflow.com/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Docs (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https://docs.python.org/3/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076076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List comprehensions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1"/>
            <a:ext cx="8229600" cy="2074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Typically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can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rewrite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loops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that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create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lists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into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list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comprehensions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Syntax: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 err="1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resulting_list</a:t>
            </a: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 = [iterator for iterator in sequence]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combine comprehensions also with conditions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6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resulting_list</a:t>
            </a:r>
            <a:r>
              <a:rPr lang="en-US" sz="16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= [iterator for iterator in sequence if condition]</a:t>
            </a:r>
            <a:endParaRPr lang="de-DE" sz="1600" dirty="0">
              <a:highlight>
                <a:srgbClr val="DAE3F3"/>
              </a:highlight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39FE531-0789-4F62-ACBA-68FF1E83033B}"/>
              </a:ext>
            </a:extLst>
          </p:cNvPr>
          <p:cNvSpPr/>
          <p:nvPr/>
        </p:nvSpPr>
        <p:spPr>
          <a:xfrm>
            <a:off x="731185" y="3560956"/>
            <a:ext cx="7623717" cy="2839843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squared_numbers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= [1, 4, 9]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numbers = []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for x in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squared_numbers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numbers.append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(x ** (1 / 2))</a:t>
            </a:r>
          </a:p>
          <a:p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numbers = [x ** (1 / 2) for x in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squared_numbers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squared_numbers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= [1, 4, 9, -1]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numbers = [x ** (1 / 2) for x in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squared_numbers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if x &gt; 0]</a:t>
            </a:r>
          </a:p>
        </p:txBody>
      </p:sp>
    </p:spTree>
    <p:extLst>
      <p:ext uri="{BB962C8B-B14F-4D97-AF65-F5344CB8AC3E}">
        <p14:creationId xmlns:p14="http://schemas.microsoft.com/office/powerpoint/2010/main" val="2869594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Tic-tac-toe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2638457-2D9F-4863-99CD-F828C4C1BC3C}"/>
              </a:ext>
            </a:extLst>
          </p:cNvPr>
          <p:cNvSpPr/>
          <p:nvPr/>
        </p:nvSpPr>
        <p:spPr>
          <a:xfrm>
            <a:off x="825617" y="1551879"/>
            <a:ext cx="7492765" cy="4388004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/>
            <a:r>
              <a:rPr lang="en-US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game of tic-tac-toe a player (X or O) wins if there are three same </a:t>
            </a:r>
          </a:p>
          <a:p>
            <a:pPr algn="just"/>
            <a:r>
              <a:rPr lang="en-US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characters in a row, column, or any of the two diagonals. The game is played</a:t>
            </a:r>
          </a:p>
          <a:p>
            <a:pPr algn="just"/>
            <a:r>
              <a:rPr lang="en-US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a 3x3 board.</a:t>
            </a:r>
          </a:p>
          <a:p>
            <a:pPr algn="just"/>
            <a:endParaRPr lang="en-US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represent the board in tic-tac-toe as a list of strings. For example:</a:t>
            </a:r>
          </a:p>
          <a:p>
            <a:pPr algn="just"/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['OOX', 'OXX', 'OOO']</a:t>
            </a:r>
          </a:p>
          <a:p>
            <a:pPr algn="just"/>
            <a:endParaRPr lang="en-US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write a  function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check_win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(board),</a:t>
            </a:r>
            <a:r>
              <a:rPr lang="en-US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returns the winner</a:t>
            </a:r>
          </a:p>
          <a:p>
            <a:pPr algn="just"/>
            <a:r>
              <a:rPr lang="en-US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provided game,  and the way how the game was one, i.e., </a:t>
            </a:r>
          </a:p>
          <a:p>
            <a:pPr algn="just"/>
            <a:r>
              <a:rPr lang="en-US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horizontal, vertical, or diagonal. </a:t>
            </a:r>
          </a:p>
          <a:p>
            <a:pPr algn="just"/>
            <a:endParaRPr lang="en-US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Hence, if player X won, the function should return the string X, and if player</a:t>
            </a:r>
          </a:p>
          <a:p>
            <a:pPr algn="just"/>
            <a:r>
              <a:rPr lang="en-US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won,  the function should return the string O. In addition, the function</a:t>
            </a:r>
          </a:p>
          <a:p>
            <a:pPr algn="just"/>
            <a:r>
              <a:rPr lang="en-US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returns H, V, D for horizontal, vertical, and diagonal win respectively. </a:t>
            </a:r>
          </a:p>
          <a:p>
            <a:pPr algn="just"/>
            <a:r>
              <a:rPr lang="en-US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there is a draw, then the function should return 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None</a:t>
            </a:r>
            <a:r>
              <a:rPr lang="en-US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" name="Google Shape;87;p2">
            <a:extLst>
              <a:ext uri="{FF2B5EF4-FFF2-40B4-BE49-F238E27FC236}">
                <a16:creationId xmlns:a16="http://schemas.microsoft.com/office/drawing/2014/main" id="{E702544F-B557-4280-BAC4-9E0BD0616E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4994" y="5889673"/>
            <a:ext cx="8036099" cy="58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Notebook examples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593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049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461938" y="1605600"/>
            <a:ext cx="8229600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Task 1: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Text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statistics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>
              <a:defRPr/>
            </a:pP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lvl="0">
              <a:defRPr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function </a:t>
            </a:r>
            <a:r>
              <a:rPr lang="en-US" sz="1800" dirty="0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count_letter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(text, letter)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It counts and returns how often some letter occurs in a text (both are str). Let the function be case-insensitive and don't use any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-functionality for counting! Using your function, count the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occurences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letters from the ABC string below in a text defined below. Output each letter and its count on a separate line.</a:t>
            </a:r>
          </a:p>
          <a:p>
            <a:pPr lvl="0">
              <a:defRPr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Notebook example.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265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461938" y="1605600"/>
            <a:ext cx="8229600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Task 2: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Subset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>
              <a:defRPr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Write a function, which checks whether a list is a subset of another list. The function returns </a:t>
            </a: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True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if that is the case and </a:t>
            </a: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False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otherwise.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9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Nested loops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09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Nested loops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1"/>
            <a:ext cx="8229600" cy="2074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Nested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loop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loop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inside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another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loop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Nested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loop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also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called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inner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loop,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enclosing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loop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outer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loop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Inner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loop will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executed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many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items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there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iterations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in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outer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loop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Total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number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iterations</a:t>
            </a:r>
            <a:endParaRPr lang="de-AT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iterations_inner_loop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* #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iteration_outer_loop</a:t>
            </a:r>
            <a:endParaRPr lang="de-DE" sz="1800" dirty="0">
              <a:highlight>
                <a:srgbClr val="DAE3F3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39FE531-0789-4F62-ACBA-68FF1E83033B}"/>
              </a:ext>
            </a:extLst>
          </p:cNvPr>
          <p:cNvSpPr/>
          <p:nvPr/>
        </p:nvSpPr>
        <p:spPr>
          <a:xfrm>
            <a:off x="731185" y="3925229"/>
            <a:ext cx="7623717" cy="1327170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for x in range(1, 11):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for y in range(1, 11):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print(x * y, end=' ')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print()</a:t>
            </a:r>
          </a:p>
        </p:txBody>
      </p:sp>
    </p:spTree>
    <p:extLst>
      <p:ext uri="{BB962C8B-B14F-4D97-AF65-F5344CB8AC3E}">
        <p14:creationId xmlns:p14="http://schemas.microsoft.com/office/powerpoint/2010/main" val="377125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Nested loops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1"/>
            <a:ext cx="8229600" cy="95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can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combine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different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kinds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loops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with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each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other</a:t>
            </a:r>
            <a:endParaRPr lang="de-AT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Recollect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our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line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fitting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example</a:t>
            </a:r>
            <a:endParaRPr lang="de-DE" sz="1800" dirty="0">
              <a:highlight>
                <a:srgbClr val="DAE3F3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39FE531-0789-4F62-ACBA-68FF1E83033B}"/>
              </a:ext>
            </a:extLst>
          </p:cNvPr>
          <p:cNvSpPr/>
          <p:nvPr/>
        </p:nvSpPr>
        <p:spPr>
          <a:xfrm>
            <a:off x="760141" y="2745627"/>
            <a:ext cx="7623717" cy="3092605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while abs(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error_old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- error) &gt;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tol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a_grad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b_grad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for point in data: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a_grad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+= (a * point[0] + b - point[1]) * point[0]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b_grad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+= a * point[0] + b - point[1]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a -=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learning_rate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*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a_grad</a:t>
            </a:r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b -=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learning_rate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*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b_grad</a:t>
            </a:r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03772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Nested loops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1"/>
            <a:ext cx="8229600" cy="95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can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use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break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and </a:t>
            </a:r>
            <a:r>
              <a:rPr lang="de-AT" sz="1800" dirty="0" err="1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continue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within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nested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loops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well</a:t>
            </a:r>
            <a:endParaRPr lang="de-AT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always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associated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with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loop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where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use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them</a:t>
            </a:r>
            <a:endParaRPr lang="de-DE" sz="1800" dirty="0">
              <a:highlight>
                <a:srgbClr val="DAE3F3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39FE531-0789-4F62-ACBA-68FF1E83033B}"/>
              </a:ext>
            </a:extLst>
          </p:cNvPr>
          <p:cNvSpPr/>
          <p:nvPr/>
        </p:nvSpPr>
        <p:spPr>
          <a:xfrm>
            <a:off x="819615" y="2485432"/>
            <a:ext cx="7623717" cy="3838053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for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, row in enumerate(list):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for j, e in enumerate(row):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if e &gt;= 0: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print(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f'list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[{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}][{j}]: {e}')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else: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break</a:t>
            </a:r>
          </a:p>
          <a:p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for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, row in enumerate(list):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for j, e in enumerate(row):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if e &gt;= 0: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print(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f'list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[{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}][{j}]: {e}')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else: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continue</a:t>
            </a:r>
          </a:p>
        </p:txBody>
      </p:sp>
    </p:spTree>
    <p:extLst>
      <p:ext uri="{BB962C8B-B14F-4D97-AF65-F5344CB8AC3E}">
        <p14:creationId xmlns:p14="http://schemas.microsoft.com/office/powerpoint/2010/main" val="208857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Nested loops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2"/>
            <a:ext cx="8229600" cy="72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can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also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combine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nested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loops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and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list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comprehensions</a:t>
            </a:r>
            <a:endParaRPr lang="en-US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39FE531-0789-4F62-ACBA-68FF1E83033B}"/>
              </a:ext>
            </a:extLst>
          </p:cNvPr>
          <p:cNvSpPr/>
          <p:nvPr/>
        </p:nvSpPr>
        <p:spPr>
          <a:xfrm>
            <a:off x="760141" y="2697950"/>
            <a:ext cx="7623717" cy="2205514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products = []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for x in first: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for y in second: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products.append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(x * y)</a:t>
            </a:r>
          </a:p>
          <a:p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products = [x * y for x in first for y in second]</a:t>
            </a:r>
          </a:p>
        </p:txBody>
      </p:sp>
    </p:spTree>
    <p:extLst>
      <p:ext uri="{BB962C8B-B14F-4D97-AF65-F5344CB8AC3E}">
        <p14:creationId xmlns:p14="http://schemas.microsoft.com/office/powerpoint/2010/main" val="3105179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2815</Words>
  <Application>Microsoft Office PowerPoint</Application>
  <PresentationFormat>Bildschirmpräsentation (4:3)</PresentationFormat>
  <Paragraphs>506</Paragraphs>
  <Slides>43</Slides>
  <Notes>43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51" baseType="lpstr">
      <vt:lpstr>Calibri</vt:lpstr>
      <vt:lpstr>Cambria Math</vt:lpstr>
      <vt:lpstr>Arial</vt:lpstr>
      <vt:lpstr>Blackadder ITC</vt:lpstr>
      <vt:lpstr>Consolas</vt:lpstr>
      <vt:lpstr>Wingdings</vt:lpstr>
      <vt:lpstr>Droid Sans Fallback</vt:lpstr>
      <vt:lpstr>Office Theme</vt:lpstr>
      <vt:lpstr>Fundamentals of Computer Science and Programming </vt:lpstr>
      <vt:lpstr>Outline</vt:lpstr>
      <vt:lpstr>List comprehensions</vt:lpstr>
      <vt:lpstr>List comprehensions</vt:lpstr>
      <vt:lpstr>Nested loops</vt:lpstr>
      <vt:lpstr>Nested loops</vt:lpstr>
      <vt:lpstr>Nested loops</vt:lpstr>
      <vt:lpstr>Nested loops</vt:lpstr>
      <vt:lpstr>Nested loops</vt:lpstr>
      <vt:lpstr>Nested loops</vt:lpstr>
      <vt:lpstr>Functions</vt:lpstr>
      <vt:lpstr>Functions</vt:lpstr>
      <vt:lpstr>Functions: basic concepts</vt:lpstr>
      <vt:lpstr>Example for basic concepts</vt:lpstr>
      <vt:lpstr>Example for basic concepts</vt:lpstr>
      <vt:lpstr>Example for basic concepts</vt:lpstr>
      <vt:lpstr>Definition and call of functions</vt:lpstr>
      <vt:lpstr>Function parameters</vt:lpstr>
      <vt:lpstr>Function parameters: valid calls</vt:lpstr>
      <vt:lpstr>Function parameters: common mistakes</vt:lpstr>
      <vt:lpstr>Function parameters: common mistakes</vt:lpstr>
      <vt:lpstr>Return values</vt:lpstr>
      <vt:lpstr>Return values</vt:lpstr>
      <vt:lpstr>Function vs. methods</vt:lpstr>
      <vt:lpstr>Variable scope</vt:lpstr>
      <vt:lpstr>More on function parameters</vt:lpstr>
      <vt:lpstr>More on function parameters</vt:lpstr>
      <vt:lpstr>More on function parameters</vt:lpstr>
      <vt:lpstr>Global and local variable scope</vt:lpstr>
      <vt:lpstr>Value vs. reference Assignment of mutable vs. immutable data types</vt:lpstr>
      <vt:lpstr>Assignment by value vs. by reference</vt:lpstr>
      <vt:lpstr>Call by value vs. call by reference</vt:lpstr>
      <vt:lpstr>Call by value vs. call by reference</vt:lpstr>
      <vt:lpstr>Call by value vs. call by reference New assignments in functions </vt:lpstr>
      <vt:lpstr>Tips for learning programming</vt:lpstr>
      <vt:lpstr>How do I learn to program?</vt:lpstr>
      <vt:lpstr>How to deal with problems?</vt:lpstr>
      <vt:lpstr>How to deal with problems?</vt:lpstr>
      <vt:lpstr>Example</vt:lpstr>
      <vt:lpstr>Tic-tac-toe</vt:lpstr>
      <vt:lpstr>Exercise</vt:lpstr>
      <vt:lpstr>Student task</vt:lpstr>
      <vt:lpstr>Student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Basics of Computer Programming</dc:title>
  <dc:creator>Lyndon Nixon</dc:creator>
  <cp:lastModifiedBy>Denis Helic</cp:lastModifiedBy>
  <cp:revision>1007</cp:revision>
  <dcterms:modified xsi:type="dcterms:W3CDTF">2022-11-07T14:40:38Z</dcterms:modified>
</cp:coreProperties>
</file>