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Lst>
  <p:notesMasterIdLst>
    <p:notesMasterId r:id="rId41"/>
  </p:notesMasterIdLst>
  <p:sldIdLst>
    <p:sldId id="256" r:id="rId2"/>
    <p:sldId id="408" r:id="rId3"/>
    <p:sldId id="499" r:id="rId4"/>
    <p:sldId id="276" r:id="rId5"/>
    <p:sldId id="277" r:id="rId6"/>
    <p:sldId id="278" r:id="rId7"/>
    <p:sldId id="279" r:id="rId8"/>
    <p:sldId id="280" r:id="rId9"/>
    <p:sldId id="281" r:id="rId10"/>
    <p:sldId id="282" r:id="rId11"/>
    <p:sldId id="572" r:id="rId12"/>
    <p:sldId id="284" r:id="rId13"/>
    <p:sldId id="285" r:id="rId14"/>
    <p:sldId id="286" r:id="rId15"/>
    <p:sldId id="287" r:id="rId16"/>
    <p:sldId id="573"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574" r:id="rId31"/>
    <p:sldId id="567" r:id="rId32"/>
    <p:sldId id="568" r:id="rId33"/>
    <p:sldId id="569" r:id="rId34"/>
    <p:sldId id="570" r:id="rId35"/>
    <p:sldId id="575" r:id="rId36"/>
    <p:sldId id="554" r:id="rId37"/>
    <p:sldId id="565" r:id="rId38"/>
    <p:sldId id="523" r:id="rId39"/>
    <p:sldId id="461" r:id="rId40"/>
  </p:sldIdLst>
  <p:sldSz cx="9144000" cy="6858000" type="screen4x3"/>
  <p:notesSz cx="7099300" cy="10234613"/>
  <p:embeddedFontLst>
    <p:embeddedFont>
      <p:font typeface="Blackadder ITC" panose="04020505051007020D02" pitchFamily="82" charset="0"/>
      <p:regular r:id="rId42"/>
    </p:embeddedFont>
    <p:embeddedFont>
      <p:font typeface="Calibri" panose="020F0502020204030204" pitchFamily="34" charset="0"/>
      <p:regular r:id="rId43"/>
      <p:bold r:id="rId44"/>
      <p:italic r:id="rId45"/>
      <p:boldItalic r:id="rId46"/>
    </p:embeddedFont>
    <p:embeddedFont>
      <p:font typeface="Cambria Math" panose="02040503050406030204" pitchFamily="18" charset="0"/>
      <p:regular r:id="rId47"/>
    </p:embeddedFont>
    <p:embeddedFont>
      <p:font typeface="Consolas" panose="020B060902020403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32CD32"/>
    <a:srgbClr val="1E90FF"/>
    <a:srgbClr val="D3242A"/>
    <a:srgbClr val="EDEDED"/>
    <a:srgbClr val="F8D7CD"/>
    <a:srgbClr val="FCECE8"/>
    <a:srgbClr val="ED7D31"/>
    <a:srgbClr val="E2F0D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A8561-0462-61C5-122F-B37E0D33A249}" v="452" dt="2022-02-25T18:00:28.886"/>
    <p1510:client id="{6650C529-5FF6-DF91-408E-CA6877BEA450}" v="10" dt="2022-02-28T12:12:33.858"/>
    <p1510:client id="{B0536F86-C883-7A67-11FA-EA747C9A93F9}" v="3132" dt="2022-02-27T19:54:03.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32" autoAdjust="0"/>
  </p:normalViewPr>
  <p:slideViewPr>
    <p:cSldViewPr snapToGrid="0">
      <p:cViewPr varScale="1">
        <p:scale>
          <a:sx n="133" d="100"/>
          <a:sy n="133" d="100"/>
        </p:scale>
        <p:origin x="1722" y="13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84"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80" Type="http://customschemas.google.com/relationships/presentationmetadata" Target="metadata"/><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81" Type="http://schemas.openxmlformats.org/officeDocument/2006/relationships/presProps" Target="presProps.xml"/><Relationship Id="rId8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Dan" userId="S::daniel.dan@modul.ac.at::e2a95533-a292-400e-bcf5-c81090ef720f" providerId="AD" clId="Web-{B0536F86-C883-7A67-11FA-EA747C9A93F9}"/>
    <pc:docChg chg="addSld delSld modSld sldOrd">
      <pc:chgData name="Daniel Dan" userId="S::daniel.dan@modul.ac.at::e2a95533-a292-400e-bcf5-c81090ef720f" providerId="AD" clId="Web-{B0536F86-C883-7A67-11FA-EA747C9A93F9}" dt="2022-02-27T19:54:03.084" v="2519"/>
      <pc:docMkLst>
        <pc:docMk/>
      </pc:docMkLst>
      <pc:sldChg chg="modSp">
        <pc:chgData name="Daniel Dan" userId="S::daniel.dan@modul.ac.at::e2a95533-a292-400e-bcf5-c81090ef720f" providerId="AD" clId="Web-{B0536F86-C883-7A67-11FA-EA747C9A93F9}" dt="2022-02-27T19:41:23.940" v="1323" actId="20577"/>
        <pc:sldMkLst>
          <pc:docMk/>
          <pc:sldMk cId="0" sldId="257"/>
        </pc:sldMkLst>
        <pc:spChg chg="mod">
          <ac:chgData name="Daniel Dan" userId="S::daniel.dan@modul.ac.at::e2a95533-a292-400e-bcf5-c81090ef720f" providerId="AD" clId="Web-{B0536F86-C883-7A67-11FA-EA747C9A93F9}" dt="2022-02-27T19:41:23.940" v="1323" actId="20577"/>
          <ac:spMkLst>
            <pc:docMk/>
            <pc:sldMk cId="0" sldId="257"/>
            <ac:spMk id="87" creationId="{00000000-0000-0000-0000-000000000000}"/>
          </ac:spMkLst>
        </pc:spChg>
      </pc:sldChg>
      <pc:sldChg chg="modSp">
        <pc:chgData name="Daniel Dan" userId="S::daniel.dan@modul.ac.at::e2a95533-a292-400e-bcf5-c81090ef720f" providerId="AD" clId="Web-{B0536F86-C883-7A67-11FA-EA747C9A93F9}" dt="2022-02-27T10:47:02.715" v="4" actId="20577"/>
        <pc:sldMkLst>
          <pc:docMk/>
          <pc:sldMk cId="0" sldId="258"/>
        </pc:sldMkLst>
        <pc:spChg chg="mod">
          <ac:chgData name="Daniel Dan" userId="S::daniel.dan@modul.ac.at::e2a95533-a292-400e-bcf5-c81090ef720f" providerId="AD" clId="Web-{B0536F86-C883-7A67-11FA-EA747C9A93F9}" dt="2022-02-27T10:47:02.715" v="4" actId="20577"/>
          <ac:spMkLst>
            <pc:docMk/>
            <pc:sldMk cId="0" sldId="258"/>
            <ac:spMk id="2" creationId="{2AC6E17C-95F6-43A8-9683-8D544AABF34F}"/>
          </ac:spMkLst>
        </pc:spChg>
      </pc:sldChg>
      <pc:sldChg chg="addSp modSp">
        <pc:chgData name="Daniel Dan" userId="S::daniel.dan@modul.ac.at::e2a95533-a292-400e-bcf5-c81090ef720f" providerId="AD" clId="Web-{B0536F86-C883-7A67-11FA-EA747C9A93F9}" dt="2022-02-27T11:12:59.042" v="70" actId="1076"/>
        <pc:sldMkLst>
          <pc:docMk/>
          <pc:sldMk cId="0" sldId="262"/>
        </pc:sldMkLst>
        <pc:spChg chg="mod">
          <ac:chgData name="Daniel Dan" userId="S::daniel.dan@modul.ac.at::e2a95533-a292-400e-bcf5-c81090ef720f" providerId="AD" clId="Web-{B0536F86-C883-7A67-11FA-EA747C9A93F9}" dt="2022-02-27T11:09:47.609" v="63" actId="20577"/>
          <ac:spMkLst>
            <pc:docMk/>
            <pc:sldMk cId="0" sldId="262"/>
            <ac:spMk id="127" creationId="{00000000-0000-0000-0000-000000000000}"/>
          </ac:spMkLst>
        </pc:spChg>
        <pc:spChg chg="mod">
          <ac:chgData name="Daniel Dan" userId="S::daniel.dan@modul.ac.at::e2a95533-a292-400e-bcf5-c81090ef720f" providerId="AD" clId="Web-{B0536F86-C883-7A67-11FA-EA747C9A93F9}" dt="2022-02-27T11:10:05.735" v="66" actId="20577"/>
          <ac:spMkLst>
            <pc:docMk/>
            <pc:sldMk cId="0" sldId="262"/>
            <ac:spMk id="128" creationId="{00000000-0000-0000-0000-000000000000}"/>
          </ac:spMkLst>
        </pc:spChg>
        <pc:picChg chg="add mod">
          <ac:chgData name="Daniel Dan" userId="S::daniel.dan@modul.ac.at::e2a95533-a292-400e-bcf5-c81090ef720f" providerId="AD" clId="Web-{B0536F86-C883-7A67-11FA-EA747C9A93F9}" dt="2022-02-27T11:12:59.042" v="70" actId="1076"/>
          <ac:picMkLst>
            <pc:docMk/>
            <pc:sldMk cId="0" sldId="262"/>
            <ac:picMk id="2" creationId="{04DAB524-A9F3-4A49-A8C0-8C2EC209D27E}"/>
          </ac:picMkLst>
        </pc:picChg>
      </pc:sldChg>
      <pc:sldChg chg="addSp modSp">
        <pc:chgData name="Daniel Dan" userId="S::daniel.dan@modul.ac.at::e2a95533-a292-400e-bcf5-c81090ef720f" providerId="AD" clId="Web-{B0536F86-C883-7A67-11FA-EA747C9A93F9}" dt="2022-02-27T11:16:29.475" v="102" actId="20577"/>
        <pc:sldMkLst>
          <pc:docMk/>
          <pc:sldMk cId="0" sldId="263"/>
        </pc:sldMkLst>
        <pc:spChg chg="add mod">
          <ac:chgData name="Daniel Dan" userId="S::daniel.dan@modul.ac.at::e2a95533-a292-400e-bcf5-c81090ef720f" providerId="AD" clId="Web-{B0536F86-C883-7A67-11FA-EA747C9A93F9}" dt="2022-02-27T11:16:29.475" v="102" actId="20577"/>
          <ac:spMkLst>
            <pc:docMk/>
            <pc:sldMk cId="0" sldId="263"/>
            <ac:spMk id="3" creationId="{4D3EA09A-1AEA-41F2-997D-E1849B0F2163}"/>
          </ac:spMkLst>
        </pc:spChg>
        <pc:spChg chg="mod">
          <ac:chgData name="Daniel Dan" userId="S::daniel.dan@modul.ac.at::e2a95533-a292-400e-bcf5-c81090ef720f" providerId="AD" clId="Web-{B0536F86-C883-7A67-11FA-EA747C9A93F9}" dt="2022-02-27T11:13:47.904" v="74" actId="20577"/>
          <ac:spMkLst>
            <pc:docMk/>
            <pc:sldMk cId="0" sldId="263"/>
            <ac:spMk id="134" creationId="{00000000-0000-0000-0000-000000000000}"/>
          </ac:spMkLst>
        </pc:spChg>
        <pc:spChg chg="mod">
          <ac:chgData name="Daniel Dan" userId="S::daniel.dan@modul.ac.at::e2a95533-a292-400e-bcf5-c81090ef720f" providerId="AD" clId="Web-{B0536F86-C883-7A67-11FA-EA747C9A93F9}" dt="2022-02-27T11:15:24.347" v="86" actId="20577"/>
          <ac:spMkLst>
            <pc:docMk/>
            <pc:sldMk cId="0" sldId="263"/>
            <ac:spMk id="135" creationId="{00000000-0000-0000-0000-000000000000}"/>
          </ac:spMkLst>
        </pc:spChg>
        <pc:picChg chg="add mod">
          <ac:chgData name="Daniel Dan" userId="S::daniel.dan@modul.ac.at::e2a95533-a292-400e-bcf5-c81090ef720f" providerId="AD" clId="Web-{B0536F86-C883-7A67-11FA-EA747C9A93F9}" dt="2022-02-27T11:15:31.675" v="89" actId="14100"/>
          <ac:picMkLst>
            <pc:docMk/>
            <pc:sldMk cId="0" sldId="263"/>
            <ac:picMk id="2" creationId="{A4BEBE51-DC18-4D86-A4F0-FACE4AD031D8}"/>
          </ac:picMkLst>
        </pc:picChg>
      </pc:sldChg>
      <pc:sldChg chg="addSp delSp modSp">
        <pc:chgData name="Daniel Dan" userId="S::daniel.dan@modul.ac.at::e2a95533-a292-400e-bcf5-c81090ef720f" providerId="AD" clId="Web-{B0536F86-C883-7A67-11FA-EA747C9A93F9}" dt="2022-02-27T11:36:49.627" v="332" actId="1076"/>
        <pc:sldMkLst>
          <pc:docMk/>
          <pc:sldMk cId="0" sldId="264"/>
        </pc:sldMkLst>
        <pc:spChg chg="add mod">
          <ac:chgData name="Daniel Dan" userId="S::daniel.dan@modul.ac.at::e2a95533-a292-400e-bcf5-c81090ef720f" providerId="AD" clId="Web-{B0536F86-C883-7A67-11FA-EA747C9A93F9}" dt="2022-02-27T11:17:30.323" v="108"/>
          <ac:spMkLst>
            <pc:docMk/>
            <pc:sldMk cId="0" sldId="264"/>
            <ac:spMk id="3" creationId="{FA7269B2-5EAC-40A0-BC78-8699C651F14B}"/>
          </ac:spMkLst>
        </pc:spChg>
        <pc:spChg chg="add del">
          <ac:chgData name="Daniel Dan" userId="S::daniel.dan@modul.ac.at::e2a95533-a292-400e-bcf5-c81090ef720f" providerId="AD" clId="Web-{B0536F86-C883-7A67-11FA-EA747C9A93F9}" dt="2022-02-27T11:20:26.317" v="111"/>
          <ac:spMkLst>
            <pc:docMk/>
            <pc:sldMk cId="0" sldId="264"/>
            <ac:spMk id="4" creationId="{594DD0DF-F057-4111-B631-0FE84BCCDA1B}"/>
          </ac:spMkLst>
        </pc:spChg>
        <pc:spChg chg="add del mod">
          <ac:chgData name="Daniel Dan" userId="S::daniel.dan@modul.ac.at::e2a95533-a292-400e-bcf5-c81090ef720f" providerId="AD" clId="Web-{B0536F86-C883-7A67-11FA-EA747C9A93F9}" dt="2022-02-27T11:20:53.662" v="114"/>
          <ac:spMkLst>
            <pc:docMk/>
            <pc:sldMk cId="0" sldId="264"/>
            <ac:spMk id="5" creationId="{9FE7237F-E970-451C-B9BA-A3A8ECB8F5BD}"/>
          </ac:spMkLst>
        </pc:spChg>
        <pc:spChg chg="add del">
          <ac:chgData name="Daniel Dan" userId="S::daniel.dan@modul.ac.at::e2a95533-a292-400e-bcf5-c81090ef720f" providerId="AD" clId="Web-{B0536F86-C883-7A67-11FA-EA747C9A93F9}" dt="2022-02-27T11:21:04.241" v="116"/>
          <ac:spMkLst>
            <pc:docMk/>
            <pc:sldMk cId="0" sldId="264"/>
            <ac:spMk id="6" creationId="{FFBBD527-BAAF-458A-915A-72F1C6D56E7C}"/>
          </ac:spMkLst>
        </pc:spChg>
        <pc:spChg chg="add del mod">
          <ac:chgData name="Daniel Dan" userId="S::daniel.dan@modul.ac.at::e2a95533-a292-400e-bcf5-c81090ef720f" providerId="AD" clId="Web-{B0536F86-C883-7A67-11FA-EA747C9A93F9}" dt="2022-02-27T11:21:40.274" v="120"/>
          <ac:spMkLst>
            <pc:docMk/>
            <pc:sldMk cId="0" sldId="264"/>
            <ac:spMk id="7" creationId="{B1D5E76B-264B-4A72-AB89-9522D0656748}"/>
          </ac:spMkLst>
        </pc:spChg>
        <pc:spChg chg="add mod">
          <ac:chgData name="Daniel Dan" userId="S::daniel.dan@modul.ac.at::e2a95533-a292-400e-bcf5-c81090ef720f" providerId="AD" clId="Web-{B0536F86-C883-7A67-11FA-EA747C9A93F9}" dt="2022-02-27T11:24:38.503" v="148" actId="1076"/>
          <ac:spMkLst>
            <pc:docMk/>
            <pc:sldMk cId="0" sldId="264"/>
            <ac:spMk id="8" creationId="{12ED535B-6CCF-43FC-81E9-04835CE0D12D}"/>
          </ac:spMkLst>
        </pc:spChg>
        <pc:spChg chg="add mod">
          <ac:chgData name="Daniel Dan" userId="S::daniel.dan@modul.ac.at::e2a95533-a292-400e-bcf5-c81090ef720f" providerId="AD" clId="Web-{B0536F86-C883-7A67-11FA-EA747C9A93F9}" dt="2022-02-27T11:31:43.015" v="215" actId="20577"/>
          <ac:spMkLst>
            <pc:docMk/>
            <pc:sldMk cId="0" sldId="264"/>
            <ac:spMk id="12" creationId="{A73186A8-BEB2-4989-9C4B-6A12C1481E27}"/>
          </ac:spMkLst>
        </pc:spChg>
        <pc:spChg chg="add mod">
          <ac:chgData name="Daniel Dan" userId="S::daniel.dan@modul.ac.at::e2a95533-a292-400e-bcf5-c81090ef720f" providerId="AD" clId="Web-{B0536F86-C883-7A67-11FA-EA747C9A93F9}" dt="2022-02-27T11:24:45.175" v="150" actId="1076"/>
          <ac:spMkLst>
            <pc:docMk/>
            <pc:sldMk cId="0" sldId="264"/>
            <ac:spMk id="13" creationId="{67FE433E-2D4C-4D9A-9E36-4ECF262E5DAA}"/>
          </ac:spMkLst>
        </pc:spChg>
        <pc:spChg chg="add mod">
          <ac:chgData name="Daniel Dan" userId="S::daniel.dan@modul.ac.at::e2a95533-a292-400e-bcf5-c81090ef720f" providerId="AD" clId="Web-{B0536F86-C883-7A67-11FA-EA747C9A93F9}" dt="2022-02-27T11:23:53.954" v="139" actId="14100"/>
          <ac:spMkLst>
            <pc:docMk/>
            <pc:sldMk cId="0" sldId="264"/>
            <ac:spMk id="14" creationId="{7222F7DF-9180-46F4-A269-AA6E4230EE0B}"/>
          </ac:spMkLst>
        </pc:spChg>
        <pc:spChg chg="add mod">
          <ac:chgData name="Daniel Dan" userId="S::daniel.dan@modul.ac.at::e2a95533-a292-400e-bcf5-c81090ef720f" providerId="AD" clId="Web-{B0536F86-C883-7A67-11FA-EA747C9A93F9}" dt="2022-02-27T11:23:58.938" v="142" actId="1076"/>
          <ac:spMkLst>
            <pc:docMk/>
            <pc:sldMk cId="0" sldId="264"/>
            <ac:spMk id="15" creationId="{5BFFB2CD-BB7C-403E-A6ED-0FB8A30D7042}"/>
          </ac:spMkLst>
        </pc:spChg>
        <pc:spChg chg="add mod">
          <ac:chgData name="Daniel Dan" userId="S::daniel.dan@modul.ac.at::e2a95533-a292-400e-bcf5-c81090ef720f" providerId="AD" clId="Web-{B0536F86-C883-7A67-11FA-EA747C9A93F9}" dt="2022-02-27T11:24:04.017" v="143" actId="1076"/>
          <ac:spMkLst>
            <pc:docMk/>
            <pc:sldMk cId="0" sldId="264"/>
            <ac:spMk id="16" creationId="{2C9E1B4A-8E9D-432E-AEFB-8382DAA6AD5F}"/>
          </ac:spMkLst>
        </pc:spChg>
        <pc:spChg chg="add mod">
          <ac:chgData name="Daniel Dan" userId="S::daniel.dan@modul.ac.at::e2a95533-a292-400e-bcf5-c81090ef720f" providerId="AD" clId="Web-{B0536F86-C883-7A67-11FA-EA747C9A93F9}" dt="2022-02-27T11:24:31.675" v="146" actId="1076"/>
          <ac:spMkLst>
            <pc:docMk/>
            <pc:sldMk cId="0" sldId="264"/>
            <ac:spMk id="17" creationId="{AA5ADC1B-F307-4221-9E8B-40A4A8919F57}"/>
          </ac:spMkLst>
        </pc:spChg>
        <pc:spChg chg="add mod">
          <ac:chgData name="Daniel Dan" userId="S::daniel.dan@modul.ac.at::e2a95533-a292-400e-bcf5-c81090ef720f" providerId="AD" clId="Web-{B0536F86-C883-7A67-11FA-EA747C9A93F9}" dt="2022-02-27T11:24:31.675" v="147" actId="1076"/>
          <ac:spMkLst>
            <pc:docMk/>
            <pc:sldMk cId="0" sldId="264"/>
            <ac:spMk id="18" creationId="{5EE5DB66-D0EC-4202-AA15-D7A5337D8222}"/>
          </ac:spMkLst>
        </pc:spChg>
        <pc:spChg chg="add mod">
          <ac:chgData name="Daniel Dan" userId="S::daniel.dan@modul.ac.at::e2a95533-a292-400e-bcf5-c81090ef720f" providerId="AD" clId="Web-{B0536F86-C883-7A67-11FA-EA747C9A93F9}" dt="2022-02-27T11:31:29.905" v="214" actId="1076"/>
          <ac:spMkLst>
            <pc:docMk/>
            <pc:sldMk cId="0" sldId="264"/>
            <ac:spMk id="20" creationId="{294E924A-BA10-4FD7-983B-9E1FB12B6558}"/>
          </ac:spMkLst>
        </pc:spChg>
        <pc:spChg chg="add mod">
          <ac:chgData name="Daniel Dan" userId="S::daniel.dan@modul.ac.at::e2a95533-a292-400e-bcf5-c81090ef720f" providerId="AD" clId="Web-{B0536F86-C883-7A67-11FA-EA747C9A93F9}" dt="2022-02-27T11:33:09.005" v="243" actId="1076"/>
          <ac:spMkLst>
            <pc:docMk/>
            <pc:sldMk cId="0" sldId="264"/>
            <ac:spMk id="28" creationId="{BB30CBD7-0375-4DF7-B0AE-753ED713CE6D}"/>
          </ac:spMkLst>
        </pc:spChg>
        <pc:spChg chg="add mod">
          <ac:chgData name="Daniel Dan" userId="S::daniel.dan@modul.ac.at::e2a95533-a292-400e-bcf5-c81090ef720f" providerId="AD" clId="Web-{B0536F86-C883-7A67-11FA-EA747C9A93F9}" dt="2022-02-27T11:32:58.707" v="242" actId="1076"/>
          <ac:spMkLst>
            <pc:docMk/>
            <pc:sldMk cId="0" sldId="264"/>
            <ac:spMk id="29" creationId="{58EDA8A9-9308-4A04-BC70-F2C750A11B10}"/>
          </ac:spMkLst>
        </pc:spChg>
        <pc:spChg chg="add mod">
          <ac:chgData name="Daniel Dan" userId="S::daniel.dan@modul.ac.at::e2a95533-a292-400e-bcf5-c81090ef720f" providerId="AD" clId="Web-{B0536F86-C883-7A67-11FA-EA747C9A93F9}" dt="2022-02-27T11:34:06.508" v="266" actId="1076"/>
          <ac:spMkLst>
            <pc:docMk/>
            <pc:sldMk cId="0" sldId="264"/>
            <ac:spMk id="30" creationId="{E1491593-CF0A-47E4-95A2-DBC0183F0411}"/>
          </ac:spMkLst>
        </pc:spChg>
        <pc:spChg chg="add mod">
          <ac:chgData name="Daniel Dan" userId="S::daniel.dan@modul.ac.at::e2a95533-a292-400e-bcf5-c81090ef720f" providerId="AD" clId="Web-{B0536F86-C883-7A67-11FA-EA747C9A93F9}" dt="2022-02-27T11:34:39.057" v="280" actId="1076"/>
          <ac:spMkLst>
            <pc:docMk/>
            <pc:sldMk cId="0" sldId="264"/>
            <ac:spMk id="31" creationId="{BB428BE3-86D3-42A5-A89C-3436F402C584}"/>
          </ac:spMkLst>
        </pc:spChg>
        <pc:spChg chg="add mod">
          <ac:chgData name="Daniel Dan" userId="S::daniel.dan@modul.ac.at::e2a95533-a292-400e-bcf5-c81090ef720f" providerId="AD" clId="Web-{B0536F86-C883-7A67-11FA-EA747C9A93F9}" dt="2022-02-27T11:36:27.500" v="310" actId="1076"/>
          <ac:spMkLst>
            <pc:docMk/>
            <pc:sldMk cId="0" sldId="264"/>
            <ac:spMk id="32" creationId="{279491CC-92A2-4D7E-B858-DE9D2B45C3E3}"/>
          </ac:spMkLst>
        </pc:spChg>
        <pc:spChg chg="add mod">
          <ac:chgData name="Daniel Dan" userId="S::daniel.dan@modul.ac.at::e2a95533-a292-400e-bcf5-c81090ef720f" providerId="AD" clId="Web-{B0536F86-C883-7A67-11FA-EA747C9A93F9}" dt="2022-02-27T11:35:45.420" v="303" actId="14100"/>
          <ac:spMkLst>
            <pc:docMk/>
            <pc:sldMk cId="0" sldId="264"/>
            <ac:spMk id="33" creationId="{40FF0825-F225-46DC-B574-954EC9D85CDC}"/>
          </ac:spMkLst>
        </pc:spChg>
        <pc:spChg chg="add mod">
          <ac:chgData name="Daniel Dan" userId="S::daniel.dan@modul.ac.at::e2a95533-a292-400e-bcf5-c81090ef720f" providerId="AD" clId="Web-{B0536F86-C883-7A67-11FA-EA747C9A93F9}" dt="2022-02-27T11:36:49.627" v="332" actId="1076"/>
          <ac:spMkLst>
            <pc:docMk/>
            <pc:sldMk cId="0" sldId="264"/>
            <ac:spMk id="34" creationId="{AD2A4E70-05A0-482B-8768-0DA6785CE8FC}"/>
          </ac:spMkLst>
        </pc:spChg>
        <pc:spChg chg="mod">
          <ac:chgData name="Daniel Dan" userId="S::daniel.dan@modul.ac.at::e2a95533-a292-400e-bcf5-c81090ef720f" providerId="AD" clId="Web-{B0536F86-C883-7A67-11FA-EA747C9A93F9}" dt="2022-02-27T11:17:25.947" v="107" actId="20577"/>
          <ac:spMkLst>
            <pc:docMk/>
            <pc:sldMk cId="0" sldId="264"/>
            <ac:spMk id="141" creationId="{00000000-0000-0000-0000-000000000000}"/>
          </ac:spMkLst>
        </pc:spChg>
        <pc:spChg chg="del">
          <ac:chgData name="Daniel Dan" userId="S::daniel.dan@modul.ac.at::e2a95533-a292-400e-bcf5-c81090ef720f" providerId="AD" clId="Web-{B0536F86-C883-7A67-11FA-EA747C9A93F9}" dt="2022-02-27T11:17:30.323" v="108"/>
          <ac:spMkLst>
            <pc:docMk/>
            <pc:sldMk cId="0" sldId="264"/>
            <ac:spMk id="142" creationId="{00000000-0000-0000-0000-000000000000}"/>
          </ac:spMkLst>
        </pc:spChg>
        <pc:picChg chg="del">
          <ac:chgData name="Daniel Dan" userId="S::daniel.dan@modul.ac.at::e2a95533-a292-400e-bcf5-c81090ef720f" providerId="AD" clId="Web-{B0536F86-C883-7A67-11FA-EA747C9A93F9}" dt="2022-02-27T11:17:31.948" v="109"/>
          <ac:picMkLst>
            <pc:docMk/>
            <pc:sldMk cId="0" sldId="264"/>
            <ac:picMk id="143" creationId="{00000000-0000-0000-0000-000000000000}"/>
          </ac:picMkLst>
        </pc:picChg>
        <pc:cxnChg chg="add del mod">
          <ac:chgData name="Daniel Dan" userId="S::daniel.dan@modul.ac.at::e2a95533-a292-400e-bcf5-c81090ef720f" providerId="AD" clId="Web-{B0536F86-C883-7A67-11FA-EA747C9A93F9}" dt="2022-02-27T11:25:24.146" v="154"/>
          <ac:cxnSpMkLst>
            <pc:docMk/>
            <pc:sldMk cId="0" sldId="264"/>
            <ac:cxnSpMk id="9" creationId="{BF87AA38-1352-47BE-95D5-DF18E06337B9}"/>
          </ac:cxnSpMkLst>
        </pc:cxnChg>
        <pc:cxnChg chg="add mod">
          <ac:chgData name="Daniel Dan" userId="S::daniel.dan@modul.ac.at::e2a95533-a292-400e-bcf5-c81090ef720f" providerId="AD" clId="Web-{B0536F86-C883-7A67-11FA-EA747C9A93F9}" dt="2022-02-27T11:26:13.368" v="161" actId="14100"/>
          <ac:cxnSpMkLst>
            <pc:docMk/>
            <pc:sldMk cId="0" sldId="264"/>
            <ac:cxnSpMk id="10" creationId="{70B96866-1296-4A4E-B11F-08DB35F14C8F}"/>
          </ac:cxnSpMkLst>
        </pc:cxnChg>
        <pc:cxnChg chg="add mod">
          <ac:chgData name="Daniel Dan" userId="S::daniel.dan@modul.ac.at::e2a95533-a292-400e-bcf5-c81090ef720f" providerId="AD" clId="Web-{B0536F86-C883-7A67-11FA-EA747C9A93F9}" dt="2022-02-27T11:27:28.407" v="169" actId="14100"/>
          <ac:cxnSpMkLst>
            <pc:docMk/>
            <pc:sldMk cId="0" sldId="264"/>
            <ac:cxnSpMk id="11" creationId="{376198DB-1B98-4AED-896D-590311D6D3F6}"/>
          </ac:cxnSpMkLst>
        </pc:cxnChg>
        <pc:cxnChg chg="add mod">
          <ac:chgData name="Daniel Dan" userId="S::daniel.dan@modul.ac.at::e2a95533-a292-400e-bcf5-c81090ef720f" providerId="AD" clId="Web-{B0536F86-C883-7A67-11FA-EA747C9A93F9}" dt="2022-02-27T11:29:23.039" v="184" actId="14100"/>
          <ac:cxnSpMkLst>
            <pc:docMk/>
            <pc:sldMk cId="0" sldId="264"/>
            <ac:cxnSpMk id="19" creationId="{9AB9CB49-1ED6-4394-866B-D44B63EDFF4D}"/>
          </ac:cxnSpMkLst>
        </pc:cxnChg>
        <pc:cxnChg chg="add mod">
          <ac:chgData name="Daniel Dan" userId="S::daniel.dan@modul.ac.at::e2a95533-a292-400e-bcf5-c81090ef720f" providerId="AD" clId="Web-{B0536F86-C883-7A67-11FA-EA747C9A93F9}" dt="2022-02-27T11:29:57.009" v="189" actId="14100"/>
          <ac:cxnSpMkLst>
            <pc:docMk/>
            <pc:sldMk cId="0" sldId="264"/>
            <ac:cxnSpMk id="23" creationId="{3871D6BC-8253-4619-89DB-FD9BB0355CF4}"/>
          </ac:cxnSpMkLst>
        </pc:cxnChg>
        <pc:cxnChg chg="add mod">
          <ac:chgData name="Daniel Dan" userId="S::daniel.dan@modul.ac.at::e2a95533-a292-400e-bcf5-c81090ef720f" providerId="AD" clId="Web-{B0536F86-C883-7A67-11FA-EA747C9A93F9}" dt="2022-02-27T11:29:48.540" v="188" actId="14100"/>
          <ac:cxnSpMkLst>
            <pc:docMk/>
            <pc:sldMk cId="0" sldId="264"/>
            <ac:cxnSpMk id="24" creationId="{E59A18B9-127C-4DF3-9AB0-6FEDE2BADEE4}"/>
          </ac:cxnSpMkLst>
        </pc:cxnChg>
        <pc:cxnChg chg="add mod">
          <ac:chgData name="Daniel Dan" userId="S::daniel.dan@modul.ac.at::e2a95533-a292-400e-bcf5-c81090ef720f" providerId="AD" clId="Web-{B0536F86-C883-7A67-11FA-EA747C9A93F9}" dt="2022-02-27T11:30:36.918" v="195" actId="14100"/>
          <ac:cxnSpMkLst>
            <pc:docMk/>
            <pc:sldMk cId="0" sldId="264"/>
            <ac:cxnSpMk id="25" creationId="{7D7AB94C-518D-4577-809B-350181669BF3}"/>
          </ac:cxnSpMkLst>
        </pc:cxnChg>
        <pc:cxnChg chg="add mod">
          <ac:chgData name="Daniel Dan" userId="S::daniel.dan@modul.ac.at::e2a95533-a292-400e-bcf5-c81090ef720f" providerId="AD" clId="Web-{B0536F86-C883-7A67-11FA-EA747C9A93F9}" dt="2022-02-27T11:30:17.136" v="192" actId="14100"/>
          <ac:cxnSpMkLst>
            <pc:docMk/>
            <pc:sldMk cId="0" sldId="264"/>
            <ac:cxnSpMk id="26" creationId="{2C51D958-D2C4-4B86-BF14-2AE35FC1DC40}"/>
          </ac:cxnSpMkLst>
        </pc:cxnChg>
      </pc:sldChg>
      <pc:sldChg chg="delSp modSp">
        <pc:chgData name="Daniel Dan" userId="S::daniel.dan@modul.ac.at::e2a95533-a292-400e-bcf5-c81090ef720f" providerId="AD" clId="Web-{B0536F86-C883-7A67-11FA-EA747C9A93F9}" dt="2022-02-27T17:52:45.324" v="532" actId="20577"/>
        <pc:sldMkLst>
          <pc:docMk/>
          <pc:sldMk cId="0" sldId="265"/>
        </pc:sldMkLst>
        <pc:spChg chg="mod">
          <ac:chgData name="Daniel Dan" userId="S::daniel.dan@modul.ac.at::e2a95533-a292-400e-bcf5-c81090ef720f" providerId="AD" clId="Web-{B0536F86-C883-7A67-11FA-EA747C9A93F9}" dt="2022-02-27T17:52:00.682" v="525" actId="20577"/>
          <ac:spMkLst>
            <pc:docMk/>
            <pc:sldMk cId="0" sldId="265"/>
            <ac:spMk id="149" creationId="{00000000-0000-0000-0000-000000000000}"/>
          </ac:spMkLst>
        </pc:spChg>
        <pc:spChg chg="mod">
          <ac:chgData name="Daniel Dan" userId="S::daniel.dan@modul.ac.at::e2a95533-a292-400e-bcf5-c81090ef720f" providerId="AD" clId="Web-{B0536F86-C883-7A67-11FA-EA747C9A93F9}" dt="2022-02-27T17:52:45.324" v="532" actId="20577"/>
          <ac:spMkLst>
            <pc:docMk/>
            <pc:sldMk cId="0" sldId="265"/>
            <ac:spMk id="150" creationId="{00000000-0000-0000-0000-000000000000}"/>
          </ac:spMkLst>
        </pc:spChg>
        <pc:picChg chg="del">
          <ac:chgData name="Daniel Dan" userId="S::daniel.dan@modul.ac.at::e2a95533-a292-400e-bcf5-c81090ef720f" providerId="AD" clId="Web-{B0536F86-C883-7A67-11FA-EA747C9A93F9}" dt="2022-02-27T17:52:03.104" v="526"/>
          <ac:picMkLst>
            <pc:docMk/>
            <pc:sldMk cId="0" sldId="265"/>
            <ac:picMk id="151" creationId="{00000000-0000-0000-0000-000000000000}"/>
          </ac:picMkLst>
        </pc:picChg>
      </pc:sldChg>
      <pc:sldChg chg="addSp modSp del">
        <pc:chgData name="Daniel Dan" userId="S::daniel.dan@modul.ac.at::e2a95533-a292-400e-bcf5-c81090ef720f" providerId="AD" clId="Web-{B0536F86-C883-7A67-11FA-EA747C9A93F9}" dt="2022-02-27T18:13:29.373" v="612"/>
        <pc:sldMkLst>
          <pc:docMk/>
          <pc:sldMk cId="0" sldId="266"/>
        </pc:sldMkLst>
        <pc:spChg chg="mod">
          <ac:chgData name="Daniel Dan" userId="S::daniel.dan@modul.ac.at::e2a95533-a292-400e-bcf5-c81090ef720f" providerId="AD" clId="Web-{B0536F86-C883-7A67-11FA-EA747C9A93F9}" dt="2022-02-27T17:53:52.500" v="549" actId="20577"/>
          <ac:spMkLst>
            <pc:docMk/>
            <pc:sldMk cId="0" sldId="266"/>
            <ac:spMk id="157" creationId="{00000000-0000-0000-0000-000000000000}"/>
          </ac:spMkLst>
        </pc:spChg>
        <pc:spChg chg="mod">
          <ac:chgData name="Daniel Dan" userId="S::daniel.dan@modul.ac.at::e2a95533-a292-400e-bcf5-c81090ef720f" providerId="AD" clId="Web-{B0536F86-C883-7A67-11FA-EA747C9A93F9}" dt="2022-02-27T18:05:07.269" v="577" actId="20577"/>
          <ac:spMkLst>
            <pc:docMk/>
            <pc:sldMk cId="0" sldId="266"/>
            <ac:spMk id="158" creationId="{00000000-0000-0000-0000-000000000000}"/>
          </ac:spMkLst>
        </pc:spChg>
        <pc:picChg chg="add mod">
          <ac:chgData name="Daniel Dan" userId="S::daniel.dan@modul.ac.at::e2a95533-a292-400e-bcf5-c81090ef720f" providerId="AD" clId="Web-{B0536F86-C883-7A67-11FA-EA747C9A93F9}" dt="2022-02-27T18:03:58.094" v="565" actId="1076"/>
          <ac:picMkLst>
            <pc:docMk/>
            <pc:sldMk cId="0" sldId="266"/>
            <ac:picMk id="2" creationId="{2A515699-D87A-4013-808B-5A3F43412698}"/>
          </ac:picMkLst>
        </pc:picChg>
      </pc:sldChg>
      <pc:sldChg chg="del">
        <pc:chgData name="Daniel Dan" userId="S::daniel.dan@modul.ac.at::e2a95533-a292-400e-bcf5-c81090ef720f" providerId="AD" clId="Web-{B0536F86-C883-7A67-11FA-EA747C9A93F9}" dt="2022-02-27T19:40:30.314" v="1310"/>
        <pc:sldMkLst>
          <pc:docMk/>
          <pc:sldMk cId="0" sldId="267"/>
        </pc:sldMkLst>
      </pc:sldChg>
      <pc:sldChg chg="del">
        <pc:chgData name="Daniel Dan" userId="S::daniel.dan@modul.ac.at::e2a95533-a292-400e-bcf5-c81090ef720f" providerId="AD" clId="Web-{B0536F86-C883-7A67-11FA-EA747C9A93F9}" dt="2022-02-27T19:40:30.314" v="1309"/>
        <pc:sldMkLst>
          <pc:docMk/>
          <pc:sldMk cId="0" sldId="268"/>
        </pc:sldMkLst>
      </pc:sldChg>
      <pc:sldChg chg="del">
        <pc:chgData name="Daniel Dan" userId="S::daniel.dan@modul.ac.at::e2a95533-a292-400e-bcf5-c81090ef720f" providerId="AD" clId="Web-{B0536F86-C883-7A67-11FA-EA747C9A93F9}" dt="2022-02-27T19:40:30.314" v="1308"/>
        <pc:sldMkLst>
          <pc:docMk/>
          <pc:sldMk cId="0" sldId="269"/>
        </pc:sldMkLst>
      </pc:sldChg>
      <pc:sldChg chg="del">
        <pc:chgData name="Daniel Dan" userId="S::daniel.dan@modul.ac.at::e2a95533-a292-400e-bcf5-c81090ef720f" providerId="AD" clId="Web-{B0536F86-C883-7A67-11FA-EA747C9A93F9}" dt="2022-02-27T19:40:30.314" v="1307"/>
        <pc:sldMkLst>
          <pc:docMk/>
          <pc:sldMk cId="0" sldId="270"/>
        </pc:sldMkLst>
      </pc:sldChg>
      <pc:sldChg chg="del">
        <pc:chgData name="Daniel Dan" userId="S::daniel.dan@modul.ac.at::e2a95533-a292-400e-bcf5-c81090ef720f" providerId="AD" clId="Web-{B0536F86-C883-7A67-11FA-EA747C9A93F9}" dt="2022-02-27T19:40:30.299" v="1306"/>
        <pc:sldMkLst>
          <pc:docMk/>
          <pc:sldMk cId="0" sldId="271"/>
        </pc:sldMkLst>
      </pc:sldChg>
      <pc:sldChg chg="del">
        <pc:chgData name="Daniel Dan" userId="S::daniel.dan@modul.ac.at::e2a95533-a292-400e-bcf5-c81090ef720f" providerId="AD" clId="Web-{B0536F86-C883-7A67-11FA-EA747C9A93F9}" dt="2022-02-27T19:40:30.299" v="1305"/>
        <pc:sldMkLst>
          <pc:docMk/>
          <pc:sldMk cId="0" sldId="272"/>
        </pc:sldMkLst>
      </pc:sldChg>
      <pc:sldChg chg="del">
        <pc:chgData name="Daniel Dan" userId="S::daniel.dan@modul.ac.at::e2a95533-a292-400e-bcf5-c81090ef720f" providerId="AD" clId="Web-{B0536F86-C883-7A67-11FA-EA747C9A93F9}" dt="2022-02-27T19:40:30.299" v="1304"/>
        <pc:sldMkLst>
          <pc:docMk/>
          <pc:sldMk cId="0" sldId="273"/>
        </pc:sldMkLst>
      </pc:sldChg>
      <pc:sldChg chg="del">
        <pc:chgData name="Daniel Dan" userId="S::daniel.dan@modul.ac.at::e2a95533-a292-400e-bcf5-c81090ef720f" providerId="AD" clId="Web-{B0536F86-C883-7A67-11FA-EA747C9A93F9}" dt="2022-02-27T19:40:30.299" v="1303"/>
        <pc:sldMkLst>
          <pc:docMk/>
          <pc:sldMk cId="0" sldId="274"/>
        </pc:sldMkLst>
      </pc:sldChg>
      <pc:sldChg chg="del">
        <pc:chgData name="Daniel Dan" userId="S::daniel.dan@modul.ac.at::e2a95533-a292-400e-bcf5-c81090ef720f" providerId="AD" clId="Web-{B0536F86-C883-7A67-11FA-EA747C9A93F9}" dt="2022-02-27T19:40:30.299" v="1302"/>
        <pc:sldMkLst>
          <pc:docMk/>
          <pc:sldMk cId="0" sldId="275"/>
        </pc:sldMkLst>
      </pc:sldChg>
      <pc:sldChg chg="del">
        <pc:chgData name="Daniel Dan" userId="S::daniel.dan@modul.ac.at::e2a95533-a292-400e-bcf5-c81090ef720f" providerId="AD" clId="Web-{B0536F86-C883-7A67-11FA-EA747C9A93F9}" dt="2022-02-27T19:40:30.299" v="1301"/>
        <pc:sldMkLst>
          <pc:docMk/>
          <pc:sldMk cId="0" sldId="276"/>
        </pc:sldMkLst>
      </pc:sldChg>
      <pc:sldChg chg="del">
        <pc:chgData name="Daniel Dan" userId="S::daniel.dan@modul.ac.at::e2a95533-a292-400e-bcf5-c81090ef720f" providerId="AD" clId="Web-{B0536F86-C883-7A67-11FA-EA747C9A93F9}" dt="2022-02-27T19:40:30.299" v="1300"/>
        <pc:sldMkLst>
          <pc:docMk/>
          <pc:sldMk cId="0" sldId="277"/>
        </pc:sldMkLst>
      </pc:sldChg>
      <pc:sldChg chg="del">
        <pc:chgData name="Daniel Dan" userId="S::daniel.dan@modul.ac.at::e2a95533-a292-400e-bcf5-c81090ef720f" providerId="AD" clId="Web-{B0536F86-C883-7A67-11FA-EA747C9A93F9}" dt="2022-02-27T19:40:30.299" v="1299"/>
        <pc:sldMkLst>
          <pc:docMk/>
          <pc:sldMk cId="0" sldId="278"/>
        </pc:sldMkLst>
      </pc:sldChg>
      <pc:sldChg chg="del">
        <pc:chgData name="Daniel Dan" userId="S::daniel.dan@modul.ac.at::e2a95533-a292-400e-bcf5-c81090ef720f" providerId="AD" clId="Web-{B0536F86-C883-7A67-11FA-EA747C9A93F9}" dt="2022-02-27T19:40:30.299" v="1298"/>
        <pc:sldMkLst>
          <pc:docMk/>
          <pc:sldMk cId="0" sldId="279"/>
        </pc:sldMkLst>
      </pc:sldChg>
      <pc:sldChg chg="del">
        <pc:chgData name="Daniel Dan" userId="S::daniel.dan@modul.ac.at::e2a95533-a292-400e-bcf5-c81090ef720f" providerId="AD" clId="Web-{B0536F86-C883-7A67-11FA-EA747C9A93F9}" dt="2022-02-27T19:40:30.299" v="1297"/>
        <pc:sldMkLst>
          <pc:docMk/>
          <pc:sldMk cId="0" sldId="280"/>
        </pc:sldMkLst>
      </pc:sldChg>
      <pc:sldChg chg="del">
        <pc:chgData name="Daniel Dan" userId="S::daniel.dan@modul.ac.at::e2a95533-a292-400e-bcf5-c81090ef720f" providerId="AD" clId="Web-{B0536F86-C883-7A67-11FA-EA747C9A93F9}" dt="2022-02-27T19:40:30.299" v="1296"/>
        <pc:sldMkLst>
          <pc:docMk/>
          <pc:sldMk cId="0" sldId="281"/>
        </pc:sldMkLst>
      </pc:sldChg>
      <pc:sldChg chg="del">
        <pc:chgData name="Daniel Dan" userId="S::daniel.dan@modul.ac.at::e2a95533-a292-400e-bcf5-c81090ef720f" providerId="AD" clId="Web-{B0536F86-C883-7A67-11FA-EA747C9A93F9}" dt="2022-02-27T19:40:30.299" v="1295"/>
        <pc:sldMkLst>
          <pc:docMk/>
          <pc:sldMk cId="0" sldId="282"/>
        </pc:sldMkLst>
      </pc:sldChg>
      <pc:sldChg chg="del">
        <pc:chgData name="Daniel Dan" userId="S::daniel.dan@modul.ac.at::e2a95533-a292-400e-bcf5-c81090ef720f" providerId="AD" clId="Web-{B0536F86-C883-7A67-11FA-EA747C9A93F9}" dt="2022-02-27T19:40:30.299" v="1294"/>
        <pc:sldMkLst>
          <pc:docMk/>
          <pc:sldMk cId="0" sldId="283"/>
        </pc:sldMkLst>
      </pc:sldChg>
      <pc:sldChg chg="del">
        <pc:chgData name="Daniel Dan" userId="S::daniel.dan@modul.ac.at::e2a95533-a292-400e-bcf5-c81090ef720f" providerId="AD" clId="Web-{B0536F86-C883-7A67-11FA-EA747C9A93F9}" dt="2022-02-27T19:40:30.299" v="1293"/>
        <pc:sldMkLst>
          <pc:docMk/>
          <pc:sldMk cId="0" sldId="284"/>
        </pc:sldMkLst>
      </pc:sldChg>
      <pc:sldChg chg="del">
        <pc:chgData name="Daniel Dan" userId="S::daniel.dan@modul.ac.at::e2a95533-a292-400e-bcf5-c81090ef720f" providerId="AD" clId="Web-{B0536F86-C883-7A67-11FA-EA747C9A93F9}" dt="2022-02-27T19:40:30.299" v="1292"/>
        <pc:sldMkLst>
          <pc:docMk/>
          <pc:sldMk cId="0" sldId="285"/>
        </pc:sldMkLst>
      </pc:sldChg>
      <pc:sldChg chg="del">
        <pc:chgData name="Daniel Dan" userId="S::daniel.dan@modul.ac.at::e2a95533-a292-400e-bcf5-c81090ef720f" providerId="AD" clId="Web-{B0536F86-C883-7A67-11FA-EA747C9A93F9}" dt="2022-02-27T19:40:30.283" v="1291"/>
        <pc:sldMkLst>
          <pc:docMk/>
          <pc:sldMk cId="0" sldId="286"/>
        </pc:sldMkLst>
      </pc:sldChg>
      <pc:sldChg chg="del">
        <pc:chgData name="Daniel Dan" userId="S::daniel.dan@modul.ac.at::e2a95533-a292-400e-bcf5-c81090ef720f" providerId="AD" clId="Web-{B0536F86-C883-7A67-11FA-EA747C9A93F9}" dt="2022-02-27T19:40:30.283" v="1290"/>
        <pc:sldMkLst>
          <pc:docMk/>
          <pc:sldMk cId="0" sldId="287"/>
        </pc:sldMkLst>
      </pc:sldChg>
      <pc:sldChg chg="del">
        <pc:chgData name="Daniel Dan" userId="S::daniel.dan@modul.ac.at::e2a95533-a292-400e-bcf5-c81090ef720f" providerId="AD" clId="Web-{B0536F86-C883-7A67-11FA-EA747C9A93F9}" dt="2022-02-27T19:40:30.283" v="1289"/>
        <pc:sldMkLst>
          <pc:docMk/>
          <pc:sldMk cId="0" sldId="288"/>
        </pc:sldMkLst>
      </pc:sldChg>
      <pc:sldChg chg="del">
        <pc:chgData name="Daniel Dan" userId="S::daniel.dan@modul.ac.at::e2a95533-a292-400e-bcf5-c81090ef720f" providerId="AD" clId="Web-{B0536F86-C883-7A67-11FA-EA747C9A93F9}" dt="2022-02-27T19:40:30.283" v="1288"/>
        <pc:sldMkLst>
          <pc:docMk/>
          <pc:sldMk cId="0" sldId="289"/>
        </pc:sldMkLst>
      </pc:sldChg>
      <pc:sldChg chg="del">
        <pc:chgData name="Daniel Dan" userId="S::daniel.dan@modul.ac.at::e2a95533-a292-400e-bcf5-c81090ef720f" providerId="AD" clId="Web-{B0536F86-C883-7A67-11FA-EA747C9A93F9}" dt="2022-02-27T19:40:30.283" v="1287"/>
        <pc:sldMkLst>
          <pc:docMk/>
          <pc:sldMk cId="0" sldId="290"/>
        </pc:sldMkLst>
      </pc:sldChg>
      <pc:sldChg chg="del">
        <pc:chgData name="Daniel Dan" userId="S::daniel.dan@modul.ac.at::e2a95533-a292-400e-bcf5-c81090ef720f" providerId="AD" clId="Web-{B0536F86-C883-7A67-11FA-EA747C9A93F9}" dt="2022-02-27T19:40:30.283" v="1286"/>
        <pc:sldMkLst>
          <pc:docMk/>
          <pc:sldMk cId="0" sldId="291"/>
        </pc:sldMkLst>
      </pc:sldChg>
      <pc:sldChg chg="del">
        <pc:chgData name="Daniel Dan" userId="S::daniel.dan@modul.ac.at::e2a95533-a292-400e-bcf5-c81090ef720f" providerId="AD" clId="Web-{B0536F86-C883-7A67-11FA-EA747C9A93F9}" dt="2022-02-27T19:40:30.283" v="1285"/>
        <pc:sldMkLst>
          <pc:docMk/>
          <pc:sldMk cId="0" sldId="292"/>
        </pc:sldMkLst>
      </pc:sldChg>
      <pc:sldChg chg="del">
        <pc:chgData name="Daniel Dan" userId="S::daniel.dan@modul.ac.at::e2a95533-a292-400e-bcf5-c81090ef720f" providerId="AD" clId="Web-{B0536F86-C883-7A67-11FA-EA747C9A93F9}" dt="2022-02-27T19:40:30.283" v="1284"/>
        <pc:sldMkLst>
          <pc:docMk/>
          <pc:sldMk cId="0" sldId="293"/>
        </pc:sldMkLst>
      </pc:sldChg>
      <pc:sldChg chg="del">
        <pc:chgData name="Daniel Dan" userId="S::daniel.dan@modul.ac.at::e2a95533-a292-400e-bcf5-c81090ef720f" providerId="AD" clId="Web-{B0536F86-C883-7A67-11FA-EA747C9A93F9}" dt="2022-02-27T19:40:30.283" v="1283"/>
        <pc:sldMkLst>
          <pc:docMk/>
          <pc:sldMk cId="0" sldId="294"/>
        </pc:sldMkLst>
      </pc:sldChg>
      <pc:sldChg chg="del">
        <pc:chgData name="Daniel Dan" userId="S::daniel.dan@modul.ac.at::e2a95533-a292-400e-bcf5-c81090ef720f" providerId="AD" clId="Web-{B0536F86-C883-7A67-11FA-EA747C9A93F9}" dt="2022-02-27T19:40:30.283" v="1282"/>
        <pc:sldMkLst>
          <pc:docMk/>
          <pc:sldMk cId="0" sldId="295"/>
        </pc:sldMkLst>
      </pc:sldChg>
      <pc:sldChg chg="del">
        <pc:chgData name="Daniel Dan" userId="S::daniel.dan@modul.ac.at::e2a95533-a292-400e-bcf5-c81090ef720f" providerId="AD" clId="Web-{B0536F86-C883-7A67-11FA-EA747C9A93F9}" dt="2022-02-27T19:40:30.283" v="1281"/>
        <pc:sldMkLst>
          <pc:docMk/>
          <pc:sldMk cId="0" sldId="296"/>
        </pc:sldMkLst>
      </pc:sldChg>
      <pc:sldChg chg="del">
        <pc:chgData name="Daniel Dan" userId="S::daniel.dan@modul.ac.at::e2a95533-a292-400e-bcf5-c81090ef720f" providerId="AD" clId="Web-{B0536F86-C883-7A67-11FA-EA747C9A93F9}" dt="2022-02-27T19:40:30.283" v="1280"/>
        <pc:sldMkLst>
          <pc:docMk/>
          <pc:sldMk cId="0" sldId="297"/>
        </pc:sldMkLst>
      </pc:sldChg>
      <pc:sldChg chg="del">
        <pc:chgData name="Daniel Dan" userId="S::daniel.dan@modul.ac.at::e2a95533-a292-400e-bcf5-c81090ef720f" providerId="AD" clId="Web-{B0536F86-C883-7A67-11FA-EA747C9A93F9}" dt="2022-02-27T19:40:30.283" v="1279"/>
        <pc:sldMkLst>
          <pc:docMk/>
          <pc:sldMk cId="0" sldId="298"/>
        </pc:sldMkLst>
      </pc:sldChg>
      <pc:sldChg chg="del">
        <pc:chgData name="Daniel Dan" userId="S::daniel.dan@modul.ac.at::e2a95533-a292-400e-bcf5-c81090ef720f" providerId="AD" clId="Web-{B0536F86-C883-7A67-11FA-EA747C9A93F9}" dt="2022-02-27T19:40:30.283" v="1278"/>
        <pc:sldMkLst>
          <pc:docMk/>
          <pc:sldMk cId="0" sldId="299"/>
        </pc:sldMkLst>
      </pc:sldChg>
      <pc:sldChg chg="del">
        <pc:chgData name="Daniel Dan" userId="S::daniel.dan@modul.ac.at::e2a95533-a292-400e-bcf5-c81090ef720f" providerId="AD" clId="Web-{B0536F86-C883-7A67-11FA-EA747C9A93F9}" dt="2022-02-27T19:40:30.268" v="1277"/>
        <pc:sldMkLst>
          <pc:docMk/>
          <pc:sldMk cId="0" sldId="300"/>
        </pc:sldMkLst>
      </pc:sldChg>
      <pc:sldChg chg="del">
        <pc:chgData name="Daniel Dan" userId="S::daniel.dan@modul.ac.at::e2a95533-a292-400e-bcf5-c81090ef720f" providerId="AD" clId="Web-{B0536F86-C883-7A67-11FA-EA747C9A93F9}" dt="2022-02-27T19:40:30.268" v="1276"/>
        <pc:sldMkLst>
          <pc:docMk/>
          <pc:sldMk cId="0" sldId="301"/>
        </pc:sldMkLst>
      </pc:sldChg>
      <pc:sldChg chg="del">
        <pc:chgData name="Daniel Dan" userId="S::daniel.dan@modul.ac.at::e2a95533-a292-400e-bcf5-c81090ef720f" providerId="AD" clId="Web-{B0536F86-C883-7A67-11FA-EA747C9A93F9}" dt="2022-02-27T19:40:30.268" v="1275"/>
        <pc:sldMkLst>
          <pc:docMk/>
          <pc:sldMk cId="0" sldId="302"/>
        </pc:sldMkLst>
      </pc:sldChg>
      <pc:sldChg chg="del">
        <pc:chgData name="Daniel Dan" userId="S::daniel.dan@modul.ac.at::e2a95533-a292-400e-bcf5-c81090ef720f" providerId="AD" clId="Web-{B0536F86-C883-7A67-11FA-EA747C9A93F9}" dt="2022-02-27T19:54:03.084" v="2519"/>
        <pc:sldMkLst>
          <pc:docMk/>
          <pc:sldMk cId="0" sldId="303"/>
        </pc:sldMkLst>
      </pc:sldChg>
      <pc:sldChg chg="modSp">
        <pc:chgData name="Daniel Dan" userId="S::daniel.dan@modul.ac.at::e2a95533-a292-400e-bcf5-c81090ef720f" providerId="AD" clId="Web-{B0536F86-C883-7A67-11FA-EA747C9A93F9}" dt="2022-02-27T19:41:28.847" v="1325" actId="20577"/>
        <pc:sldMkLst>
          <pc:docMk/>
          <pc:sldMk cId="0" sldId="304"/>
        </pc:sldMkLst>
        <pc:spChg chg="mod">
          <ac:chgData name="Daniel Dan" userId="S::daniel.dan@modul.ac.at::e2a95533-a292-400e-bcf5-c81090ef720f" providerId="AD" clId="Web-{B0536F86-C883-7A67-11FA-EA747C9A93F9}" dt="2022-02-27T19:41:28.847" v="1325" actId="20577"/>
          <ac:spMkLst>
            <pc:docMk/>
            <pc:sldMk cId="0" sldId="304"/>
            <ac:spMk id="433" creationId="{00000000-0000-0000-0000-000000000000}"/>
          </ac:spMkLst>
        </pc:spChg>
      </pc:sldChg>
      <pc:sldChg chg="modSp">
        <pc:chgData name="Daniel Dan" userId="S::daniel.dan@modul.ac.at::e2a95533-a292-400e-bcf5-c81090ef720f" providerId="AD" clId="Web-{B0536F86-C883-7A67-11FA-EA747C9A93F9}" dt="2022-02-27T19:43:45.864" v="1482" actId="20577"/>
        <pc:sldMkLst>
          <pc:docMk/>
          <pc:sldMk cId="0" sldId="305"/>
        </pc:sldMkLst>
        <pc:spChg chg="mod">
          <ac:chgData name="Daniel Dan" userId="S::daniel.dan@modul.ac.at::e2a95533-a292-400e-bcf5-c81090ef720f" providerId="AD" clId="Web-{B0536F86-C883-7A67-11FA-EA747C9A93F9}" dt="2022-02-27T19:43:45.864" v="1482" actId="20577"/>
          <ac:spMkLst>
            <pc:docMk/>
            <pc:sldMk cId="0" sldId="305"/>
            <ac:spMk id="438" creationId="{00000000-0000-0000-0000-000000000000}"/>
          </ac:spMkLst>
        </pc:spChg>
      </pc:sldChg>
      <pc:sldChg chg="addSp delSp modSp">
        <pc:chgData name="Daniel Dan" userId="S::daniel.dan@modul.ac.at::e2a95533-a292-400e-bcf5-c81090ef720f" providerId="AD" clId="Web-{B0536F86-C883-7A67-11FA-EA747C9A93F9}" dt="2022-02-27T11:15:56.192" v="91" actId="20577"/>
        <pc:sldMkLst>
          <pc:docMk/>
          <pc:sldMk cId="808992841" sldId="309"/>
        </pc:sldMkLst>
        <pc:spChg chg="add mod">
          <ac:chgData name="Daniel Dan" userId="S::daniel.dan@modul.ac.at::e2a95533-a292-400e-bcf5-c81090ef720f" providerId="AD" clId="Web-{B0536F86-C883-7A67-11FA-EA747C9A93F9}" dt="2022-02-27T11:15:56.192" v="91" actId="20577"/>
          <ac:spMkLst>
            <pc:docMk/>
            <pc:sldMk cId="808992841" sldId="309"/>
            <ac:spMk id="3" creationId="{3115D5A0-2193-4443-9F84-B0DFAF8F16C7}"/>
          </ac:spMkLst>
        </pc:spChg>
        <pc:spChg chg="mod">
          <ac:chgData name="Daniel Dan" userId="S::daniel.dan@modul.ac.at::e2a95533-a292-400e-bcf5-c81090ef720f" providerId="AD" clId="Web-{B0536F86-C883-7A67-11FA-EA747C9A93F9}" dt="2022-02-27T10:50:30.164" v="16" actId="20577"/>
          <ac:spMkLst>
            <pc:docMk/>
            <pc:sldMk cId="808992841" sldId="309"/>
            <ac:spMk id="115" creationId="{00000000-0000-0000-0000-000000000000}"/>
          </ac:spMkLst>
        </pc:spChg>
        <pc:spChg chg="mod">
          <ac:chgData name="Daniel Dan" userId="S::daniel.dan@modul.ac.at::e2a95533-a292-400e-bcf5-c81090ef720f" providerId="AD" clId="Web-{B0536F86-C883-7A67-11FA-EA747C9A93F9}" dt="2022-02-27T10:51:43.106" v="40" actId="20577"/>
          <ac:spMkLst>
            <pc:docMk/>
            <pc:sldMk cId="808992841" sldId="309"/>
            <ac:spMk id="116" creationId="{00000000-0000-0000-0000-000000000000}"/>
          </ac:spMkLst>
        </pc:spChg>
        <pc:spChg chg="del">
          <ac:chgData name="Daniel Dan" userId="S::daniel.dan@modul.ac.at::e2a95533-a292-400e-bcf5-c81090ef720f" providerId="AD" clId="Web-{B0536F86-C883-7A67-11FA-EA747C9A93F9}" dt="2022-02-27T10:50:41.040" v="21"/>
          <ac:spMkLst>
            <pc:docMk/>
            <pc:sldMk cId="808992841" sldId="309"/>
            <ac:spMk id="117" creationId="{00000000-0000-0000-0000-000000000000}"/>
          </ac:spMkLst>
        </pc:spChg>
        <pc:spChg chg="del">
          <ac:chgData name="Daniel Dan" userId="S::daniel.dan@modul.ac.at::e2a95533-a292-400e-bcf5-c81090ef720f" providerId="AD" clId="Web-{B0536F86-C883-7A67-11FA-EA747C9A93F9}" dt="2022-02-27T10:50:36.555" v="17"/>
          <ac:spMkLst>
            <pc:docMk/>
            <pc:sldMk cId="808992841" sldId="309"/>
            <ac:spMk id="118" creationId="{00000000-0000-0000-0000-000000000000}"/>
          </ac:spMkLst>
        </pc:spChg>
        <pc:spChg chg="del">
          <ac:chgData name="Daniel Dan" userId="S::daniel.dan@modul.ac.at::e2a95533-a292-400e-bcf5-c81090ef720f" providerId="AD" clId="Web-{B0536F86-C883-7A67-11FA-EA747C9A93F9}" dt="2022-02-27T10:50:37.774" v="19"/>
          <ac:spMkLst>
            <pc:docMk/>
            <pc:sldMk cId="808992841" sldId="309"/>
            <ac:spMk id="119" creationId="{00000000-0000-0000-0000-000000000000}"/>
          </ac:spMkLst>
        </pc:spChg>
        <pc:picChg chg="add mod">
          <ac:chgData name="Daniel Dan" userId="S::daniel.dan@modul.ac.at::e2a95533-a292-400e-bcf5-c81090ef720f" providerId="AD" clId="Web-{B0536F86-C883-7A67-11FA-EA747C9A93F9}" dt="2022-02-27T11:09:11.107" v="46" actId="14100"/>
          <ac:picMkLst>
            <pc:docMk/>
            <pc:sldMk cId="808992841" sldId="309"/>
            <ac:picMk id="2" creationId="{695EDC47-AE7F-4460-88BE-3A2873850499}"/>
          </ac:picMkLst>
        </pc:picChg>
        <pc:cxnChg chg="del mod">
          <ac:chgData name="Daniel Dan" userId="S::daniel.dan@modul.ac.at::e2a95533-a292-400e-bcf5-c81090ef720f" providerId="AD" clId="Web-{B0536F86-C883-7A67-11FA-EA747C9A93F9}" dt="2022-02-27T10:50:39.540" v="20"/>
          <ac:cxnSpMkLst>
            <pc:docMk/>
            <pc:sldMk cId="808992841" sldId="309"/>
            <ac:cxnSpMk id="120" creationId="{00000000-0000-0000-0000-000000000000}"/>
          </ac:cxnSpMkLst>
        </pc:cxnChg>
        <pc:cxnChg chg="del mod">
          <ac:chgData name="Daniel Dan" userId="S::daniel.dan@modul.ac.at::e2a95533-a292-400e-bcf5-c81090ef720f" providerId="AD" clId="Web-{B0536F86-C883-7A67-11FA-EA747C9A93F9}" dt="2022-02-27T10:50:36.665" v="18"/>
          <ac:cxnSpMkLst>
            <pc:docMk/>
            <pc:sldMk cId="808992841" sldId="309"/>
            <ac:cxnSpMk id="121" creationId="{00000000-0000-0000-0000-000000000000}"/>
          </ac:cxnSpMkLst>
        </pc:cxnChg>
      </pc:sldChg>
      <pc:sldChg chg="addSp delSp modSp add replId">
        <pc:chgData name="Daniel Dan" userId="S::daniel.dan@modul.ac.at::e2a95533-a292-400e-bcf5-c81090ef720f" providerId="AD" clId="Web-{B0536F86-C883-7A67-11FA-EA747C9A93F9}" dt="2022-02-27T11:42:15.551" v="396" actId="20577"/>
        <pc:sldMkLst>
          <pc:docMk/>
          <pc:sldMk cId="2255279033" sldId="310"/>
        </pc:sldMkLst>
        <pc:spChg chg="del">
          <ac:chgData name="Daniel Dan" userId="S::daniel.dan@modul.ac.at::e2a95533-a292-400e-bcf5-c81090ef720f" providerId="AD" clId="Web-{B0536F86-C883-7A67-11FA-EA747C9A93F9}" dt="2022-02-27T11:38:29.226" v="334"/>
          <ac:spMkLst>
            <pc:docMk/>
            <pc:sldMk cId="2255279033" sldId="310"/>
            <ac:spMk id="3" creationId="{FA7269B2-5EAC-40A0-BC78-8699C651F14B}"/>
          </ac:spMkLst>
        </pc:spChg>
        <pc:spChg chg="add mod">
          <ac:chgData name="Daniel Dan" userId="S::daniel.dan@modul.ac.at::e2a95533-a292-400e-bcf5-c81090ef720f" providerId="AD" clId="Web-{B0536F86-C883-7A67-11FA-EA747C9A93F9}" dt="2022-02-27T11:42:15.551" v="396" actId="20577"/>
          <ac:spMkLst>
            <pc:docMk/>
            <pc:sldMk cId="2255279033" sldId="310"/>
            <ac:spMk id="4" creationId="{E8CB220C-C520-4842-AAF7-BCBE3FD1411D}"/>
          </ac:spMkLst>
        </pc:spChg>
        <pc:spChg chg="del">
          <ac:chgData name="Daniel Dan" userId="S::daniel.dan@modul.ac.at::e2a95533-a292-400e-bcf5-c81090ef720f" providerId="AD" clId="Web-{B0536F86-C883-7A67-11FA-EA747C9A93F9}" dt="2022-02-27T11:39:13.150" v="384"/>
          <ac:spMkLst>
            <pc:docMk/>
            <pc:sldMk cId="2255279033" sldId="310"/>
            <ac:spMk id="8" creationId="{12ED535B-6CCF-43FC-81E9-04835CE0D12D}"/>
          </ac:spMkLst>
        </pc:spChg>
        <pc:spChg chg="del">
          <ac:chgData name="Daniel Dan" userId="S::daniel.dan@modul.ac.at::e2a95533-a292-400e-bcf5-c81090ef720f" providerId="AD" clId="Web-{B0536F86-C883-7A67-11FA-EA747C9A93F9}" dt="2022-02-27T11:39:13.150" v="383"/>
          <ac:spMkLst>
            <pc:docMk/>
            <pc:sldMk cId="2255279033" sldId="310"/>
            <ac:spMk id="12" creationId="{A73186A8-BEB2-4989-9C4B-6A12C1481E27}"/>
          </ac:spMkLst>
        </pc:spChg>
        <pc:spChg chg="del">
          <ac:chgData name="Daniel Dan" userId="S::daniel.dan@modul.ac.at::e2a95533-a292-400e-bcf5-c81090ef720f" providerId="AD" clId="Web-{B0536F86-C883-7A67-11FA-EA747C9A93F9}" dt="2022-02-27T11:39:13.150" v="382"/>
          <ac:spMkLst>
            <pc:docMk/>
            <pc:sldMk cId="2255279033" sldId="310"/>
            <ac:spMk id="13" creationId="{67FE433E-2D4C-4D9A-9E36-4ECF262E5DAA}"/>
          </ac:spMkLst>
        </pc:spChg>
        <pc:spChg chg="del">
          <ac:chgData name="Daniel Dan" userId="S::daniel.dan@modul.ac.at::e2a95533-a292-400e-bcf5-c81090ef720f" providerId="AD" clId="Web-{B0536F86-C883-7A67-11FA-EA747C9A93F9}" dt="2022-02-27T11:39:15.088" v="385"/>
          <ac:spMkLst>
            <pc:docMk/>
            <pc:sldMk cId="2255279033" sldId="310"/>
            <ac:spMk id="14" creationId="{7222F7DF-9180-46F4-A269-AA6E4230EE0B}"/>
          </ac:spMkLst>
        </pc:spChg>
        <pc:spChg chg="del">
          <ac:chgData name="Daniel Dan" userId="S::daniel.dan@modul.ac.at::e2a95533-a292-400e-bcf5-c81090ef720f" providerId="AD" clId="Web-{B0536F86-C883-7A67-11FA-EA747C9A93F9}" dt="2022-02-27T11:39:13.150" v="381"/>
          <ac:spMkLst>
            <pc:docMk/>
            <pc:sldMk cId="2255279033" sldId="310"/>
            <ac:spMk id="15" creationId="{5BFFB2CD-BB7C-403E-A6ED-0FB8A30D7042}"/>
          </ac:spMkLst>
        </pc:spChg>
        <pc:spChg chg="del">
          <ac:chgData name="Daniel Dan" userId="S::daniel.dan@modul.ac.at::e2a95533-a292-400e-bcf5-c81090ef720f" providerId="AD" clId="Web-{B0536F86-C883-7A67-11FA-EA747C9A93F9}" dt="2022-02-27T11:39:13.150" v="380"/>
          <ac:spMkLst>
            <pc:docMk/>
            <pc:sldMk cId="2255279033" sldId="310"/>
            <ac:spMk id="16" creationId="{2C9E1B4A-8E9D-432E-AEFB-8382DAA6AD5F}"/>
          </ac:spMkLst>
        </pc:spChg>
        <pc:spChg chg="del">
          <ac:chgData name="Daniel Dan" userId="S::daniel.dan@modul.ac.at::e2a95533-a292-400e-bcf5-c81090ef720f" providerId="AD" clId="Web-{B0536F86-C883-7A67-11FA-EA747C9A93F9}" dt="2022-02-27T11:39:13.150" v="379"/>
          <ac:spMkLst>
            <pc:docMk/>
            <pc:sldMk cId="2255279033" sldId="310"/>
            <ac:spMk id="17" creationId="{AA5ADC1B-F307-4221-9E8B-40A4A8919F57}"/>
          </ac:spMkLst>
        </pc:spChg>
        <pc:spChg chg="del">
          <ac:chgData name="Daniel Dan" userId="S::daniel.dan@modul.ac.at::e2a95533-a292-400e-bcf5-c81090ef720f" providerId="AD" clId="Web-{B0536F86-C883-7A67-11FA-EA747C9A93F9}" dt="2022-02-27T11:39:13.150" v="378"/>
          <ac:spMkLst>
            <pc:docMk/>
            <pc:sldMk cId="2255279033" sldId="310"/>
            <ac:spMk id="18" creationId="{5EE5DB66-D0EC-4202-AA15-D7A5337D8222}"/>
          </ac:spMkLst>
        </pc:spChg>
        <pc:spChg chg="del">
          <ac:chgData name="Daniel Dan" userId="S::daniel.dan@modul.ac.at::e2a95533-a292-400e-bcf5-c81090ef720f" providerId="AD" clId="Web-{B0536F86-C883-7A67-11FA-EA747C9A93F9}" dt="2022-02-27T11:39:13.150" v="370"/>
          <ac:spMkLst>
            <pc:docMk/>
            <pc:sldMk cId="2255279033" sldId="310"/>
            <ac:spMk id="20" creationId="{294E924A-BA10-4FD7-983B-9E1FB12B6558}"/>
          </ac:spMkLst>
        </pc:spChg>
        <pc:spChg chg="del">
          <ac:chgData name="Daniel Dan" userId="S::daniel.dan@modul.ac.at::e2a95533-a292-400e-bcf5-c81090ef720f" providerId="AD" clId="Web-{B0536F86-C883-7A67-11FA-EA747C9A93F9}" dt="2022-02-27T11:39:13.135" v="369"/>
          <ac:spMkLst>
            <pc:docMk/>
            <pc:sldMk cId="2255279033" sldId="310"/>
            <ac:spMk id="28" creationId="{BB30CBD7-0375-4DF7-B0AE-753ED713CE6D}"/>
          </ac:spMkLst>
        </pc:spChg>
        <pc:spChg chg="del">
          <ac:chgData name="Daniel Dan" userId="S::daniel.dan@modul.ac.at::e2a95533-a292-400e-bcf5-c81090ef720f" providerId="AD" clId="Web-{B0536F86-C883-7A67-11FA-EA747C9A93F9}" dt="2022-02-27T11:39:13.135" v="368"/>
          <ac:spMkLst>
            <pc:docMk/>
            <pc:sldMk cId="2255279033" sldId="310"/>
            <ac:spMk id="29" creationId="{58EDA8A9-9308-4A04-BC70-F2C750A11B10}"/>
          </ac:spMkLst>
        </pc:spChg>
        <pc:spChg chg="del">
          <ac:chgData name="Daniel Dan" userId="S::daniel.dan@modul.ac.at::e2a95533-a292-400e-bcf5-c81090ef720f" providerId="AD" clId="Web-{B0536F86-C883-7A67-11FA-EA747C9A93F9}" dt="2022-02-27T11:39:13.135" v="367"/>
          <ac:spMkLst>
            <pc:docMk/>
            <pc:sldMk cId="2255279033" sldId="310"/>
            <ac:spMk id="30" creationId="{E1491593-CF0A-47E4-95A2-DBC0183F0411}"/>
          </ac:spMkLst>
        </pc:spChg>
        <pc:spChg chg="del">
          <ac:chgData name="Daniel Dan" userId="S::daniel.dan@modul.ac.at::e2a95533-a292-400e-bcf5-c81090ef720f" providerId="AD" clId="Web-{B0536F86-C883-7A67-11FA-EA747C9A93F9}" dt="2022-02-27T11:39:13.135" v="366"/>
          <ac:spMkLst>
            <pc:docMk/>
            <pc:sldMk cId="2255279033" sldId="310"/>
            <ac:spMk id="31" creationId="{BB428BE3-86D3-42A5-A89C-3436F402C584}"/>
          </ac:spMkLst>
        </pc:spChg>
        <pc:spChg chg="del">
          <ac:chgData name="Daniel Dan" userId="S::daniel.dan@modul.ac.at::e2a95533-a292-400e-bcf5-c81090ef720f" providerId="AD" clId="Web-{B0536F86-C883-7A67-11FA-EA747C9A93F9}" dt="2022-02-27T11:39:13.135" v="365"/>
          <ac:spMkLst>
            <pc:docMk/>
            <pc:sldMk cId="2255279033" sldId="310"/>
            <ac:spMk id="32" creationId="{279491CC-92A2-4D7E-B858-DE9D2B45C3E3}"/>
          </ac:spMkLst>
        </pc:spChg>
        <pc:spChg chg="del">
          <ac:chgData name="Daniel Dan" userId="S::daniel.dan@modul.ac.at::e2a95533-a292-400e-bcf5-c81090ef720f" providerId="AD" clId="Web-{B0536F86-C883-7A67-11FA-EA747C9A93F9}" dt="2022-02-27T11:39:13.135" v="364"/>
          <ac:spMkLst>
            <pc:docMk/>
            <pc:sldMk cId="2255279033" sldId="310"/>
            <ac:spMk id="33" creationId="{40FF0825-F225-46DC-B574-954EC9D85CDC}"/>
          </ac:spMkLst>
        </pc:spChg>
        <pc:spChg chg="del">
          <ac:chgData name="Daniel Dan" userId="S::daniel.dan@modul.ac.at::e2a95533-a292-400e-bcf5-c81090ef720f" providerId="AD" clId="Web-{B0536F86-C883-7A67-11FA-EA747C9A93F9}" dt="2022-02-27T11:39:13.135" v="363"/>
          <ac:spMkLst>
            <pc:docMk/>
            <pc:sldMk cId="2255279033" sldId="310"/>
            <ac:spMk id="34" creationId="{AD2A4E70-05A0-482B-8768-0DA6785CE8FC}"/>
          </ac:spMkLst>
        </pc:spChg>
        <pc:spChg chg="mod">
          <ac:chgData name="Daniel Dan" userId="S::daniel.dan@modul.ac.at::e2a95533-a292-400e-bcf5-c81090ef720f" providerId="AD" clId="Web-{B0536F86-C883-7A67-11FA-EA747C9A93F9}" dt="2022-02-27T11:39:05.462" v="362" actId="20577"/>
          <ac:spMkLst>
            <pc:docMk/>
            <pc:sldMk cId="2255279033" sldId="310"/>
            <ac:spMk id="141" creationId="{00000000-0000-0000-0000-000000000000}"/>
          </ac:spMkLst>
        </pc:spChg>
        <pc:picChg chg="add mod">
          <ac:chgData name="Daniel Dan" userId="S::daniel.dan@modul.ac.at::e2a95533-a292-400e-bcf5-c81090ef720f" providerId="AD" clId="Web-{B0536F86-C883-7A67-11FA-EA747C9A93F9}" dt="2022-02-27T11:39:37.402" v="391" actId="1076"/>
          <ac:picMkLst>
            <pc:docMk/>
            <pc:sldMk cId="2255279033" sldId="310"/>
            <ac:picMk id="2" creationId="{00243F75-935B-4A75-934D-972B513C5EF1}"/>
          </ac:picMkLst>
        </pc:picChg>
        <pc:cxnChg chg="del">
          <ac:chgData name="Daniel Dan" userId="S::daniel.dan@modul.ac.at::e2a95533-a292-400e-bcf5-c81090ef720f" providerId="AD" clId="Web-{B0536F86-C883-7A67-11FA-EA747C9A93F9}" dt="2022-02-27T11:39:13.150" v="377"/>
          <ac:cxnSpMkLst>
            <pc:docMk/>
            <pc:sldMk cId="2255279033" sldId="310"/>
            <ac:cxnSpMk id="10" creationId="{70B96866-1296-4A4E-B11F-08DB35F14C8F}"/>
          </ac:cxnSpMkLst>
        </pc:cxnChg>
        <pc:cxnChg chg="del">
          <ac:chgData name="Daniel Dan" userId="S::daniel.dan@modul.ac.at::e2a95533-a292-400e-bcf5-c81090ef720f" providerId="AD" clId="Web-{B0536F86-C883-7A67-11FA-EA747C9A93F9}" dt="2022-02-27T11:39:13.150" v="376"/>
          <ac:cxnSpMkLst>
            <pc:docMk/>
            <pc:sldMk cId="2255279033" sldId="310"/>
            <ac:cxnSpMk id="11" creationId="{376198DB-1B98-4AED-896D-590311D6D3F6}"/>
          </ac:cxnSpMkLst>
        </pc:cxnChg>
        <pc:cxnChg chg="del">
          <ac:chgData name="Daniel Dan" userId="S::daniel.dan@modul.ac.at::e2a95533-a292-400e-bcf5-c81090ef720f" providerId="AD" clId="Web-{B0536F86-C883-7A67-11FA-EA747C9A93F9}" dt="2022-02-27T11:39:13.150" v="375"/>
          <ac:cxnSpMkLst>
            <pc:docMk/>
            <pc:sldMk cId="2255279033" sldId="310"/>
            <ac:cxnSpMk id="19" creationId="{9AB9CB49-1ED6-4394-866B-D44B63EDFF4D}"/>
          </ac:cxnSpMkLst>
        </pc:cxnChg>
        <pc:cxnChg chg="del">
          <ac:chgData name="Daniel Dan" userId="S::daniel.dan@modul.ac.at::e2a95533-a292-400e-bcf5-c81090ef720f" providerId="AD" clId="Web-{B0536F86-C883-7A67-11FA-EA747C9A93F9}" dt="2022-02-27T11:39:13.150" v="374"/>
          <ac:cxnSpMkLst>
            <pc:docMk/>
            <pc:sldMk cId="2255279033" sldId="310"/>
            <ac:cxnSpMk id="23" creationId="{3871D6BC-8253-4619-89DB-FD9BB0355CF4}"/>
          </ac:cxnSpMkLst>
        </pc:cxnChg>
        <pc:cxnChg chg="del">
          <ac:chgData name="Daniel Dan" userId="S::daniel.dan@modul.ac.at::e2a95533-a292-400e-bcf5-c81090ef720f" providerId="AD" clId="Web-{B0536F86-C883-7A67-11FA-EA747C9A93F9}" dt="2022-02-27T11:39:13.150" v="373"/>
          <ac:cxnSpMkLst>
            <pc:docMk/>
            <pc:sldMk cId="2255279033" sldId="310"/>
            <ac:cxnSpMk id="24" creationId="{E59A18B9-127C-4DF3-9AB0-6FEDE2BADEE4}"/>
          </ac:cxnSpMkLst>
        </pc:cxnChg>
        <pc:cxnChg chg="del">
          <ac:chgData name="Daniel Dan" userId="S::daniel.dan@modul.ac.at::e2a95533-a292-400e-bcf5-c81090ef720f" providerId="AD" clId="Web-{B0536F86-C883-7A67-11FA-EA747C9A93F9}" dt="2022-02-27T11:39:13.150" v="372"/>
          <ac:cxnSpMkLst>
            <pc:docMk/>
            <pc:sldMk cId="2255279033" sldId="310"/>
            <ac:cxnSpMk id="25" creationId="{7D7AB94C-518D-4577-809B-350181669BF3}"/>
          </ac:cxnSpMkLst>
        </pc:cxnChg>
        <pc:cxnChg chg="del">
          <ac:chgData name="Daniel Dan" userId="S::daniel.dan@modul.ac.at::e2a95533-a292-400e-bcf5-c81090ef720f" providerId="AD" clId="Web-{B0536F86-C883-7A67-11FA-EA747C9A93F9}" dt="2022-02-27T11:39:13.150" v="371"/>
          <ac:cxnSpMkLst>
            <pc:docMk/>
            <pc:sldMk cId="2255279033" sldId="310"/>
            <ac:cxnSpMk id="26" creationId="{2C51D958-D2C4-4B86-BF14-2AE35FC1DC40}"/>
          </ac:cxnSpMkLst>
        </pc:cxnChg>
      </pc:sldChg>
      <pc:sldChg chg="addSp delSp modSp add replId">
        <pc:chgData name="Daniel Dan" userId="S::daniel.dan@modul.ac.at::e2a95533-a292-400e-bcf5-c81090ef720f" providerId="AD" clId="Web-{B0536F86-C883-7A67-11FA-EA747C9A93F9}" dt="2022-02-27T11:45:26.031" v="464" actId="20577"/>
        <pc:sldMkLst>
          <pc:docMk/>
          <pc:sldMk cId="3047330159" sldId="311"/>
        </pc:sldMkLst>
        <pc:spChg chg="add mod">
          <ac:chgData name="Daniel Dan" userId="S::daniel.dan@modul.ac.at::e2a95533-a292-400e-bcf5-c81090ef720f" providerId="AD" clId="Web-{B0536F86-C883-7A67-11FA-EA747C9A93F9}" dt="2022-02-27T11:43:29.009" v="446" actId="20577"/>
          <ac:spMkLst>
            <pc:docMk/>
            <pc:sldMk cId="3047330159" sldId="311"/>
            <ac:spMk id="2" creationId="{89365D37-3590-43F3-850E-038EA4D84B9A}"/>
          </ac:spMkLst>
        </pc:spChg>
        <pc:spChg chg="del">
          <ac:chgData name="Daniel Dan" userId="S::daniel.dan@modul.ac.at::e2a95533-a292-400e-bcf5-c81090ef720f" providerId="AD" clId="Web-{B0536F86-C883-7A67-11FA-EA747C9A93F9}" dt="2022-02-27T11:45:12.999" v="447"/>
          <ac:spMkLst>
            <pc:docMk/>
            <pc:sldMk cId="3047330159" sldId="311"/>
            <ac:spMk id="3" creationId="{FA7269B2-5EAC-40A0-BC78-8699C651F14B}"/>
          </ac:spMkLst>
        </pc:spChg>
        <pc:spChg chg="del">
          <ac:chgData name="Daniel Dan" userId="S::daniel.dan@modul.ac.at::e2a95533-a292-400e-bcf5-c81090ef720f" providerId="AD" clId="Web-{B0536F86-C883-7A67-11FA-EA747C9A93F9}" dt="2022-02-27T11:42:28.240" v="420"/>
          <ac:spMkLst>
            <pc:docMk/>
            <pc:sldMk cId="3047330159" sldId="311"/>
            <ac:spMk id="8" creationId="{12ED535B-6CCF-43FC-81E9-04835CE0D12D}"/>
          </ac:spMkLst>
        </pc:spChg>
        <pc:spChg chg="del">
          <ac:chgData name="Daniel Dan" userId="S::daniel.dan@modul.ac.at::e2a95533-a292-400e-bcf5-c81090ef720f" providerId="AD" clId="Web-{B0536F86-C883-7A67-11FA-EA747C9A93F9}" dt="2022-02-27T11:42:28.240" v="419"/>
          <ac:spMkLst>
            <pc:docMk/>
            <pc:sldMk cId="3047330159" sldId="311"/>
            <ac:spMk id="12" creationId="{A73186A8-BEB2-4989-9C4B-6A12C1481E27}"/>
          </ac:spMkLst>
        </pc:spChg>
        <pc:spChg chg="del">
          <ac:chgData name="Daniel Dan" userId="S::daniel.dan@modul.ac.at::e2a95533-a292-400e-bcf5-c81090ef720f" providerId="AD" clId="Web-{B0536F86-C883-7A67-11FA-EA747C9A93F9}" dt="2022-02-27T11:42:28.240" v="418"/>
          <ac:spMkLst>
            <pc:docMk/>
            <pc:sldMk cId="3047330159" sldId="311"/>
            <ac:spMk id="13" creationId="{67FE433E-2D4C-4D9A-9E36-4ECF262E5DAA}"/>
          </ac:spMkLst>
        </pc:spChg>
        <pc:spChg chg="del">
          <ac:chgData name="Daniel Dan" userId="S::daniel.dan@modul.ac.at::e2a95533-a292-400e-bcf5-c81090ef720f" providerId="AD" clId="Web-{B0536F86-C883-7A67-11FA-EA747C9A93F9}" dt="2022-02-27T11:42:28.240" v="417"/>
          <ac:spMkLst>
            <pc:docMk/>
            <pc:sldMk cId="3047330159" sldId="311"/>
            <ac:spMk id="14" creationId="{7222F7DF-9180-46F4-A269-AA6E4230EE0B}"/>
          </ac:spMkLst>
        </pc:spChg>
        <pc:spChg chg="del">
          <ac:chgData name="Daniel Dan" userId="S::daniel.dan@modul.ac.at::e2a95533-a292-400e-bcf5-c81090ef720f" providerId="AD" clId="Web-{B0536F86-C883-7A67-11FA-EA747C9A93F9}" dt="2022-02-27T11:42:28.240" v="416"/>
          <ac:spMkLst>
            <pc:docMk/>
            <pc:sldMk cId="3047330159" sldId="311"/>
            <ac:spMk id="15" creationId="{5BFFB2CD-BB7C-403E-A6ED-0FB8A30D7042}"/>
          </ac:spMkLst>
        </pc:spChg>
        <pc:spChg chg="del">
          <ac:chgData name="Daniel Dan" userId="S::daniel.dan@modul.ac.at::e2a95533-a292-400e-bcf5-c81090ef720f" providerId="AD" clId="Web-{B0536F86-C883-7A67-11FA-EA747C9A93F9}" dt="2022-02-27T11:42:28.240" v="415"/>
          <ac:spMkLst>
            <pc:docMk/>
            <pc:sldMk cId="3047330159" sldId="311"/>
            <ac:spMk id="16" creationId="{2C9E1B4A-8E9D-432E-AEFB-8382DAA6AD5F}"/>
          </ac:spMkLst>
        </pc:spChg>
        <pc:spChg chg="del">
          <ac:chgData name="Daniel Dan" userId="S::daniel.dan@modul.ac.at::e2a95533-a292-400e-bcf5-c81090ef720f" providerId="AD" clId="Web-{B0536F86-C883-7A67-11FA-EA747C9A93F9}" dt="2022-02-27T11:42:28.240" v="414"/>
          <ac:spMkLst>
            <pc:docMk/>
            <pc:sldMk cId="3047330159" sldId="311"/>
            <ac:spMk id="17" creationId="{AA5ADC1B-F307-4221-9E8B-40A4A8919F57}"/>
          </ac:spMkLst>
        </pc:spChg>
        <pc:spChg chg="del">
          <ac:chgData name="Daniel Dan" userId="S::daniel.dan@modul.ac.at::e2a95533-a292-400e-bcf5-c81090ef720f" providerId="AD" clId="Web-{B0536F86-C883-7A67-11FA-EA747C9A93F9}" dt="2022-02-27T11:42:28.240" v="413"/>
          <ac:spMkLst>
            <pc:docMk/>
            <pc:sldMk cId="3047330159" sldId="311"/>
            <ac:spMk id="18" creationId="{5EE5DB66-D0EC-4202-AA15-D7A5337D8222}"/>
          </ac:spMkLst>
        </pc:spChg>
        <pc:spChg chg="del">
          <ac:chgData name="Daniel Dan" userId="S::daniel.dan@modul.ac.at::e2a95533-a292-400e-bcf5-c81090ef720f" providerId="AD" clId="Web-{B0536F86-C883-7A67-11FA-EA747C9A93F9}" dt="2022-02-27T11:42:28.240" v="405"/>
          <ac:spMkLst>
            <pc:docMk/>
            <pc:sldMk cId="3047330159" sldId="311"/>
            <ac:spMk id="20" creationId="{294E924A-BA10-4FD7-983B-9E1FB12B6558}"/>
          </ac:spMkLst>
        </pc:spChg>
        <pc:spChg chg="del">
          <ac:chgData name="Daniel Dan" userId="S::daniel.dan@modul.ac.at::e2a95533-a292-400e-bcf5-c81090ef720f" providerId="AD" clId="Web-{B0536F86-C883-7A67-11FA-EA747C9A93F9}" dt="2022-02-27T11:42:28.240" v="404"/>
          <ac:spMkLst>
            <pc:docMk/>
            <pc:sldMk cId="3047330159" sldId="311"/>
            <ac:spMk id="28" creationId="{BB30CBD7-0375-4DF7-B0AE-753ED713CE6D}"/>
          </ac:spMkLst>
        </pc:spChg>
        <pc:spChg chg="del">
          <ac:chgData name="Daniel Dan" userId="S::daniel.dan@modul.ac.at::e2a95533-a292-400e-bcf5-c81090ef720f" providerId="AD" clId="Web-{B0536F86-C883-7A67-11FA-EA747C9A93F9}" dt="2022-02-27T11:42:28.240" v="403"/>
          <ac:spMkLst>
            <pc:docMk/>
            <pc:sldMk cId="3047330159" sldId="311"/>
            <ac:spMk id="29" creationId="{58EDA8A9-9308-4A04-BC70-F2C750A11B10}"/>
          </ac:spMkLst>
        </pc:spChg>
        <pc:spChg chg="del">
          <ac:chgData name="Daniel Dan" userId="S::daniel.dan@modul.ac.at::e2a95533-a292-400e-bcf5-c81090ef720f" providerId="AD" clId="Web-{B0536F86-C883-7A67-11FA-EA747C9A93F9}" dt="2022-02-27T11:42:28.240" v="402"/>
          <ac:spMkLst>
            <pc:docMk/>
            <pc:sldMk cId="3047330159" sldId="311"/>
            <ac:spMk id="30" creationId="{E1491593-CF0A-47E4-95A2-DBC0183F0411}"/>
          </ac:spMkLst>
        </pc:spChg>
        <pc:spChg chg="del">
          <ac:chgData name="Daniel Dan" userId="S::daniel.dan@modul.ac.at::e2a95533-a292-400e-bcf5-c81090ef720f" providerId="AD" clId="Web-{B0536F86-C883-7A67-11FA-EA747C9A93F9}" dt="2022-02-27T11:42:28.240" v="401"/>
          <ac:spMkLst>
            <pc:docMk/>
            <pc:sldMk cId="3047330159" sldId="311"/>
            <ac:spMk id="31" creationId="{BB428BE3-86D3-42A5-A89C-3436F402C584}"/>
          </ac:spMkLst>
        </pc:spChg>
        <pc:spChg chg="del">
          <ac:chgData name="Daniel Dan" userId="S::daniel.dan@modul.ac.at::e2a95533-a292-400e-bcf5-c81090ef720f" providerId="AD" clId="Web-{B0536F86-C883-7A67-11FA-EA747C9A93F9}" dt="2022-02-27T11:42:28.240" v="400"/>
          <ac:spMkLst>
            <pc:docMk/>
            <pc:sldMk cId="3047330159" sldId="311"/>
            <ac:spMk id="32" creationId="{279491CC-92A2-4D7E-B858-DE9D2B45C3E3}"/>
          </ac:spMkLst>
        </pc:spChg>
        <pc:spChg chg="del">
          <ac:chgData name="Daniel Dan" userId="S::daniel.dan@modul.ac.at::e2a95533-a292-400e-bcf5-c81090ef720f" providerId="AD" clId="Web-{B0536F86-C883-7A67-11FA-EA747C9A93F9}" dt="2022-02-27T11:42:28.240" v="399"/>
          <ac:spMkLst>
            <pc:docMk/>
            <pc:sldMk cId="3047330159" sldId="311"/>
            <ac:spMk id="33" creationId="{40FF0825-F225-46DC-B574-954EC9D85CDC}"/>
          </ac:spMkLst>
        </pc:spChg>
        <pc:spChg chg="del">
          <ac:chgData name="Daniel Dan" userId="S::daniel.dan@modul.ac.at::e2a95533-a292-400e-bcf5-c81090ef720f" providerId="AD" clId="Web-{B0536F86-C883-7A67-11FA-EA747C9A93F9}" dt="2022-02-27T11:42:28.240" v="398"/>
          <ac:spMkLst>
            <pc:docMk/>
            <pc:sldMk cId="3047330159" sldId="311"/>
            <ac:spMk id="34" creationId="{AD2A4E70-05A0-482B-8768-0DA6785CE8FC}"/>
          </ac:spMkLst>
        </pc:spChg>
        <pc:spChg chg="mod">
          <ac:chgData name="Daniel Dan" userId="S::daniel.dan@modul.ac.at::e2a95533-a292-400e-bcf5-c81090ef720f" providerId="AD" clId="Web-{B0536F86-C883-7A67-11FA-EA747C9A93F9}" dt="2022-02-27T11:45:26.031" v="464" actId="20577"/>
          <ac:spMkLst>
            <pc:docMk/>
            <pc:sldMk cId="3047330159" sldId="311"/>
            <ac:spMk id="141" creationId="{00000000-0000-0000-0000-000000000000}"/>
          </ac:spMkLst>
        </pc:spChg>
        <pc:cxnChg chg="del">
          <ac:chgData name="Daniel Dan" userId="S::daniel.dan@modul.ac.at::e2a95533-a292-400e-bcf5-c81090ef720f" providerId="AD" clId="Web-{B0536F86-C883-7A67-11FA-EA747C9A93F9}" dt="2022-02-27T11:42:28.240" v="412"/>
          <ac:cxnSpMkLst>
            <pc:docMk/>
            <pc:sldMk cId="3047330159" sldId="311"/>
            <ac:cxnSpMk id="10" creationId="{70B96866-1296-4A4E-B11F-08DB35F14C8F}"/>
          </ac:cxnSpMkLst>
        </pc:cxnChg>
        <pc:cxnChg chg="del">
          <ac:chgData name="Daniel Dan" userId="S::daniel.dan@modul.ac.at::e2a95533-a292-400e-bcf5-c81090ef720f" providerId="AD" clId="Web-{B0536F86-C883-7A67-11FA-EA747C9A93F9}" dt="2022-02-27T11:42:28.240" v="411"/>
          <ac:cxnSpMkLst>
            <pc:docMk/>
            <pc:sldMk cId="3047330159" sldId="311"/>
            <ac:cxnSpMk id="11" creationId="{376198DB-1B98-4AED-896D-590311D6D3F6}"/>
          </ac:cxnSpMkLst>
        </pc:cxnChg>
        <pc:cxnChg chg="del">
          <ac:chgData name="Daniel Dan" userId="S::daniel.dan@modul.ac.at::e2a95533-a292-400e-bcf5-c81090ef720f" providerId="AD" clId="Web-{B0536F86-C883-7A67-11FA-EA747C9A93F9}" dt="2022-02-27T11:42:28.240" v="410"/>
          <ac:cxnSpMkLst>
            <pc:docMk/>
            <pc:sldMk cId="3047330159" sldId="311"/>
            <ac:cxnSpMk id="19" creationId="{9AB9CB49-1ED6-4394-866B-D44B63EDFF4D}"/>
          </ac:cxnSpMkLst>
        </pc:cxnChg>
        <pc:cxnChg chg="del">
          <ac:chgData name="Daniel Dan" userId="S::daniel.dan@modul.ac.at::e2a95533-a292-400e-bcf5-c81090ef720f" providerId="AD" clId="Web-{B0536F86-C883-7A67-11FA-EA747C9A93F9}" dt="2022-02-27T11:42:28.240" v="409"/>
          <ac:cxnSpMkLst>
            <pc:docMk/>
            <pc:sldMk cId="3047330159" sldId="311"/>
            <ac:cxnSpMk id="23" creationId="{3871D6BC-8253-4619-89DB-FD9BB0355CF4}"/>
          </ac:cxnSpMkLst>
        </pc:cxnChg>
        <pc:cxnChg chg="del">
          <ac:chgData name="Daniel Dan" userId="S::daniel.dan@modul.ac.at::e2a95533-a292-400e-bcf5-c81090ef720f" providerId="AD" clId="Web-{B0536F86-C883-7A67-11FA-EA747C9A93F9}" dt="2022-02-27T11:42:28.240" v="408"/>
          <ac:cxnSpMkLst>
            <pc:docMk/>
            <pc:sldMk cId="3047330159" sldId="311"/>
            <ac:cxnSpMk id="24" creationId="{E59A18B9-127C-4DF3-9AB0-6FEDE2BADEE4}"/>
          </ac:cxnSpMkLst>
        </pc:cxnChg>
        <pc:cxnChg chg="del">
          <ac:chgData name="Daniel Dan" userId="S::daniel.dan@modul.ac.at::e2a95533-a292-400e-bcf5-c81090ef720f" providerId="AD" clId="Web-{B0536F86-C883-7A67-11FA-EA747C9A93F9}" dt="2022-02-27T11:42:28.240" v="407"/>
          <ac:cxnSpMkLst>
            <pc:docMk/>
            <pc:sldMk cId="3047330159" sldId="311"/>
            <ac:cxnSpMk id="25" creationId="{7D7AB94C-518D-4577-809B-350181669BF3}"/>
          </ac:cxnSpMkLst>
        </pc:cxnChg>
        <pc:cxnChg chg="del">
          <ac:chgData name="Daniel Dan" userId="S::daniel.dan@modul.ac.at::e2a95533-a292-400e-bcf5-c81090ef720f" providerId="AD" clId="Web-{B0536F86-C883-7A67-11FA-EA747C9A93F9}" dt="2022-02-27T11:42:28.240" v="406"/>
          <ac:cxnSpMkLst>
            <pc:docMk/>
            <pc:sldMk cId="3047330159" sldId="311"/>
            <ac:cxnSpMk id="26" creationId="{2C51D958-D2C4-4B86-BF14-2AE35FC1DC40}"/>
          </ac:cxnSpMkLst>
        </pc:cxnChg>
      </pc:sldChg>
      <pc:sldChg chg="addSp delSp modSp add replId">
        <pc:chgData name="Daniel Dan" userId="S::daniel.dan@modul.ac.at::e2a95533-a292-400e-bcf5-c81090ef720f" providerId="AD" clId="Web-{B0536F86-C883-7A67-11FA-EA747C9A93F9}" dt="2022-02-27T17:51:38.852" v="518" actId="20577"/>
        <pc:sldMkLst>
          <pc:docMk/>
          <pc:sldMk cId="3962950277" sldId="312"/>
        </pc:sldMkLst>
        <pc:spChg chg="add mod">
          <ac:chgData name="Daniel Dan" userId="S::daniel.dan@modul.ac.at::e2a95533-a292-400e-bcf5-c81090ef720f" providerId="AD" clId="Web-{B0536F86-C883-7A67-11FA-EA747C9A93F9}" dt="2022-02-27T11:46:33.847" v="494" actId="20577"/>
          <ac:spMkLst>
            <pc:docMk/>
            <pc:sldMk cId="3962950277" sldId="312"/>
            <ac:spMk id="3" creationId="{F7BAE381-3B77-4D2E-80C7-AFE28DDF32F8}"/>
          </ac:spMkLst>
        </pc:spChg>
        <pc:spChg chg="mod">
          <ac:chgData name="Daniel Dan" userId="S::daniel.dan@modul.ac.at::e2a95533-a292-400e-bcf5-c81090ef720f" providerId="AD" clId="Web-{B0536F86-C883-7A67-11FA-EA747C9A93F9}" dt="2022-02-27T17:51:38.852" v="518" actId="20577"/>
          <ac:spMkLst>
            <pc:docMk/>
            <pc:sldMk cId="3962950277" sldId="312"/>
            <ac:spMk id="4" creationId="{E8CB220C-C520-4842-AAF7-BCBE3FD1411D}"/>
          </ac:spMkLst>
        </pc:spChg>
        <pc:spChg chg="mod">
          <ac:chgData name="Daniel Dan" userId="S::daniel.dan@modul.ac.at::e2a95533-a292-400e-bcf5-c81090ef720f" providerId="AD" clId="Web-{B0536F86-C883-7A67-11FA-EA747C9A93F9}" dt="2022-02-27T17:49:17.970" v="510" actId="20577"/>
          <ac:spMkLst>
            <pc:docMk/>
            <pc:sldMk cId="3962950277" sldId="312"/>
            <ac:spMk id="141" creationId="{00000000-0000-0000-0000-000000000000}"/>
          </ac:spMkLst>
        </pc:spChg>
        <pc:picChg chg="del">
          <ac:chgData name="Daniel Dan" userId="S::daniel.dan@modul.ac.at::e2a95533-a292-400e-bcf5-c81090ef720f" providerId="AD" clId="Web-{B0536F86-C883-7A67-11FA-EA747C9A93F9}" dt="2022-02-27T11:45:38.172" v="466"/>
          <ac:picMkLst>
            <pc:docMk/>
            <pc:sldMk cId="3962950277" sldId="312"/>
            <ac:picMk id="2" creationId="{00243F75-935B-4A75-934D-972B513C5EF1}"/>
          </ac:picMkLst>
        </pc:picChg>
        <pc:picChg chg="add del mod">
          <ac:chgData name="Daniel Dan" userId="S::daniel.dan@modul.ac.at::e2a95533-a292-400e-bcf5-c81090ef720f" providerId="AD" clId="Web-{B0536F86-C883-7A67-11FA-EA747C9A93F9}" dt="2022-02-27T17:51:10.867" v="513"/>
          <ac:picMkLst>
            <pc:docMk/>
            <pc:sldMk cId="3962950277" sldId="312"/>
            <ac:picMk id="2" creationId="{F3990193-43DE-4DF3-9CF1-B07BD86D4848}"/>
          </ac:picMkLst>
        </pc:picChg>
        <pc:picChg chg="add mod">
          <ac:chgData name="Daniel Dan" userId="S::daniel.dan@modul.ac.at::e2a95533-a292-400e-bcf5-c81090ef720f" providerId="AD" clId="Web-{B0536F86-C883-7A67-11FA-EA747C9A93F9}" dt="2022-02-27T17:51:24.961" v="515" actId="1076"/>
          <ac:picMkLst>
            <pc:docMk/>
            <pc:sldMk cId="3962950277" sldId="312"/>
            <ac:picMk id="5" creationId="{CB7C1570-F39B-4FBB-8212-21BA64259AB2}"/>
          </ac:picMkLst>
        </pc:picChg>
      </pc:sldChg>
      <pc:sldChg chg="modSp add replId">
        <pc:chgData name="Daniel Dan" userId="S::daniel.dan@modul.ac.at::e2a95533-a292-400e-bcf5-c81090ef720f" providerId="AD" clId="Web-{B0536F86-C883-7A67-11FA-EA747C9A93F9}" dt="2022-02-27T17:53:43.593" v="540" actId="20577"/>
        <pc:sldMkLst>
          <pc:docMk/>
          <pc:sldMk cId="883025682" sldId="313"/>
        </pc:sldMkLst>
        <pc:spChg chg="mod">
          <ac:chgData name="Daniel Dan" userId="S::daniel.dan@modul.ac.at::e2a95533-a292-400e-bcf5-c81090ef720f" providerId="AD" clId="Web-{B0536F86-C883-7A67-11FA-EA747C9A93F9}" dt="2022-02-27T17:53:43.593" v="540" actId="20577"/>
          <ac:spMkLst>
            <pc:docMk/>
            <pc:sldMk cId="883025682" sldId="313"/>
            <ac:spMk id="150" creationId="{00000000-0000-0000-0000-000000000000}"/>
          </ac:spMkLst>
        </pc:spChg>
      </pc:sldChg>
      <pc:sldChg chg="addSp modSp add ord replId">
        <pc:chgData name="Daniel Dan" userId="S::daniel.dan@modul.ac.at::e2a95533-a292-400e-bcf5-c81090ef720f" providerId="AD" clId="Web-{B0536F86-C883-7A67-11FA-EA747C9A93F9}" dt="2022-02-27T18:15:00.596" v="614" actId="20577"/>
        <pc:sldMkLst>
          <pc:docMk/>
          <pc:sldMk cId="61331412" sldId="314"/>
        </pc:sldMkLst>
        <pc:spChg chg="add mod">
          <ac:chgData name="Daniel Dan" userId="S::daniel.dan@modul.ac.at::e2a95533-a292-400e-bcf5-c81090ef720f" providerId="AD" clId="Web-{B0536F86-C883-7A67-11FA-EA747C9A93F9}" dt="2022-02-27T18:15:00.596" v="614" actId="20577"/>
          <ac:spMkLst>
            <pc:docMk/>
            <pc:sldMk cId="61331412" sldId="314"/>
            <ac:spMk id="3" creationId="{B6A28984-A9FA-4B39-B437-69AA110E10AB}"/>
          </ac:spMkLst>
        </pc:spChg>
        <pc:spChg chg="mod">
          <ac:chgData name="Daniel Dan" userId="S::daniel.dan@modul.ac.at::e2a95533-a292-400e-bcf5-c81090ef720f" providerId="AD" clId="Web-{B0536F86-C883-7A67-11FA-EA747C9A93F9}" dt="2022-02-27T18:06:15.319" v="579" actId="20577"/>
          <ac:spMkLst>
            <pc:docMk/>
            <pc:sldMk cId="61331412" sldId="314"/>
            <ac:spMk id="158" creationId="{00000000-0000-0000-0000-000000000000}"/>
          </ac:spMkLst>
        </pc:spChg>
        <pc:picChg chg="mod">
          <ac:chgData name="Daniel Dan" userId="S::daniel.dan@modul.ac.at::e2a95533-a292-400e-bcf5-c81090ef720f" providerId="AD" clId="Web-{B0536F86-C883-7A67-11FA-EA747C9A93F9}" dt="2022-02-27T18:06:53.337" v="586" actId="14100"/>
          <ac:picMkLst>
            <pc:docMk/>
            <pc:sldMk cId="61331412" sldId="314"/>
            <ac:picMk id="2" creationId="{2A515699-D87A-4013-808B-5A3F43412698}"/>
          </ac:picMkLst>
        </pc:picChg>
      </pc:sldChg>
      <pc:sldChg chg="addSp delSp modSp add del ord replId">
        <pc:chgData name="Daniel Dan" userId="S::daniel.dan@modul.ac.at::e2a95533-a292-400e-bcf5-c81090ef720f" providerId="AD" clId="Web-{B0536F86-C883-7A67-11FA-EA747C9A93F9}" dt="2022-02-27T18:13:26.888" v="611"/>
        <pc:sldMkLst>
          <pc:docMk/>
          <pc:sldMk cId="2370974219" sldId="315"/>
        </pc:sldMkLst>
        <pc:spChg chg="mod">
          <ac:chgData name="Daniel Dan" userId="S::daniel.dan@modul.ac.at::e2a95533-a292-400e-bcf5-c81090ef720f" providerId="AD" clId="Web-{B0536F86-C883-7A67-11FA-EA747C9A93F9}" dt="2022-02-27T18:04:57.940" v="575" actId="20577"/>
          <ac:spMkLst>
            <pc:docMk/>
            <pc:sldMk cId="2370974219" sldId="315"/>
            <ac:spMk id="158" creationId="{00000000-0000-0000-0000-000000000000}"/>
          </ac:spMkLst>
        </pc:spChg>
        <pc:picChg chg="add del">
          <ac:chgData name="Daniel Dan" userId="S::daniel.dan@modul.ac.at::e2a95533-a292-400e-bcf5-c81090ef720f" providerId="AD" clId="Web-{B0536F86-C883-7A67-11FA-EA747C9A93F9}" dt="2022-02-27T18:12:38.245" v="604"/>
          <ac:picMkLst>
            <pc:docMk/>
            <pc:sldMk cId="2370974219" sldId="315"/>
            <ac:picMk id="2" creationId="{2A515699-D87A-4013-808B-5A3F43412698}"/>
          </ac:picMkLst>
        </pc:picChg>
      </pc:sldChg>
      <pc:sldChg chg="addSp delSp modSp add replId">
        <pc:chgData name="Daniel Dan" userId="S::daniel.dan@modul.ac.at::e2a95533-a292-400e-bcf5-c81090ef720f" providerId="AD" clId="Web-{B0536F86-C883-7A67-11FA-EA747C9A93F9}" dt="2022-02-27T18:15:13.347" v="623" actId="20577"/>
        <pc:sldMkLst>
          <pc:docMk/>
          <pc:sldMk cId="4220365655" sldId="316"/>
        </pc:sldMkLst>
        <pc:spChg chg="add mod">
          <ac:chgData name="Daniel Dan" userId="S::daniel.dan@modul.ac.at::e2a95533-a292-400e-bcf5-c81090ef720f" providerId="AD" clId="Web-{B0536F86-C883-7A67-11FA-EA747C9A93F9}" dt="2022-02-27T18:15:13.347" v="623" actId="20577"/>
          <ac:spMkLst>
            <pc:docMk/>
            <pc:sldMk cId="4220365655" sldId="316"/>
            <ac:spMk id="4" creationId="{568FDDE6-0377-49A5-B3E9-DC84DB2B09DF}"/>
          </ac:spMkLst>
        </pc:spChg>
        <pc:spChg chg="mod">
          <ac:chgData name="Daniel Dan" userId="S::daniel.dan@modul.ac.at::e2a95533-a292-400e-bcf5-c81090ef720f" providerId="AD" clId="Web-{B0536F86-C883-7A67-11FA-EA747C9A93F9}" dt="2022-02-27T18:12:57.324" v="607" actId="20577"/>
          <ac:spMkLst>
            <pc:docMk/>
            <pc:sldMk cId="4220365655" sldId="316"/>
            <ac:spMk id="158" creationId="{00000000-0000-0000-0000-000000000000}"/>
          </ac:spMkLst>
        </pc:spChg>
        <pc:picChg chg="del">
          <ac:chgData name="Daniel Dan" userId="S::daniel.dan@modul.ac.at::e2a95533-a292-400e-bcf5-c81090ef720f" providerId="AD" clId="Web-{B0536F86-C883-7A67-11FA-EA747C9A93F9}" dt="2022-02-27T18:06:31.086" v="580"/>
          <ac:picMkLst>
            <pc:docMk/>
            <pc:sldMk cId="4220365655" sldId="316"/>
            <ac:picMk id="2" creationId="{2A515699-D87A-4013-808B-5A3F43412698}"/>
          </ac:picMkLst>
        </pc:picChg>
        <pc:picChg chg="add mod">
          <ac:chgData name="Daniel Dan" userId="S::daniel.dan@modul.ac.at::e2a95533-a292-400e-bcf5-c81090ef720f" providerId="AD" clId="Web-{B0536F86-C883-7A67-11FA-EA747C9A93F9}" dt="2022-02-27T18:06:44.008" v="584" actId="1076"/>
          <ac:picMkLst>
            <pc:docMk/>
            <pc:sldMk cId="4220365655" sldId="316"/>
            <ac:picMk id="3" creationId="{55592C39-C9C6-4ABC-A848-C32C60C55AC1}"/>
          </ac:picMkLst>
        </pc:picChg>
      </pc:sldChg>
      <pc:sldChg chg="addSp delSp modSp add replId">
        <pc:chgData name="Daniel Dan" userId="S::daniel.dan@modul.ac.at::e2a95533-a292-400e-bcf5-c81090ef720f" providerId="AD" clId="Web-{B0536F86-C883-7A67-11FA-EA747C9A93F9}" dt="2022-02-27T18:16:35.476" v="632" actId="20577"/>
        <pc:sldMkLst>
          <pc:docMk/>
          <pc:sldMk cId="1750328212" sldId="317"/>
        </pc:sldMkLst>
        <pc:spChg chg="add mod">
          <ac:chgData name="Daniel Dan" userId="S::daniel.dan@modul.ac.at::e2a95533-a292-400e-bcf5-c81090ef720f" providerId="AD" clId="Web-{B0536F86-C883-7A67-11FA-EA747C9A93F9}" dt="2022-02-27T18:16:35.476" v="632" actId="20577"/>
          <ac:spMkLst>
            <pc:docMk/>
            <pc:sldMk cId="1750328212" sldId="317"/>
            <ac:spMk id="4" creationId="{EAC4C751-6916-4D9C-8E51-5A3C944A2D18}"/>
          </ac:spMkLst>
        </pc:spChg>
        <pc:spChg chg="mod">
          <ac:chgData name="Daniel Dan" userId="S::daniel.dan@modul.ac.at::e2a95533-a292-400e-bcf5-c81090ef720f" providerId="AD" clId="Web-{B0536F86-C883-7A67-11FA-EA747C9A93F9}" dt="2022-02-27T18:13:23.591" v="610" actId="20577"/>
          <ac:spMkLst>
            <pc:docMk/>
            <pc:sldMk cId="1750328212" sldId="317"/>
            <ac:spMk id="158" creationId="{00000000-0000-0000-0000-000000000000}"/>
          </ac:spMkLst>
        </pc:spChg>
        <pc:picChg chg="add mod">
          <ac:chgData name="Daniel Dan" userId="S::daniel.dan@modul.ac.at::e2a95533-a292-400e-bcf5-c81090ef720f" providerId="AD" clId="Web-{B0536F86-C883-7A67-11FA-EA747C9A93F9}" dt="2022-02-27T18:11:57.383" v="599" actId="1076"/>
          <ac:picMkLst>
            <pc:docMk/>
            <pc:sldMk cId="1750328212" sldId="317"/>
            <ac:picMk id="2" creationId="{3354AAC9-0A2C-4988-9DF7-89018407934A}"/>
          </ac:picMkLst>
        </pc:picChg>
        <pc:picChg chg="del">
          <ac:chgData name="Daniel Dan" userId="S::daniel.dan@modul.ac.at::e2a95533-a292-400e-bcf5-c81090ef720f" providerId="AD" clId="Web-{B0536F86-C883-7A67-11FA-EA747C9A93F9}" dt="2022-02-27T18:10:41.661" v="595"/>
          <ac:picMkLst>
            <pc:docMk/>
            <pc:sldMk cId="1750328212" sldId="317"/>
            <ac:picMk id="3" creationId="{55592C39-C9C6-4ABC-A848-C32C60C55AC1}"/>
          </ac:picMkLst>
        </pc:picChg>
      </pc:sldChg>
      <pc:sldChg chg="addSp delSp modSp add replId">
        <pc:chgData name="Daniel Dan" userId="S::daniel.dan@modul.ac.at::e2a95533-a292-400e-bcf5-c81090ef720f" providerId="AD" clId="Web-{B0536F86-C883-7A67-11FA-EA747C9A93F9}" dt="2022-02-27T18:37:03.091" v="951" actId="1076"/>
        <pc:sldMkLst>
          <pc:docMk/>
          <pc:sldMk cId="3435117287" sldId="318"/>
        </pc:sldMkLst>
        <pc:spChg chg="add del">
          <ac:chgData name="Daniel Dan" userId="S::daniel.dan@modul.ac.at::e2a95533-a292-400e-bcf5-c81090ef720f" providerId="AD" clId="Web-{B0536F86-C883-7A67-11FA-EA747C9A93F9}" dt="2022-02-27T18:28:11.935" v="747"/>
          <ac:spMkLst>
            <pc:docMk/>
            <pc:sldMk cId="3435117287" sldId="318"/>
            <ac:spMk id="3" creationId="{3AF0F248-872A-4B44-96EB-EBAA07041213}"/>
          </ac:spMkLst>
        </pc:spChg>
        <pc:spChg chg="add mod">
          <ac:chgData name="Daniel Dan" userId="S::daniel.dan@modul.ac.at::e2a95533-a292-400e-bcf5-c81090ef720f" providerId="AD" clId="Web-{B0536F86-C883-7A67-11FA-EA747C9A93F9}" dt="2022-02-27T18:33:29.173" v="901" actId="14100"/>
          <ac:spMkLst>
            <pc:docMk/>
            <pc:sldMk cId="3435117287" sldId="318"/>
            <ac:spMk id="5" creationId="{639C04D4-9C4E-43DB-B3BD-4A741A4B36C0}"/>
          </ac:spMkLst>
        </pc:spChg>
        <pc:spChg chg="add del mod">
          <ac:chgData name="Daniel Dan" userId="S::daniel.dan@modul.ac.at::e2a95533-a292-400e-bcf5-c81090ef720f" providerId="AD" clId="Web-{B0536F86-C883-7A67-11FA-EA747C9A93F9}" dt="2022-02-27T18:30:14.617" v="813"/>
          <ac:spMkLst>
            <pc:docMk/>
            <pc:sldMk cId="3435117287" sldId="318"/>
            <ac:spMk id="6" creationId="{2C537286-233C-4796-9091-E68D3E1064D8}"/>
          </ac:spMkLst>
        </pc:spChg>
        <pc:spChg chg="add mod">
          <ac:chgData name="Daniel Dan" userId="S::daniel.dan@modul.ac.at::e2a95533-a292-400e-bcf5-c81090ef720f" providerId="AD" clId="Web-{B0536F86-C883-7A67-11FA-EA747C9A93F9}" dt="2022-02-27T18:34:41.708" v="930" actId="20577"/>
          <ac:spMkLst>
            <pc:docMk/>
            <pc:sldMk cId="3435117287" sldId="318"/>
            <ac:spMk id="7" creationId="{877D5788-EFA2-455C-8462-5136F1C6D7A5}"/>
          </ac:spMkLst>
        </pc:spChg>
        <pc:spChg chg="add mod">
          <ac:chgData name="Daniel Dan" userId="S::daniel.dan@modul.ac.at::e2a95533-a292-400e-bcf5-c81090ef720f" providerId="AD" clId="Web-{B0536F86-C883-7A67-11FA-EA747C9A93F9}" dt="2022-02-27T18:28:49.609" v="754" actId="1076"/>
          <ac:spMkLst>
            <pc:docMk/>
            <pc:sldMk cId="3435117287" sldId="318"/>
            <ac:spMk id="8" creationId="{042DB9B9-2AFB-4890-A18C-CDAAE43AF153}"/>
          </ac:spMkLst>
        </pc:spChg>
        <pc:spChg chg="add mod">
          <ac:chgData name="Daniel Dan" userId="S::daniel.dan@modul.ac.at::e2a95533-a292-400e-bcf5-c81090ef720f" providerId="AD" clId="Web-{B0536F86-C883-7A67-11FA-EA747C9A93F9}" dt="2022-02-27T18:36:30.198" v="943" actId="20577"/>
          <ac:spMkLst>
            <pc:docMk/>
            <pc:sldMk cId="3435117287" sldId="318"/>
            <ac:spMk id="9" creationId="{DDC27FBF-E02E-4BCB-A831-2B8522B2A17D}"/>
          </ac:spMkLst>
        </pc:spChg>
        <pc:spChg chg="add mod">
          <ac:chgData name="Daniel Dan" userId="S::daniel.dan@modul.ac.at::e2a95533-a292-400e-bcf5-c81090ef720f" providerId="AD" clId="Web-{B0536F86-C883-7A67-11FA-EA747C9A93F9}" dt="2022-02-27T18:34:36.458" v="923" actId="20577"/>
          <ac:spMkLst>
            <pc:docMk/>
            <pc:sldMk cId="3435117287" sldId="318"/>
            <ac:spMk id="10" creationId="{A0790012-41B0-4479-83E2-9E565AB0BF58}"/>
          </ac:spMkLst>
        </pc:spChg>
        <pc:spChg chg="add del">
          <ac:chgData name="Daniel Dan" userId="S::daniel.dan@modul.ac.at::e2a95533-a292-400e-bcf5-c81090ef720f" providerId="AD" clId="Web-{B0536F86-C883-7A67-11FA-EA747C9A93F9}" dt="2022-02-27T18:35:32.867" v="934"/>
          <ac:spMkLst>
            <pc:docMk/>
            <pc:sldMk cId="3435117287" sldId="318"/>
            <ac:spMk id="11" creationId="{41D6AEB8-77D6-44A4-B1FE-36377EA4E896}"/>
          </ac:spMkLst>
        </pc:spChg>
        <pc:spChg chg="add mod">
          <ac:chgData name="Daniel Dan" userId="S::daniel.dan@modul.ac.at::e2a95533-a292-400e-bcf5-c81090ef720f" providerId="AD" clId="Web-{B0536F86-C883-7A67-11FA-EA747C9A93F9}" dt="2022-02-27T18:36:12.791" v="938" actId="1076"/>
          <ac:spMkLst>
            <pc:docMk/>
            <pc:sldMk cId="3435117287" sldId="318"/>
            <ac:spMk id="12" creationId="{972F3C98-09DE-40DC-9458-044B098DBB68}"/>
          </ac:spMkLst>
        </pc:spChg>
        <pc:spChg chg="add mod">
          <ac:chgData name="Daniel Dan" userId="S::daniel.dan@modul.ac.at::e2a95533-a292-400e-bcf5-c81090ef720f" providerId="AD" clId="Web-{B0536F86-C883-7A67-11FA-EA747C9A93F9}" dt="2022-02-27T18:37:03.091" v="951" actId="1076"/>
          <ac:spMkLst>
            <pc:docMk/>
            <pc:sldMk cId="3435117287" sldId="318"/>
            <ac:spMk id="13" creationId="{4E9FED30-55C5-49AD-A89A-9611F261A3D4}"/>
          </ac:spMkLst>
        </pc:spChg>
        <pc:spChg chg="add mod">
          <ac:chgData name="Daniel Dan" userId="S::daniel.dan@modul.ac.at::e2a95533-a292-400e-bcf5-c81090ef720f" providerId="AD" clId="Web-{B0536F86-C883-7A67-11FA-EA747C9A93F9}" dt="2022-02-27T18:36:23.557" v="940" actId="1076"/>
          <ac:spMkLst>
            <pc:docMk/>
            <pc:sldMk cId="3435117287" sldId="318"/>
            <ac:spMk id="15" creationId="{8A72A438-28F4-4D55-95A4-88716E444225}"/>
          </ac:spMkLst>
        </pc:spChg>
        <pc:spChg chg="mod">
          <ac:chgData name="Daniel Dan" userId="S::daniel.dan@modul.ac.at::e2a95533-a292-400e-bcf5-c81090ef720f" providerId="AD" clId="Web-{B0536F86-C883-7A67-11FA-EA747C9A93F9}" dt="2022-02-27T18:35:44.180" v="936"/>
          <ac:spMkLst>
            <pc:docMk/>
            <pc:sldMk cId="3435117287" sldId="318"/>
            <ac:spMk id="158" creationId="{00000000-0000-0000-0000-000000000000}"/>
          </ac:spMkLst>
        </pc:spChg>
        <pc:picChg chg="del">
          <ac:chgData name="Daniel Dan" userId="S::daniel.dan@modul.ac.at::e2a95533-a292-400e-bcf5-c81090ef720f" providerId="AD" clId="Web-{B0536F86-C883-7A67-11FA-EA747C9A93F9}" dt="2022-02-27T18:17:03.243" v="635"/>
          <ac:picMkLst>
            <pc:docMk/>
            <pc:sldMk cId="3435117287" sldId="318"/>
            <ac:picMk id="2" creationId="{3354AAC9-0A2C-4988-9DF7-89018407934A}"/>
          </ac:picMkLst>
        </pc:picChg>
      </pc:sldChg>
      <pc:sldChg chg="addSp delSp modSp add replId">
        <pc:chgData name="Daniel Dan" userId="S::daniel.dan@modul.ac.at::e2a95533-a292-400e-bcf5-c81090ef720f" providerId="AD" clId="Web-{B0536F86-C883-7A67-11FA-EA747C9A93F9}" dt="2022-02-27T18:25:58.912" v="716" actId="20577"/>
        <pc:sldMkLst>
          <pc:docMk/>
          <pc:sldMk cId="1930231165" sldId="319"/>
        </pc:sldMkLst>
        <pc:spChg chg="mod">
          <ac:chgData name="Daniel Dan" userId="S::daniel.dan@modul.ac.at::e2a95533-a292-400e-bcf5-c81090ef720f" providerId="AD" clId="Web-{B0536F86-C883-7A67-11FA-EA747C9A93F9}" dt="2022-02-27T18:25:58.912" v="716" actId="20577"/>
          <ac:spMkLst>
            <pc:docMk/>
            <pc:sldMk cId="1930231165" sldId="319"/>
            <ac:spMk id="4" creationId="{EAC4C751-6916-4D9C-8E51-5A3C944A2D18}"/>
          </ac:spMkLst>
        </pc:spChg>
        <pc:spChg chg="add del mod">
          <ac:chgData name="Daniel Dan" userId="S::daniel.dan@modul.ac.at::e2a95533-a292-400e-bcf5-c81090ef720f" providerId="AD" clId="Web-{B0536F86-C883-7A67-11FA-EA747C9A93F9}" dt="2022-02-27T18:25:07.863" v="702"/>
          <ac:spMkLst>
            <pc:docMk/>
            <pc:sldMk cId="1930231165" sldId="319"/>
            <ac:spMk id="6" creationId="{0DD5799A-DF6B-417D-BCC3-B77B7C0FFB82}"/>
          </ac:spMkLst>
        </pc:spChg>
        <pc:spChg chg="del">
          <ac:chgData name="Daniel Dan" userId="S::daniel.dan@modul.ac.at::e2a95533-a292-400e-bcf5-c81090ef720f" providerId="AD" clId="Web-{B0536F86-C883-7A67-11FA-EA747C9A93F9}" dt="2022-02-27T18:25:02.363" v="701"/>
          <ac:spMkLst>
            <pc:docMk/>
            <pc:sldMk cId="1930231165" sldId="319"/>
            <ac:spMk id="158" creationId="{00000000-0000-0000-0000-000000000000}"/>
          </ac:spMkLst>
        </pc:spChg>
        <pc:picChg chg="del">
          <ac:chgData name="Daniel Dan" userId="S::daniel.dan@modul.ac.at::e2a95533-a292-400e-bcf5-c81090ef720f" providerId="AD" clId="Web-{B0536F86-C883-7A67-11FA-EA747C9A93F9}" dt="2022-02-27T18:24:43.799" v="697"/>
          <ac:picMkLst>
            <pc:docMk/>
            <pc:sldMk cId="1930231165" sldId="319"/>
            <ac:picMk id="2" creationId="{3354AAC9-0A2C-4988-9DF7-89018407934A}"/>
          </ac:picMkLst>
        </pc:picChg>
        <pc:picChg chg="add mod">
          <ac:chgData name="Daniel Dan" userId="S::daniel.dan@modul.ac.at::e2a95533-a292-400e-bcf5-c81090ef720f" providerId="AD" clId="Web-{B0536F86-C883-7A67-11FA-EA747C9A93F9}" dt="2022-02-27T18:24:59.831" v="700" actId="14100"/>
          <ac:picMkLst>
            <pc:docMk/>
            <pc:sldMk cId="1930231165" sldId="319"/>
            <ac:picMk id="3" creationId="{750D9348-B158-4932-B485-4BC2BDD9E9E2}"/>
          </ac:picMkLst>
        </pc:picChg>
      </pc:sldChg>
      <pc:sldChg chg="addSp delSp modSp add replId">
        <pc:chgData name="Daniel Dan" userId="S::daniel.dan@modul.ac.at::e2a95533-a292-400e-bcf5-c81090ef720f" providerId="AD" clId="Web-{B0536F86-C883-7A67-11FA-EA747C9A93F9}" dt="2022-02-27T18:59:20.432" v="1021" actId="20577"/>
        <pc:sldMkLst>
          <pc:docMk/>
          <pc:sldMk cId="705339712" sldId="320"/>
        </pc:sldMkLst>
        <pc:spChg chg="add del mod">
          <ac:chgData name="Daniel Dan" userId="S::daniel.dan@modul.ac.at::e2a95533-a292-400e-bcf5-c81090ef720f" providerId="AD" clId="Web-{B0536F86-C883-7A67-11FA-EA747C9A93F9}" dt="2022-02-27T18:43:10.114" v="962"/>
          <ac:spMkLst>
            <pc:docMk/>
            <pc:sldMk cId="705339712" sldId="320"/>
            <ac:spMk id="3" creationId="{A6055272-5DD7-434C-B5A8-73F27B07C224}"/>
          </ac:spMkLst>
        </pc:spChg>
        <pc:spChg chg="del">
          <ac:chgData name="Daniel Dan" userId="S::daniel.dan@modul.ac.at::e2a95533-a292-400e-bcf5-c81090ef720f" providerId="AD" clId="Web-{B0536F86-C883-7A67-11FA-EA747C9A93F9}" dt="2022-02-27T18:42:55.457" v="954"/>
          <ac:spMkLst>
            <pc:docMk/>
            <pc:sldMk cId="705339712" sldId="320"/>
            <ac:spMk id="5" creationId="{639C04D4-9C4E-43DB-B3BD-4A741A4B36C0}"/>
          </ac:spMkLst>
        </pc:spChg>
        <pc:spChg chg="add mod">
          <ac:chgData name="Daniel Dan" userId="S::daniel.dan@modul.ac.at::e2a95533-a292-400e-bcf5-c81090ef720f" providerId="AD" clId="Web-{B0536F86-C883-7A67-11FA-EA747C9A93F9}" dt="2022-02-27T18:48:48.428" v="1011" actId="20577"/>
          <ac:spMkLst>
            <pc:docMk/>
            <pc:sldMk cId="705339712" sldId="320"/>
            <ac:spMk id="6" creationId="{4384693D-6919-4B86-A2AF-93F6D8421A68}"/>
          </ac:spMkLst>
        </pc:spChg>
        <pc:spChg chg="del">
          <ac:chgData name="Daniel Dan" userId="S::daniel.dan@modul.ac.at::e2a95533-a292-400e-bcf5-c81090ef720f" providerId="AD" clId="Web-{B0536F86-C883-7A67-11FA-EA747C9A93F9}" dt="2022-02-27T18:42:59.707" v="958"/>
          <ac:spMkLst>
            <pc:docMk/>
            <pc:sldMk cId="705339712" sldId="320"/>
            <ac:spMk id="7" creationId="{877D5788-EFA2-455C-8462-5136F1C6D7A5}"/>
          </ac:spMkLst>
        </pc:spChg>
        <pc:spChg chg="del">
          <ac:chgData name="Daniel Dan" userId="S::daniel.dan@modul.ac.at::e2a95533-a292-400e-bcf5-c81090ef720f" providerId="AD" clId="Web-{B0536F86-C883-7A67-11FA-EA747C9A93F9}" dt="2022-02-27T18:42:59.707" v="960"/>
          <ac:spMkLst>
            <pc:docMk/>
            <pc:sldMk cId="705339712" sldId="320"/>
            <ac:spMk id="8" creationId="{042DB9B9-2AFB-4890-A18C-CDAAE43AF153}"/>
          </ac:spMkLst>
        </pc:spChg>
        <pc:spChg chg="del">
          <ac:chgData name="Daniel Dan" userId="S::daniel.dan@modul.ac.at::e2a95533-a292-400e-bcf5-c81090ef720f" providerId="AD" clId="Web-{B0536F86-C883-7A67-11FA-EA747C9A93F9}" dt="2022-02-27T18:42:59.707" v="959"/>
          <ac:spMkLst>
            <pc:docMk/>
            <pc:sldMk cId="705339712" sldId="320"/>
            <ac:spMk id="9" creationId="{DDC27FBF-E02E-4BCB-A831-2B8522B2A17D}"/>
          </ac:spMkLst>
        </pc:spChg>
        <pc:spChg chg="del">
          <ac:chgData name="Daniel Dan" userId="S::daniel.dan@modul.ac.at::e2a95533-a292-400e-bcf5-c81090ef720f" providerId="AD" clId="Web-{B0536F86-C883-7A67-11FA-EA747C9A93F9}" dt="2022-02-27T18:43:05.473" v="961"/>
          <ac:spMkLst>
            <pc:docMk/>
            <pc:sldMk cId="705339712" sldId="320"/>
            <ac:spMk id="10" creationId="{A0790012-41B0-4479-83E2-9E565AB0BF58}"/>
          </ac:spMkLst>
        </pc:spChg>
        <pc:spChg chg="del">
          <ac:chgData name="Daniel Dan" userId="S::daniel.dan@modul.ac.at::e2a95533-a292-400e-bcf5-c81090ef720f" providerId="AD" clId="Web-{B0536F86-C883-7A67-11FA-EA747C9A93F9}" dt="2022-02-27T18:42:59.707" v="957"/>
          <ac:spMkLst>
            <pc:docMk/>
            <pc:sldMk cId="705339712" sldId="320"/>
            <ac:spMk id="12" creationId="{972F3C98-09DE-40DC-9458-044B098DBB68}"/>
          </ac:spMkLst>
        </pc:spChg>
        <pc:spChg chg="del">
          <ac:chgData name="Daniel Dan" userId="S::daniel.dan@modul.ac.at::e2a95533-a292-400e-bcf5-c81090ef720f" providerId="AD" clId="Web-{B0536F86-C883-7A67-11FA-EA747C9A93F9}" dt="2022-02-27T18:42:59.707" v="955"/>
          <ac:spMkLst>
            <pc:docMk/>
            <pc:sldMk cId="705339712" sldId="320"/>
            <ac:spMk id="13" creationId="{4E9FED30-55C5-49AD-A89A-9611F261A3D4}"/>
          </ac:spMkLst>
        </pc:spChg>
        <pc:spChg chg="del">
          <ac:chgData name="Daniel Dan" userId="S::daniel.dan@modul.ac.at::e2a95533-a292-400e-bcf5-c81090ef720f" providerId="AD" clId="Web-{B0536F86-C883-7A67-11FA-EA747C9A93F9}" dt="2022-02-27T18:42:59.707" v="956"/>
          <ac:spMkLst>
            <pc:docMk/>
            <pc:sldMk cId="705339712" sldId="320"/>
            <ac:spMk id="15" creationId="{8A72A438-28F4-4D55-95A4-88716E444225}"/>
          </ac:spMkLst>
        </pc:spChg>
        <pc:spChg chg="mod">
          <ac:chgData name="Daniel Dan" userId="S::daniel.dan@modul.ac.at::e2a95533-a292-400e-bcf5-c81090ef720f" providerId="AD" clId="Web-{B0536F86-C883-7A67-11FA-EA747C9A93F9}" dt="2022-02-27T18:59:20.432" v="1021" actId="20577"/>
          <ac:spMkLst>
            <pc:docMk/>
            <pc:sldMk cId="705339712" sldId="320"/>
            <ac:spMk id="157" creationId="{00000000-0000-0000-0000-000000000000}"/>
          </ac:spMkLst>
        </pc:spChg>
        <pc:spChg chg="del">
          <ac:chgData name="Daniel Dan" userId="S::daniel.dan@modul.ac.at::e2a95533-a292-400e-bcf5-c81090ef720f" providerId="AD" clId="Web-{B0536F86-C883-7A67-11FA-EA747C9A93F9}" dt="2022-02-27T18:42:53.613" v="953"/>
          <ac:spMkLst>
            <pc:docMk/>
            <pc:sldMk cId="705339712" sldId="320"/>
            <ac:spMk id="158" creationId="{00000000-0000-0000-0000-000000000000}"/>
          </ac:spMkLst>
        </pc:spChg>
      </pc:sldChg>
      <pc:sldChg chg="addSp delSp modSp add replId">
        <pc:chgData name="Daniel Dan" userId="S::daniel.dan@modul.ac.at::e2a95533-a292-400e-bcf5-c81090ef720f" providerId="AD" clId="Web-{B0536F86-C883-7A67-11FA-EA747C9A93F9}" dt="2022-02-27T19:39:52.236" v="1267" actId="20577"/>
        <pc:sldMkLst>
          <pc:docMk/>
          <pc:sldMk cId="3771323663" sldId="321"/>
        </pc:sldMkLst>
        <pc:spChg chg="add mod">
          <ac:chgData name="Daniel Dan" userId="S::daniel.dan@modul.ac.at::e2a95533-a292-400e-bcf5-c81090ef720f" providerId="AD" clId="Web-{B0536F86-C883-7A67-11FA-EA747C9A93F9}" dt="2022-02-27T19:11:46.173" v="1232" actId="20577"/>
          <ac:spMkLst>
            <pc:docMk/>
            <pc:sldMk cId="3771323663" sldId="321"/>
            <ac:spMk id="2" creationId="{2C8E9D9B-0A9B-430B-8E73-1FD89A2AD545}"/>
          </ac:spMkLst>
        </pc:spChg>
        <pc:spChg chg="add">
          <ac:chgData name="Daniel Dan" userId="S::daniel.dan@modul.ac.at::e2a95533-a292-400e-bcf5-c81090ef720f" providerId="AD" clId="Web-{B0536F86-C883-7A67-11FA-EA747C9A93F9}" dt="2022-02-27T19:01:08.046" v="1079"/>
          <ac:spMkLst>
            <pc:docMk/>
            <pc:sldMk cId="3771323663" sldId="321"/>
            <ac:spMk id="3" creationId="{60F5FB00-4525-44CB-9653-DC87B0C1B19B}"/>
          </ac:spMkLst>
        </pc:spChg>
        <pc:spChg chg="add">
          <ac:chgData name="Daniel Dan" userId="S::daniel.dan@modul.ac.at::e2a95533-a292-400e-bcf5-c81090ef720f" providerId="AD" clId="Web-{B0536F86-C883-7A67-11FA-EA747C9A93F9}" dt="2022-02-27T19:01:08.062" v="1080"/>
          <ac:spMkLst>
            <pc:docMk/>
            <pc:sldMk cId="3771323663" sldId="321"/>
            <ac:spMk id="5" creationId="{31E6133C-DC43-4AA8-AFEC-81D03EE5E589}"/>
          </ac:spMkLst>
        </pc:spChg>
        <pc:spChg chg="del mod">
          <ac:chgData name="Daniel Dan" userId="S::daniel.dan@modul.ac.at::e2a95533-a292-400e-bcf5-c81090ef720f" providerId="AD" clId="Web-{B0536F86-C883-7A67-11FA-EA747C9A93F9}" dt="2022-02-27T18:59:50.542" v="1028"/>
          <ac:spMkLst>
            <pc:docMk/>
            <pc:sldMk cId="3771323663" sldId="321"/>
            <ac:spMk id="6" creationId="{4384693D-6919-4B86-A2AF-93F6D8421A68}"/>
          </ac:spMkLst>
        </pc:spChg>
        <pc:spChg chg="add">
          <ac:chgData name="Daniel Dan" userId="S::daniel.dan@modul.ac.at::e2a95533-a292-400e-bcf5-c81090ef720f" providerId="AD" clId="Web-{B0536F86-C883-7A67-11FA-EA747C9A93F9}" dt="2022-02-27T19:01:08.062" v="1081"/>
          <ac:spMkLst>
            <pc:docMk/>
            <pc:sldMk cId="3771323663" sldId="321"/>
            <ac:spMk id="9" creationId="{F8E0876B-00DB-432C-A8E6-3EDB7FCE2242}"/>
          </ac:spMkLst>
        </pc:spChg>
        <pc:spChg chg="add mod">
          <ac:chgData name="Daniel Dan" userId="S::daniel.dan@modul.ac.at::e2a95533-a292-400e-bcf5-c81090ef720f" providerId="AD" clId="Web-{B0536F86-C883-7A67-11FA-EA747C9A93F9}" dt="2022-02-27T19:02:05.252" v="1108" actId="20577"/>
          <ac:spMkLst>
            <pc:docMk/>
            <pc:sldMk cId="3771323663" sldId="321"/>
            <ac:spMk id="11" creationId="{3C4D02FA-1CE8-472A-9175-7CEEFF0422CF}"/>
          </ac:spMkLst>
        </pc:spChg>
        <pc:spChg chg="add">
          <ac:chgData name="Daniel Dan" userId="S::daniel.dan@modul.ac.at::e2a95533-a292-400e-bcf5-c81090ef720f" providerId="AD" clId="Web-{B0536F86-C883-7A67-11FA-EA747C9A93F9}" dt="2022-02-27T19:01:08.078" v="1083"/>
          <ac:spMkLst>
            <pc:docMk/>
            <pc:sldMk cId="3771323663" sldId="321"/>
            <ac:spMk id="13" creationId="{2913E011-2738-45D2-A9F8-44FABE537C55}"/>
          </ac:spMkLst>
        </pc:spChg>
        <pc:spChg chg="add">
          <ac:chgData name="Daniel Dan" userId="S::daniel.dan@modul.ac.at::e2a95533-a292-400e-bcf5-c81090ef720f" providerId="AD" clId="Web-{B0536F86-C883-7A67-11FA-EA747C9A93F9}" dt="2022-02-27T19:01:08.093" v="1084"/>
          <ac:spMkLst>
            <pc:docMk/>
            <pc:sldMk cId="3771323663" sldId="321"/>
            <ac:spMk id="15" creationId="{0EB08093-8619-4222-A05D-D7B5DDA244E7}"/>
          </ac:spMkLst>
        </pc:spChg>
        <pc:spChg chg="add mod">
          <ac:chgData name="Daniel Dan" userId="S::daniel.dan@modul.ac.at::e2a95533-a292-400e-bcf5-c81090ef720f" providerId="AD" clId="Web-{B0536F86-C883-7A67-11FA-EA747C9A93F9}" dt="2022-02-27T19:02:12.331" v="1111" actId="20577"/>
          <ac:spMkLst>
            <pc:docMk/>
            <pc:sldMk cId="3771323663" sldId="321"/>
            <ac:spMk id="17" creationId="{63BC5BE6-2497-4219-B3E2-1175FBAC95E1}"/>
          </ac:spMkLst>
        </pc:spChg>
        <pc:spChg chg="add mod">
          <ac:chgData name="Daniel Dan" userId="S::daniel.dan@modul.ac.at::e2a95533-a292-400e-bcf5-c81090ef720f" providerId="AD" clId="Web-{B0536F86-C883-7A67-11FA-EA747C9A93F9}" dt="2022-02-27T19:39:52.236" v="1267" actId="20577"/>
          <ac:spMkLst>
            <pc:docMk/>
            <pc:sldMk cId="3771323663" sldId="321"/>
            <ac:spMk id="19" creationId="{16B51973-F20E-4200-BB19-5F8EB3E2960F}"/>
          </ac:spMkLst>
        </pc:spChg>
      </pc:sldChg>
      <pc:sldChg chg="modSp add replId">
        <pc:chgData name="Daniel Dan" userId="S::daniel.dan@modul.ac.at::e2a95533-a292-400e-bcf5-c81090ef720f" providerId="AD" clId="Web-{B0536F86-C883-7A67-11FA-EA747C9A93F9}" dt="2022-02-27T19:53:58.162" v="2518" actId="20577"/>
        <pc:sldMkLst>
          <pc:docMk/>
          <pc:sldMk cId="3370229835" sldId="322"/>
        </pc:sldMkLst>
        <pc:spChg chg="mod">
          <ac:chgData name="Daniel Dan" userId="S::daniel.dan@modul.ac.at::e2a95533-a292-400e-bcf5-c81090ef720f" providerId="AD" clId="Web-{B0536F86-C883-7A67-11FA-EA747C9A93F9}" dt="2022-02-27T19:53:58.162" v="2518" actId="20577"/>
          <ac:spMkLst>
            <pc:docMk/>
            <pc:sldMk cId="3370229835" sldId="322"/>
            <ac:spMk id="2" creationId="{2C8E9D9B-0A9B-430B-8E73-1FD89A2AD545}"/>
          </ac:spMkLst>
        </pc:spChg>
        <pc:spChg chg="mod">
          <ac:chgData name="Daniel Dan" userId="S::daniel.dan@modul.ac.at::e2a95533-a292-400e-bcf5-c81090ef720f" providerId="AD" clId="Web-{B0536F86-C883-7A67-11FA-EA747C9A93F9}" dt="2022-02-27T19:12:40.597" v="1241" actId="20577"/>
          <ac:spMkLst>
            <pc:docMk/>
            <pc:sldMk cId="3370229835" sldId="322"/>
            <ac:spMk id="11" creationId="{3C4D02FA-1CE8-472A-9175-7CEEFF0422CF}"/>
          </ac:spMkLst>
        </pc:spChg>
        <pc:spChg chg="mod">
          <ac:chgData name="Daniel Dan" userId="S::daniel.dan@modul.ac.at::e2a95533-a292-400e-bcf5-c81090ef720f" providerId="AD" clId="Web-{B0536F86-C883-7A67-11FA-EA747C9A93F9}" dt="2022-02-27T19:39:42.611" v="1254" actId="20577"/>
          <ac:spMkLst>
            <pc:docMk/>
            <pc:sldMk cId="3370229835" sldId="322"/>
            <ac:spMk id="17" creationId="{63BC5BE6-2497-4219-B3E2-1175FBAC95E1}"/>
          </ac:spMkLst>
        </pc:spChg>
        <pc:spChg chg="mod">
          <ac:chgData name="Daniel Dan" userId="S::daniel.dan@modul.ac.at::e2a95533-a292-400e-bcf5-c81090ef720f" providerId="AD" clId="Web-{B0536F86-C883-7A67-11FA-EA747C9A93F9}" dt="2022-02-27T19:40:07.642" v="1274" actId="20577"/>
          <ac:spMkLst>
            <pc:docMk/>
            <pc:sldMk cId="3370229835" sldId="322"/>
            <ac:spMk id="19" creationId="{16B51973-F20E-4200-BB19-5F8EB3E2960F}"/>
          </ac:spMkLst>
        </pc:spChg>
      </pc:sldChg>
      <pc:sldChg chg="addSp delSp modSp add replId">
        <pc:chgData name="Daniel Dan" userId="S::daniel.dan@modul.ac.at::e2a95533-a292-400e-bcf5-c81090ef720f" providerId="AD" clId="Web-{B0536F86-C883-7A67-11FA-EA747C9A93F9}" dt="2022-02-27T19:51:55.236" v="2459"/>
        <pc:sldMkLst>
          <pc:docMk/>
          <pc:sldMk cId="3219428231" sldId="323"/>
        </pc:sldMkLst>
        <pc:spChg chg="del">
          <ac:chgData name="Daniel Dan" userId="S::daniel.dan@modul.ac.at::e2a95533-a292-400e-bcf5-c81090ef720f" providerId="AD" clId="Web-{B0536F86-C883-7A67-11FA-EA747C9A93F9}" dt="2022-02-27T19:44:48.272" v="1485"/>
          <ac:spMkLst>
            <pc:docMk/>
            <pc:sldMk cId="3219428231" sldId="323"/>
            <ac:spMk id="2" creationId="{2C8E9D9B-0A9B-430B-8E73-1FD89A2AD545}"/>
          </ac:spMkLst>
        </pc:spChg>
        <pc:spChg chg="del">
          <ac:chgData name="Daniel Dan" userId="S::daniel.dan@modul.ac.at::e2a95533-a292-400e-bcf5-c81090ef720f" providerId="AD" clId="Web-{B0536F86-C883-7A67-11FA-EA747C9A93F9}" dt="2022-02-27T19:44:52.334" v="1493"/>
          <ac:spMkLst>
            <pc:docMk/>
            <pc:sldMk cId="3219428231" sldId="323"/>
            <ac:spMk id="3" creationId="{60F5FB00-4525-44CB-9653-DC87B0C1B19B}"/>
          </ac:spMkLst>
        </pc:spChg>
        <pc:spChg chg="del">
          <ac:chgData name="Daniel Dan" userId="S::daniel.dan@modul.ac.at::e2a95533-a292-400e-bcf5-c81090ef720f" providerId="AD" clId="Web-{B0536F86-C883-7A67-11FA-EA747C9A93F9}" dt="2022-02-27T19:44:52.334" v="1492"/>
          <ac:spMkLst>
            <pc:docMk/>
            <pc:sldMk cId="3219428231" sldId="323"/>
            <ac:spMk id="5" creationId="{31E6133C-DC43-4AA8-AFEC-81D03EE5E589}"/>
          </ac:spMkLst>
        </pc:spChg>
        <pc:spChg chg="del">
          <ac:chgData name="Daniel Dan" userId="S::daniel.dan@modul.ac.at::e2a95533-a292-400e-bcf5-c81090ef720f" providerId="AD" clId="Web-{B0536F86-C883-7A67-11FA-EA747C9A93F9}" dt="2022-02-27T19:44:52.334" v="1491"/>
          <ac:spMkLst>
            <pc:docMk/>
            <pc:sldMk cId="3219428231" sldId="323"/>
            <ac:spMk id="9" creationId="{F8E0876B-00DB-432C-A8E6-3EDB7FCE2242}"/>
          </ac:spMkLst>
        </pc:spChg>
        <pc:spChg chg="del">
          <ac:chgData name="Daniel Dan" userId="S::daniel.dan@modul.ac.at::e2a95533-a292-400e-bcf5-c81090ef720f" providerId="AD" clId="Web-{B0536F86-C883-7A67-11FA-EA747C9A93F9}" dt="2022-02-27T19:44:52.334" v="1490"/>
          <ac:spMkLst>
            <pc:docMk/>
            <pc:sldMk cId="3219428231" sldId="323"/>
            <ac:spMk id="11" creationId="{3C4D02FA-1CE8-472A-9175-7CEEFF0422CF}"/>
          </ac:spMkLst>
        </pc:spChg>
        <pc:spChg chg="del">
          <ac:chgData name="Daniel Dan" userId="S::daniel.dan@modul.ac.at::e2a95533-a292-400e-bcf5-c81090ef720f" providerId="AD" clId="Web-{B0536F86-C883-7A67-11FA-EA747C9A93F9}" dt="2022-02-27T19:44:52.334" v="1489"/>
          <ac:spMkLst>
            <pc:docMk/>
            <pc:sldMk cId="3219428231" sldId="323"/>
            <ac:spMk id="13" creationId="{2913E011-2738-45D2-A9F8-44FABE537C55}"/>
          </ac:spMkLst>
        </pc:spChg>
        <pc:spChg chg="del">
          <ac:chgData name="Daniel Dan" userId="S::daniel.dan@modul.ac.at::e2a95533-a292-400e-bcf5-c81090ef720f" providerId="AD" clId="Web-{B0536F86-C883-7A67-11FA-EA747C9A93F9}" dt="2022-02-27T19:44:52.334" v="1488"/>
          <ac:spMkLst>
            <pc:docMk/>
            <pc:sldMk cId="3219428231" sldId="323"/>
            <ac:spMk id="15" creationId="{0EB08093-8619-4222-A05D-D7B5DDA244E7}"/>
          </ac:spMkLst>
        </pc:spChg>
        <pc:spChg chg="del">
          <ac:chgData name="Daniel Dan" userId="S::daniel.dan@modul.ac.at::e2a95533-a292-400e-bcf5-c81090ef720f" providerId="AD" clId="Web-{B0536F86-C883-7A67-11FA-EA747C9A93F9}" dt="2022-02-27T19:44:52.334" v="1487"/>
          <ac:spMkLst>
            <pc:docMk/>
            <pc:sldMk cId="3219428231" sldId="323"/>
            <ac:spMk id="17" creationId="{63BC5BE6-2497-4219-B3E2-1175FBAC95E1}"/>
          </ac:spMkLst>
        </pc:spChg>
        <pc:spChg chg="del">
          <ac:chgData name="Daniel Dan" userId="S::daniel.dan@modul.ac.at::e2a95533-a292-400e-bcf5-c81090ef720f" providerId="AD" clId="Web-{B0536F86-C883-7A67-11FA-EA747C9A93F9}" dt="2022-02-27T19:44:52.334" v="1486"/>
          <ac:spMkLst>
            <pc:docMk/>
            <pc:sldMk cId="3219428231" sldId="323"/>
            <ac:spMk id="19" creationId="{16B51973-F20E-4200-BB19-5F8EB3E2960F}"/>
          </ac:spMkLst>
        </pc:spChg>
        <pc:spChg chg="mod">
          <ac:chgData name="Daniel Dan" userId="S::daniel.dan@modul.ac.at::e2a95533-a292-400e-bcf5-c81090ef720f" providerId="AD" clId="Web-{B0536F86-C883-7A67-11FA-EA747C9A93F9}" dt="2022-02-27T19:44:42.162" v="1484" actId="20577"/>
          <ac:spMkLst>
            <pc:docMk/>
            <pc:sldMk cId="3219428231" sldId="323"/>
            <ac:spMk id="157" creationId="{00000000-0000-0000-0000-000000000000}"/>
          </ac:spMkLst>
        </pc:spChg>
        <pc:graphicFrameChg chg="add mod modGraphic">
          <ac:chgData name="Daniel Dan" userId="S::daniel.dan@modul.ac.at::e2a95533-a292-400e-bcf5-c81090ef720f" providerId="AD" clId="Web-{B0536F86-C883-7A67-11FA-EA747C9A93F9}" dt="2022-02-27T19:51:55.236" v="2459"/>
          <ac:graphicFrameMkLst>
            <pc:docMk/>
            <pc:sldMk cId="3219428231" sldId="323"/>
            <ac:graphicFrameMk id="6" creationId="{6B2D2C6F-2BD6-4075-8B5C-4562248A9DEB}"/>
          </ac:graphicFrameMkLst>
        </pc:graphicFrameChg>
      </pc:sldChg>
    </pc:docChg>
  </pc:docChgLst>
  <pc:docChgLst>
    <pc:chgData name="Daniel Dan" userId="S::daniel.dan@modul.ac.at::e2a95533-a292-400e-bcf5-c81090ef720f" providerId="AD" clId="Web-{690A8561-0462-61C5-122F-B37E0D33A249}"/>
    <pc:docChg chg="addSld modSld">
      <pc:chgData name="Daniel Dan" userId="S::daniel.dan@modul.ac.at::e2a95533-a292-400e-bcf5-c81090ef720f" providerId="AD" clId="Web-{690A8561-0462-61C5-122F-B37E0D33A249}" dt="2022-02-25T18:00:25.011" v="398" actId="20577"/>
      <pc:docMkLst>
        <pc:docMk/>
      </pc:docMkLst>
      <pc:sldChg chg="modSp">
        <pc:chgData name="Daniel Dan" userId="S::daniel.dan@modul.ac.at::e2a95533-a292-400e-bcf5-c81090ef720f" providerId="AD" clId="Web-{690A8561-0462-61C5-122F-B37E0D33A249}" dt="2022-02-25T17:10:40.821" v="7" actId="20577"/>
        <pc:sldMkLst>
          <pc:docMk/>
          <pc:sldMk cId="0" sldId="256"/>
        </pc:sldMkLst>
        <pc:spChg chg="mod">
          <ac:chgData name="Daniel Dan" userId="S::daniel.dan@modul.ac.at::e2a95533-a292-400e-bcf5-c81090ef720f" providerId="AD" clId="Web-{690A8561-0462-61C5-122F-B37E0D33A249}" dt="2022-02-25T17:10:40.821" v="7" actId="20577"/>
          <ac:spMkLst>
            <pc:docMk/>
            <pc:sldMk cId="0" sldId="256"/>
            <ac:spMk id="80" creationId="{00000000-0000-0000-0000-000000000000}"/>
          </ac:spMkLst>
        </pc:spChg>
      </pc:sldChg>
      <pc:sldChg chg="modSp">
        <pc:chgData name="Daniel Dan" userId="S::daniel.dan@modul.ac.at::e2a95533-a292-400e-bcf5-c81090ef720f" providerId="AD" clId="Web-{690A8561-0462-61C5-122F-B37E0D33A249}" dt="2022-02-25T17:30:54.181" v="146" actId="20577"/>
        <pc:sldMkLst>
          <pc:docMk/>
          <pc:sldMk cId="0" sldId="257"/>
        </pc:sldMkLst>
        <pc:spChg chg="mod">
          <ac:chgData name="Daniel Dan" userId="S::daniel.dan@modul.ac.at::e2a95533-a292-400e-bcf5-c81090ef720f" providerId="AD" clId="Web-{690A8561-0462-61C5-122F-B37E0D33A249}" dt="2022-02-25T17:19:28.820" v="83" actId="20577"/>
          <ac:spMkLst>
            <pc:docMk/>
            <pc:sldMk cId="0" sldId="257"/>
            <ac:spMk id="86" creationId="{00000000-0000-0000-0000-000000000000}"/>
          </ac:spMkLst>
        </pc:spChg>
        <pc:spChg chg="mod">
          <ac:chgData name="Daniel Dan" userId="S::daniel.dan@modul.ac.at::e2a95533-a292-400e-bcf5-c81090ef720f" providerId="AD" clId="Web-{690A8561-0462-61C5-122F-B37E0D33A249}" dt="2022-02-25T17:30:54.181" v="146" actId="20577"/>
          <ac:spMkLst>
            <pc:docMk/>
            <pc:sldMk cId="0" sldId="257"/>
            <ac:spMk id="87" creationId="{00000000-0000-0000-0000-000000000000}"/>
          </ac:spMkLst>
        </pc:spChg>
      </pc:sldChg>
      <pc:sldChg chg="addSp delSp modSp">
        <pc:chgData name="Daniel Dan" userId="S::daniel.dan@modul.ac.at::e2a95533-a292-400e-bcf5-c81090ef720f" providerId="AD" clId="Web-{690A8561-0462-61C5-122F-B37E0D33A249}" dt="2022-02-25T17:41:53.037" v="288" actId="20577"/>
        <pc:sldMkLst>
          <pc:docMk/>
          <pc:sldMk cId="0" sldId="258"/>
        </pc:sldMkLst>
        <pc:spChg chg="add mod">
          <ac:chgData name="Daniel Dan" userId="S::daniel.dan@modul.ac.at::e2a95533-a292-400e-bcf5-c81090ef720f" providerId="AD" clId="Web-{690A8561-0462-61C5-122F-B37E0D33A249}" dt="2022-02-25T17:41:53.037" v="288" actId="20577"/>
          <ac:spMkLst>
            <pc:docMk/>
            <pc:sldMk cId="0" sldId="258"/>
            <ac:spMk id="2" creationId="{2AC6E17C-95F6-43A8-9683-8D544AABF34F}"/>
          </ac:spMkLst>
        </pc:spChg>
        <pc:spChg chg="mod">
          <ac:chgData name="Daniel Dan" userId="S::daniel.dan@modul.ac.at::e2a95533-a292-400e-bcf5-c81090ef720f" providerId="AD" clId="Web-{690A8561-0462-61C5-122F-B37E0D33A249}" dt="2022-02-25T17:36:07.680" v="211" actId="20577"/>
          <ac:spMkLst>
            <pc:docMk/>
            <pc:sldMk cId="0" sldId="258"/>
            <ac:spMk id="93" creationId="{00000000-0000-0000-0000-000000000000}"/>
          </ac:spMkLst>
        </pc:spChg>
        <pc:spChg chg="del mod">
          <ac:chgData name="Daniel Dan" userId="S::daniel.dan@modul.ac.at::e2a95533-a292-400e-bcf5-c81090ef720f" providerId="AD" clId="Web-{690A8561-0462-61C5-122F-B37E0D33A249}" dt="2022-02-25T17:40:22.956" v="257"/>
          <ac:spMkLst>
            <pc:docMk/>
            <pc:sldMk cId="0" sldId="258"/>
            <ac:spMk id="94" creationId="{00000000-0000-0000-0000-000000000000}"/>
          </ac:spMkLst>
        </pc:spChg>
      </pc:sldChg>
      <pc:sldChg chg="addSp delSp modSp">
        <pc:chgData name="Daniel Dan" userId="S::daniel.dan@modul.ac.at::e2a95533-a292-400e-bcf5-c81090ef720f" providerId="AD" clId="Web-{690A8561-0462-61C5-122F-B37E0D33A249}" dt="2022-02-25T17:47:17.330" v="346" actId="20577"/>
        <pc:sldMkLst>
          <pc:docMk/>
          <pc:sldMk cId="0" sldId="259"/>
        </pc:sldMkLst>
        <pc:spChg chg="add mod">
          <ac:chgData name="Daniel Dan" userId="S::daniel.dan@modul.ac.at::e2a95533-a292-400e-bcf5-c81090ef720f" providerId="AD" clId="Web-{690A8561-0462-61C5-122F-B37E0D33A249}" dt="2022-02-25T17:47:17.330" v="346" actId="20577"/>
          <ac:spMkLst>
            <pc:docMk/>
            <pc:sldMk cId="0" sldId="259"/>
            <ac:spMk id="2" creationId="{13DC73B7-25F9-40B5-97EA-554C45F92658}"/>
          </ac:spMkLst>
        </pc:spChg>
        <pc:spChg chg="add mod">
          <ac:chgData name="Daniel Dan" userId="S::daniel.dan@modul.ac.at::e2a95533-a292-400e-bcf5-c81090ef720f" providerId="AD" clId="Web-{690A8561-0462-61C5-122F-B37E0D33A249}" dt="2022-02-25T17:45:55.172" v="331" actId="1076"/>
          <ac:spMkLst>
            <pc:docMk/>
            <pc:sldMk cId="0" sldId="259"/>
            <ac:spMk id="4" creationId="{B92A72C2-7B1A-4D69-BD9E-0A6D944717BF}"/>
          </ac:spMkLst>
        </pc:spChg>
        <pc:spChg chg="mod">
          <ac:chgData name="Daniel Dan" userId="S::daniel.dan@modul.ac.at::e2a95533-a292-400e-bcf5-c81090ef720f" providerId="AD" clId="Web-{690A8561-0462-61C5-122F-B37E0D33A249}" dt="2022-02-25T17:42:39.651" v="293" actId="20577"/>
          <ac:spMkLst>
            <pc:docMk/>
            <pc:sldMk cId="0" sldId="259"/>
            <ac:spMk id="100" creationId="{00000000-0000-0000-0000-000000000000}"/>
          </ac:spMkLst>
        </pc:spChg>
        <pc:spChg chg="del">
          <ac:chgData name="Daniel Dan" userId="S::daniel.dan@modul.ac.at::e2a95533-a292-400e-bcf5-c81090ef720f" providerId="AD" clId="Web-{690A8561-0462-61C5-122F-B37E0D33A249}" dt="2022-02-25T17:42:42.698" v="294"/>
          <ac:spMkLst>
            <pc:docMk/>
            <pc:sldMk cId="0" sldId="259"/>
            <ac:spMk id="101" creationId="{00000000-0000-0000-0000-000000000000}"/>
          </ac:spMkLst>
        </pc:spChg>
        <pc:picChg chg="add mod">
          <ac:chgData name="Daniel Dan" userId="S::daniel.dan@modul.ac.at::e2a95533-a292-400e-bcf5-c81090ef720f" providerId="AD" clId="Web-{690A8561-0462-61C5-122F-B37E0D33A249}" dt="2022-02-25T17:45:04.280" v="313" actId="14100"/>
          <ac:picMkLst>
            <pc:docMk/>
            <pc:sldMk cId="0" sldId="259"/>
            <ac:picMk id="3" creationId="{6FF03AE6-7DA7-41B3-9B0E-2709BF48736A}"/>
          </ac:picMkLst>
        </pc:picChg>
        <pc:picChg chg="del">
          <ac:chgData name="Daniel Dan" userId="S::daniel.dan@modul.ac.at::e2a95533-a292-400e-bcf5-c81090ef720f" providerId="AD" clId="Web-{690A8561-0462-61C5-122F-B37E0D33A249}" dt="2022-02-25T17:42:44.401" v="295"/>
          <ac:picMkLst>
            <pc:docMk/>
            <pc:sldMk cId="0" sldId="259"/>
            <ac:picMk id="102" creationId="{00000000-0000-0000-0000-000000000000}"/>
          </ac:picMkLst>
        </pc:picChg>
      </pc:sldChg>
      <pc:sldChg chg="addSp delSp modSp">
        <pc:chgData name="Daniel Dan" userId="S::daniel.dan@modul.ac.at::e2a95533-a292-400e-bcf5-c81090ef720f" providerId="AD" clId="Web-{690A8561-0462-61C5-122F-B37E0D33A249}" dt="2022-02-25T17:47:42.550" v="350" actId="20577"/>
        <pc:sldMkLst>
          <pc:docMk/>
          <pc:sldMk cId="0" sldId="260"/>
        </pc:sldMkLst>
        <pc:spChg chg="add mod">
          <ac:chgData name="Daniel Dan" userId="S::daniel.dan@modul.ac.at::e2a95533-a292-400e-bcf5-c81090ef720f" providerId="AD" clId="Web-{690A8561-0462-61C5-122F-B37E0D33A249}" dt="2022-02-25T17:47:42.550" v="350" actId="20577"/>
          <ac:spMkLst>
            <pc:docMk/>
            <pc:sldMk cId="0" sldId="260"/>
            <ac:spMk id="2" creationId="{32FF7F9F-5BD7-43AB-9D11-FCEAC2F92173}"/>
          </ac:spMkLst>
        </pc:spChg>
        <pc:spChg chg="mod">
          <ac:chgData name="Daniel Dan" userId="S::daniel.dan@modul.ac.at::e2a95533-a292-400e-bcf5-c81090ef720f" providerId="AD" clId="Web-{690A8561-0462-61C5-122F-B37E0D33A249}" dt="2022-02-25T17:46:31.313" v="333" actId="20577"/>
          <ac:spMkLst>
            <pc:docMk/>
            <pc:sldMk cId="0" sldId="260"/>
            <ac:spMk id="108" creationId="{00000000-0000-0000-0000-000000000000}"/>
          </ac:spMkLst>
        </pc:spChg>
        <pc:spChg chg="del mod">
          <ac:chgData name="Daniel Dan" userId="S::daniel.dan@modul.ac.at::e2a95533-a292-400e-bcf5-c81090ef720f" providerId="AD" clId="Web-{690A8561-0462-61C5-122F-B37E0D33A249}" dt="2022-02-25T17:46:37.986" v="336"/>
          <ac:spMkLst>
            <pc:docMk/>
            <pc:sldMk cId="0" sldId="260"/>
            <ac:spMk id="109" creationId="{00000000-0000-0000-0000-000000000000}"/>
          </ac:spMkLst>
        </pc:spChg>
      </pc:sldChg>
      <pc:sldChg chg="addSp delSp modSp">
        <pc:chgData name="Daniel Dan" userId="S::daniel.dan@modul.ac.at::e2a95533-a292-400e-bcf5-c81090ef720f" providerId="AD" clId="Web-{690A8561-0462-61C5-122F-B37E0D33A249}" dt="2022-02-25T18:00:25.011" v="398" actId="20577"/>
        <pc:sldMkLst>
          <pc:docMk/>
          <pc:sldMk cId="0" sldId="261"/>
        </pc:sldMkLst>
        <pc:spChg chg="add mod">
          <ac:chgData name="Daniel Dan" userId="S::daniel.dan@modul.ac.at::e2a95533-a292-400e-bcf5-c81090ef720f" providerId="AD" clId="Web-{690A8561-0462-61C5-122F-B37E0D33A249}" dt="2022-02-25T17:57:13.850" v="387" actId="20577"/>
          <ac:spMkLst>
            <pc:docMk/>
            <pc:sldMk cId="0" sldId="261"/>
            <ac:spMk id="2" creationId="{AA3D26AF-68C0-4D87-BDD7-C716EA8FEE9B}"/>
          </ac:spMkLst>
        </pc:spChg>
        <pc:spChg chg="add del mod">
          <ac:chgData name="Daniel Dan" userId="S::daniel.dan@modul.ac.at::e2a95533-a292-400e-bcf5-c81090ef720f" providerId="AD" clId="Web-{690A8561-0462-61C5-122F-B37E0D33A249}" dt="2022-02-25T18:00:05.198" v="394"/>
          <ac:spMkLst>
            <pc:docMk/>
            <pc:sldMk cId="0" sldId="261"/>
            <ac:spMk id="4" creationId="{29309802-49C4-4EEF-B1FB-6A6B45A396AF}"/>
          </ac:spMkLst>
        </pc:spChg>
        <pc:spChg chg="add mod">
          <ac:chgData name="Daniel Dan" userId="S::daniel.dan@modul.ac.at::e2a95533-a292-400e-bcf5-c81090ef720f" providerId="AD" clId="Web-{690A8561-0462-61C5-122F-B37E0D33A249}" dt="2022-02-25T18:00:25.011" v="398" actId="20577"/>
          <ac:spMkLst>
            <pc:docMk/>
            <pc:sldMk cId="0" sldId="261"/>
            <ac:spMk id="5" creationId="{22FF756C-13B0-4326-B416-4DE81110253F}"/>
          </ac:spMkLst>
        </pc:spChg>
        <pc:spChg chg="mod">
          <ac:chgData name="Daniel Dan" userId="S::daniel.dan@modul.ac.at::e2a95533-a292-400e-bcf5-c81090ef720f" providerId="AD" clId="Web-{690A8561-0462-61C5-122F-B37E0D33A249}" dt="2022-02-25T17:55:53.332" v="370" actId="20577"/>
          <ac:spMkLst>
            <pc:docMk/>
            <pc:sldMk cId="0" sldId="261"/>
            <ac:spMk id="115" creationId="{00000000-0000-0000-0000-000000000000}"/>
          </ac:spMkLst>
        </pc:spChg>
        <pc:spChg chg="mod">
          <ac:chgData name="Daniel Dan" userId="S::daniel.dan@modul.ac.at::e2a95533-a292-400e-bcf5-c81090ef720f" providerId="AD" clId="Web-{690A8561-0462-61C5-122F-B37E0D33A249}" dt="2022-02-25T17:56:12.395" v="373" actId="20577"/>
          <ac:spMkLst>
            <pc:docMk/>
            <pc:sldMk cId="0" sldId="261"/>
            <ac:spMk id="116" creationId="{00000000-0000-0000-0000-000000000000}"/>
          </ac:spMkLst>
        </pc:spChg>
        <pc:spChg chg="del">
          <ac:chgData name="Daniel Dan" userId="S::daniel.dan@modul.ac.at::e2a95533-a292-400e-bcf5-c81090ef720f" providerId="AD" clId="Web-{690A8561-0462-61C5-122F-B37E0D33A249}" dt="2022-02-25T17:56:20.739" v="377"/>
          <ac:spMkLst>
            <pc:docMk/>
            <pc:sldMk cId="0" sldId="261"/>
            <ac:spMk id="117" creationId="{00000000-0000-0000-0000-000000000000}"/>
          </ac:spMkLst>
        </pc:spChg>
        <pc:spChg chg="del">
          <ac:chgData name="Daniel Dan" userId="S::daniel.dan@modul.ac.at::e2a95533-a292-400e-bcf5-c81090ef720f" providerId="AD" clId="Web-{690A8561-0462-61C5-122F-B37E0D33A249}" dt="2022-02-25T17:56:20.739" v="376"/>
          <ac:spMkLst>
            <pc:docMk/>
            <pc:sldMk cId="0" sldId="261"/>
            <ac:spMk id="118" creationId="{00000000-0000-0000-0000-000000000000}"/>
          </ac:spMkLst>
        </pc:spChg>
        <pc:spChg chg="del">
          <ac:chgData name="Daniel Dan" userId="S::daniel.dan@modul.ac.at::e2a95533-a292-400e-bcf5-c81090ef720f" providerId="AD" clId="Web-{690A8561-0462-61C5-122F-B37E0D33A249}" dt="2022-02-25T17:56:39.833" v="378"/>
          <ac:spMkLst>
            <pc:docMk/>
            <pc:sldMk cId="0" sldId="261"/>
            <ac:spMk id="119" creationId="{00000000-0000-0000-0000-000000000000}"/>
          </ac:spMkLst>
        </pc:spChg>
        <pc:picChg chg="add mod">
          <ac:chgData name="Daniel Dan" userId="S::daniel.dan@modul.ac.at::e2a95533-a292-400e-bcf5-c81090ef720f" providerId="AD" clId="Web-{690A8561-0462-61C5-122F-B37E0D33A249}" dt="2022-02-25T17:58:50.102" v="390" actId="14100"/>
          <ac:picMkLst>
            <pc:docMk/>
            <pc:sldMk cId="0" sldId="261"/>
            <ac:picMk id="3" creationId="{4BE485D4-BF09-47D2-A8B4-13ABA91EAB8C}"/>
          </ac:picMkLst>
        </pc:picChg>
        <pc:cxnChg chg="del mod">
          <ac:chgData name="Daniel Dan" userId="S::daniel.dan@modul.ac.at::e2a95533-a292-400e-bcf5-c81090ef720f" providerId="AD" clId="Web-{690A8561-0462-61C5-122F-B37E0D33A249}" dt="2022-02-25T17:56:20.739" v="375"/>
          <ac:cxnSpMkLst>
            <pc:docMk/>
            <pc:sldMk cId="0" sldId="261"/>
            <ac:cxnSpMk id="120" creationId="{00000000-0000-0000-0000-000000000000}"/>
          </ac:cxnSpMkLst>
        </pc:cxnChg>
        <pc:cxnChg chg="del mod">
          <ac:chgData name="Daniel Dan" userId="S::daniel.dan@modul.ac.at::e2a95533-a292-400e-bcf5-c81090ef720f" providerId="AD" clId="Web-{690A8561-0462-61C5-122F-B37E0D33A249}" dt="2022-02-25T17:56:20.739" v="374"/>
          <ac:cxnSpMkLst>
            <pc:docMk/>
            <pc:sldMk cId="0" sldId="261"/>
            <ac:cxnSpMk id="121" creationId="{00000000-0000-0000-0000-000000000000}"/>
          </ac:cxnSpMkLst>
        </pc:cxnChg>
      </pc:sldChg>
      <pc:sldChg chg="modSp add replId">
        <pc:chgData name="Daniel Dan" userId="S::daniel.dan@modul.ac.at::e2a95533-a292-400e-bcf5-c81090ef720f" providerId="AD" clId="Web-{690A8561-0462-61C5-122F-B37E0D33A249}" dt="2022-02-25T17:35:33.085" v="202" actId="20577"/>
        <pc:sldMkLst>
          <pc:docMk/>
          <pc:sldMk cId="862618233" sldId="307"/>
        </pc:sldMkLst>
        <pc:spChg chg="mod">
          <ac:chgData name="Daniel Dan" userId="S::daniel.dan@modul.ac.at::e2a95533-a292-400e-bcf5-c81090ef720f" providerId="AD" clId="Web-{690A8561-0462-61C5-122F-B37E0D33A249}" dt="2022-02-25T17:33:00.638" v="153" actId="20577"/>
          <ac:spMkLst>
            <pc:docMk/>
            <pc:sldMk cId="862618233" sldId="307"/>
            <ac:spMk id="86" creationId="{00000000-0000-0000-0000-000000000000}"/>
          </ac:spMkLst>
        </pc:spChg>
        <pc:spChg chg="mod">
          <ac:chgData name="Daniel Dan" userId="S::daniel.dan@modul.ac.at::e2a95533-a292-400e-bcf5-c81090ef720f" providerId="AD" clId="Web-{690A8561-0462-61C5-122F-B37E0D33A249}" dt="2022-02-25T17:35:33.085" v="202" actId="20577"/>
          <ac:spMkLst>
            <pc:docMk/>
            <pc:sldMk cId="862618233" sldId="307"/>
            <ac:spMk id="87" creationId="{00000000-0000-0000-0000-000000000000}"/>
          </ac:spMkLst>
        </pc:spChg>
      </pc:sldChg>
      <pc:sldChg chg="addSp delSp modSp add replId">
        <pc:chgData name="Daniel Dan" userId="S::daniel.dan@modul.ac.at::e2a95533-a292-400e-bcf5-c81090ef720f" providerId="AD" clId="Web-{690A8561-0462-61C5-122F-B37E0D33A249}" dt="2022-02-25T17:54:56.545" v="366" actId="20577"/>
        <pc:sldMkLst>
          <pc:docMk/>
          <pc:sldMk cId="1635341884" sldId="308"/>
        </pc:sldMkLst>
        <pc:spChg chg="del mod">
          <ac:chgData name="Daniel Dan" userId="S::daniel.dan@modul.ac.at::e2a95533-a292-400e-bcf5-c81090ef720f" providerId="AD" clId="Web-{690A8561-0462-61C5-122F-B37E0D33A249}" dt="2022-02-25T17:54:17.091" v="354"/>
          <ac:spMkLst>
            <pc:docMk/>
            <pc:sldMk cId="1635341884" sldId="308"/>
            <ac:spMk id="2" creationId="{32FF7F9F-5BD7-43AB-9D11-FCEAC2F92173}"/>
          </ac:spMkLst>
        </pc:spChg>
        <pc:spChg chg="add mod">
          <ac:chgData name="Daniel Dan" userId="S::daniel.dan@modul.ac.at::e2a95533-a292-400e-bcf5-c81090ef720f" providerId="AD" clId="Web-{690A8561-0462-61C5-122F-B37E0D33A249}" dt="2022-02-25T17:54:56.545" v="366" actId="20577"/>
          <ac:spMkLst>
            <pc:docMk/>
            <pc:sldMk cId="1635341884" sldId="308"/>
            <ac:spMk id="4" creationId="{7BC43673-A9E5-465D-B16A-6019983F8373}"/>
          </ac:spMkLst>
        </pc:spChg>
        <pc:picChg chg="add mod">
          <ac:chgData name="Daniel Dan" userId="S::daniel.dan@modul.ac.at::e2a95533-a292-400e-bcf5-c81090ef720f" providerId="AD" clId="Web-{690A8561-0462-61C5-122F-B37E0D33A249}" dt="2022-02-25T17:54:32.216" v="358" actId="1076"/>
          <ac:picMkLst>
            <pc:docMk/>
            <pc:sldMk cId="1635341884" sldId="308"/>
            <ac:picMk id="3" creationId="{7F2C4DF4-3636-442D-8BA9-40DC8304D35B}"/>
          </ac:picMkLst>
        </pc:picChg>
      </pc:sldChg>
      <pc:sldChg chg="add replId">
        <pc:chgData name="Daniel Dan" userId="S::daniel.dan@modul.ac.at::e2a95533-a292-400e-bcf5-c81090ef720f" providerId="AD" clId="Web-{690A8561-0462-61C5-122F-B37E0D33A249}" dt="2022-02-25T17:56:05.645" v="371"/>
        <pc:sldMkLst>
          <pc:docMk/>
          <pc:sldMk cId="808992841" sldId="309"/>
        </pc:sldMkLst>
      </pc:sldChg>
    </pc:docChg>
  </pc:docChgLst>
  <pc:docChgLst>
    <pc:chgData name="Daniel Dan" userId="S::daniel.dan@modul.ac.at::e2a95533-a292-400e-bcf5-c81090ef720f" providerId="AD" clId="Web-{6650C529-5FF6-DF91-408E-CA6877BEA450}"/>
    <pc:docChg chg="modSld">
      <pc:chgData name="Daniel Dan" userId="S::daniel.dan@modul.ac.at::e2a95533-a292-400e-bcf5-c81090ef720f" providerId="AD" clId="Web-{6650C529-5FF6-DF91-408E-CA6877BEA450}" dt="2022-02-28T12:12:33.858" v="9" actId="20577"/>
      <pc:docMkLst>
        <pc:docMk/>
      </pc:docMkLst>
      <pc:sldChg chg="modSp">
        <pc:chgData name="Daniel Dan" userId="S::daniel.dan@modul.ac.at::e2a95533-a292-400e-bcf5-c81090ef720f" providerId="AD" clId="Web-{6650C529-5FF6-DF91-408E-CA6877BEA450}" dt="2022-02-28T12:12:33.858" v="9" actId="20577"/>
        <pc:sldMkLst>
          <pc:docMk/>
          <pc:sldMk cId="0" sldId="305"/>
        </pc:sldMkLst>
        <pc:spChg chg="mod">
          <ac:chgData name="Daniel Dan" userId="S::daniel.dan@modul.ac.at::e2a95533-a292-400e-bcf5-c81090ef720f" providerId="AD" clId="Web-{6650C529-5FF6-DF91-408E-CA6877BEA450}" dt="2022-02-28T12:12:33.858" v="9" actId="20577"/>
          <ac:spMkLst>
            <pc:docMk/>
            <pc:sldMk cId="0" sldId="305"/>
            <ac:spMk id="43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PlaceHolder 1"/>
          <p:cNvSpPr>
            <a:spLocks noGrp="1" noRot="1" noChangeAspect="1"/>
          </p:cNvSpPr>
          <p:nvPr>
            <p:ph type="sldImg"/>
          </p:nvPr>
        </p:nvSpPr>
        <p:spPr>
          <a:xfrm>
            <a:off x="1370013" y="763588"/>
            <a:ext cx="5030787" cy="3771900"/>
          </a:xfrm>
          <a:prstGeom prst="rect">
            <a:avLst/>
          </a:prstGeom>
          <a:ln w="0">
            <a:noFill/>
          </a:ln>
        </p:spPr>
      </p:sp>
      <p:sp>
        <p:nvSpPr>
          <p:cNvPr id="626"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10</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4291018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PlaceHolder 1"/>
          <p:cNvSpPr>
            <a:spLocks noGrp="1" noRot="1" noChangeAspect="1"/>
          </p:cNvSpPr>
          <p:nvPr>
            <p:ph type="sldImg"/>
          </p:nvPr>
        </p:nvSpPr>
        <p:spPr>
          <a:xfrm>
            <a:off x="1370013" y="763588"/>
            <a:ext cx="5030787" cy="3771900"/>
          </a:xfrm>
          <a:prstGeom prst="rect">
            <a:avLst/>
          </a:prstGeom>
          <a:ln w="0">
            <a:noFill/>
          </a:ln>
        </p:spPr>
      </p:sp>
      <p:sp>
        <p:nvSpPr>
          <p:cNvPr id="63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noRot="1" noChangeAspect="1"/>
          </p:cNvSpPr>
          <p:nvPr>
            <p:ph type="sldImg"/>
          </p:nvPr>
        </p:nvSpPr>
        <p:spPr>
          <a:xfrm>
            <a:off x="1370013" y="763588"/>
            <a:ext cx="5030787" cy="3771900"/>
          </a:xfrm>
          <a:prstGeom prst="rect">
            <a:avLst/>
          </a:prstGeom>
          <a:ln w="0">
            <a:noFill/>
          </a:ln>
        </p:spPr>
      </p:sp>
      <p:sp>
        <p:nvSpPr>
          <p:cNvPr id="63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11:30</a:t>
            </a:r>
            <a:endParaRPr lang="en-US"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noRot="1" noChangeAspect="1"/>
          </p:cNvSpPr>
          <p:nvPr>
            <p:ph type="sldImg"/>
          </p:nvPr>
        </p:nvSpPr>
        <p:spPr>
          <a:xfrm>
            <a:off x="1370013" y="763588"/>
            <a:ext cx="5030787" cy="3771900"/>
          </a:xfrm>
          <a:prstGeom prst="rect">
            <a:avLst/>
          </a:prstGeom>
          <a:ln w="0">
            <a:noFill/>
          </a:ln>
        </p:spPr>
      </p:sp>
      <p:sp>
        <p:nvSpPr>
          <p:cNvPr id="63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PlaceHolder 1"/>
          <p:cNvSpPr>
            <a:spLocks noGrp="1" noRot="1" noChangeAspect="1"/>
          </p:cNvSpPr>
          <p:nvPr>
            <p:ph type="sldImg"/>
          </p:nvPr>
        </p:nvSpPr>
        <p:spPr>
          <a:xfrm>
            <a:off x="1370013" y="763588"/>
            <a:ext cx="5030787" cy="3771900"/>
          </a:xfrm>
          <a:prstGeom prst="rect">
            <a:avLst/>
          </a:prstGeom>
          <a:ln w="0">
            <a:noFill/>
          </a:ln>
        </p:spPr>
      </p:sp>
      <p:sp>
        <p:nvSpPr>
          <p:cNvPr id="636"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880573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PlaceHolder 1"/>
          <p:cNvSpPr>
            <a:spLocks noGrp="1" noRot="1" noChangeAspect="1"/>
          </p:cNvSpPr>
          <p:nvPr>
            <p:ph type="sldImg"/>
          </p:nvPr>
        </p:nvSpPr>
        <p:spPr>
          <a:xfrm>
            <a:off x="1370013" y="763588"/>
            <a:ext cx="5030787" cy="3771900"/>
          </a:xfrm>
          <a:prstGeom prst="rect">
            <a:avLst/>
          </a:prstGeom>
          <a:ln w="0">
            <a:noFill/>
          </a:ln>
        </p:spPr>
      </p:sp>
      <p:sp>
        <p:nvSpPr>
          <p:cNvPr id="60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405000" lvl="1" indent="-404640">
              <a:lnSpc>
                <a:spcPct val="100000"/>
              </a:lnSpc>
              <a:spcBef>
                <a:spcPts val="1134"/>
              </a:spcBef>
              <a:buClr>
                <a:srgbClr val="0F0F0F"/>
              </a:buClr>
              <a:buFont typeface="Wingdings" charset="2"/>
              <a:buChar char=""/>
            </a:pPr>
            <a:r>
              <a:rPr lang="de-AT" sz="1400" b="0" strike="noStrike" spc="-1">
                <a:solidFill>
                  <a:srgbClr val="0F0F0F"/>
                </a:solidFill>
                <a:latin typeface="Arial"/>
                <a:ea typeface="Droid Sans Fallback"/>
              </a:rPr>
              <a:t>Generelle Data Science Pipeline</a:t>
            </a:r>
            <a:endParaRPr lang="en-US" sz="1400" b="0" strike="noStrike" spc="-1">
              <a:latin typeface="Arial"/>
            </a:endParaRPr>
          </a:p>
          <a:p>
            <a:pPr marL="1296000" lvl="2" indent="-288000">
              <a:lnSpc>
                <a:spcPct val="100000"/>
              </a:lnSpc>
              <a:spcBef>
                <a:spcPts val="850"/>
              </a:spcBef>
              <a:buClr>
                <a:srgbClr val="000000"/>
              </a:buClr>
              <a:buSzPct val="45000"/>
              <a:buFont typeface="Wingdings" charset="2"/>
              <a:buChar char=""/>
            </a:pPr>
            <a:r>
              <a:rPr lang="de-AT" sz="1400" b="0" strike="noStrike" spc="-1">
                <a:solidFill>
                  <a:srgbClr val="0F0F0F"/>
                </a:solidFill>
                <a:latin typeface="Arial"/>
                <a:ea typeface="Droid Sans Fallback"/>
              </a:rPr>
              <a:t>Daten anlegen/laden ➡ Preprocessing ➡ Daten explorieren ➡ Daten verarbeiten ➡ Ergebnisse ausgeben</a:t>
            </a:r>
            <a:endParaRPr lang="en-US" sz="1400" b="0" strike="noStrike" spc="-1">
              <a:latin typeface="Arial"/>
            </a:endParaRPr>
          </a:p>
          <a:p>
            <a:pPr marL="1296000" lvl="2" indent="0">
              <a:lnSpc>
                <a:spcPct val="100000"/>
              </a:lnSpc>
              <a:spcBef>
                <a:spcPts val="850"/>
              </a:spcBef>
              <a:buNone/>
            </a:pPr>
            <a:r>
              <a:rPr lang="de-AT" sz="1400" b="0" strike="noStrike" spc="-1">
                <a:solidFill>
                  <a:srgbClr val="0F0F0F"/>
                </a:solidFill>
                <a:latin typeface="Arial"/>
                <a:ea typeface="Droid Sans Fallback"/>
              </a:rPr>
              <a:t>-----</a:t>
            </a:r>
            <a:endParaRPr lang="en-US" sz="1400" b="0" strike="noStrike" spc="-1">
              <a:latin typeface="Arial"/>
            </a:endParaRPr>
          </a:p>
          <a:p>
            <a:pPr marL="1296000" lvl="2" indent="-288000">
              <a:lnSpc>
                <a:spcPct val="100000"/>
              </a:lnSpc>
              <a:spcBef>
                <a:spcPts val="850"/>
              </a:spcBef>
              <a:buClr>
                <a:srgbClr val="000000"/>
              </a:buClr>
              <a:buSzPct val="45000"/>
              <a:buFont typeface="Wingdings" charset="2"/>
              <a:buChar char=""/>
            </a:pPr>
            <a:r>
              <a:rPr lang="de-AT" sz="1400" b="0" strike="noStrike" spc="-1">
                <a:solidFill>
                  <a:srgbClr val="0F0F0F"/>
                </a:solidFill>
                <a:latin typeface="Arial"/>
                <a:ea typeface="Droid Sans Fallback"/>
              </a:rPr>
              <a:t>Python macht man das ganz oft mit pandas</a:t>
            </a:r>
            <a:endParaRPr lang="en-US" sz="1400" b="0" strike="noStrike" spc="-1">
              <a:latin typeface="Arial"/>
            </a:endParaRPr>
          </a:p>
          <a:p>
            <a:pPr marL="1296000" lvl="2" indent="-288000">
              <a:lnSpc>
                <a:spcPct val="100000"/>
              </a:lnSpc>
              <a:spcBef>
                <a:spcPts val="850"/>
              </a:spcBef>
              <a:buClr>
                <a:srgbClr val="000000"/>
              </a:buClr>
              <a:buSzPct val="45000"/>
              <a:buFont typeface="Wingdings" charset="2"/>
              <a:buChar char=""/>
            </a:pPr>
            <a:r>
              <a:rPr lang="de-AT" sz="1400" b="0" strike="noStrike" spc="-1">
                <a:solidFill>
                  <a:srgbClr val="0F0F0F"/>
                </a:solidFill>
                <a:latin typeface="Arial"/>
                <a:ea typeface="Droid Sans Fallback"/>
              </a:rPr>
              <a:t>----</a:t>
            </a:r>
            <a:endParaRPr lang="en-US" sz="1400" b="0" strike="noStrike" spc="-1">
              <a:latin typeface="Arial"/>
            </a:endParaRPr>
          </a:p>
          <a:p>
            <a:pPr marL="1296000" lvl="2" indent="-288000">
              <a:lnSpc>
                <a:spcPct val="100000"/>
              </a:lnSpc>
              <a:spcBef>
                <a:spcPts val="850"/>
              </a:spcBef>
              <a:buClr>
                <a:srgbClr val="000000"/>
              </a:buClr>
              <a:buSzPct val="45000"/>
              <a:buFont typeface="Wingdings" charset="2"/>
              <a:buChar char=""/>
            </a:pPr>
            <a:r>
              <a:rPr lang="de-AT" sz="1400" b="0" strike="noStrike" spc="-1">
                <a:solidFill>
                  <a:srgbClr val="0F0F0F"/>
                </a:solidFill>
                <a:latin typeface="Arial"/>
                <a:ea typeface="Droid Sans Fallback"/>
              </a:rPr>
              <a:t>der name pandas kommt (angeblich) von einer abkürzung für “Panel Data”, und das beschreibt oft “tabulare Daten” .Was versteht man unter tabularen Daten? (Tabellendateien)</a:t>
            </a:r>
            <a:endParaRPr lang="en-US" sz="1400" b="0" strike="noStrike" spc="-1">
              <a:latin typeface="Arial"/>
            </a:endParaRPr>
          </a:p>
          <a:p>
            <a:pPr marL="1296000" lvl="2" indent="0">
              <a:lnSpc>
                <a:spcPct val="100000"/>
              </a:lnSpc>
              <a:spcBef>
                <a:spcPts val="850"/>
              </a:spcBef>
              <a:buNone/>
            </a:pPr>
            <a:r>
              <a:rPr lang="de-AT" sz="1400" b="0" strike="noStrike" spc="-1">
                <a:solidFill>
                  <a:srgbClr val="0F0F0F"/>
                </a:solidFill>
                <a:latin typeface="Arial"/>
                <a:ea typeface="Droid Sans Fallback"/>
              </a:rPr>
              <a:t> </a:t>
            </a:r>
            <a:endParaRPr lang="en-US" sz="1400" b="0" strike="noStrike" spc="-1">
              <a:latin typeface="Arial"/>
            </a:endParaRPr>
          </a:p>
          <a:p>
            <a:pPr marL="405000" lvl="1" indent="-404640">
              <a:lnSpc>
                <a:spcPct val="100000"/>
              </a:lnSpc>
              <a:buClr>
                <a:srgbClr val="0F0F0F"/>
              </a:buClr>
              <a:buFont typeface="Wingdings" charset="2"/>
              <a:buChar char=""/>
            </a:pPr>
            <a:r>
              <a:rPr lang="de-AT" sz="1400" b="0" strike="noStrike" spc="-1">
                <a:solidFill>
                  <a:srgbClr val="0F0F0F"/>
                </a:solidFill>
                <a:latin typeface="Arial"/>
                <a:ea typeface="Droid Sans Fallback"/>
              </a:rPr>
              <a:t>pandas (Panel data), numpy (=Numeric Python)</a:t>
            </a:r>
            <a:endParaRPr lang="en-US" sz="1400" b="0" strike="noStrike" spc="-1">
              <a:latin typeface="Arial"/>
            </a:endParaRPr>
          </a:p>
          <a:p>
            <a:pPr marL="1296000" lvl="2" indent="-288000">
              <a:lnSpc>
                <a:spcPct val="100000"/>
              </a:lnSpc>
              <a:buClr>
                <a:srgbClr val="000000"/>
              </a:buClr>
              <a:buSzPct val="45000"/>
              <a:buFont typeface="Wingdings" charset="2"/>
              <a:buChar char=""/>
            </a:pPr>
            <a:r>
              <a:rPr lang="de-AT" sz="1400" b="0" strike="noStrike" spc="-1">
                <a:solidFill>
                  <a:srgbClr val="0F0F0F"/>
                </a:solidFill>
                <a:latin typeface="Arial"/>
                <a:ea typeface="Droid Sans Fallback"/>
              </a:rPr>
              <a:t>Man stelle sich eine CSV oder excel Datei vor, dann lad ma die Daten einfach </a:t>
            </a:r>
            <a:endParaRPr lang="en-US" sz="1400" b="0" strike="noStrike" spc="-1">
              <a:latin typeface="Arial"/>
            </a:endParaRPr>
          </a:p>
          <a:p>
            <a:pPr marL="1296000" lvl="2" indent="-288000">
              <a:lnSpc>
                <a:spcPct val="100000"/>
              </a:lnSpc>
              <a:buClr>
                <a:srgbClr val="000000"/>
              </a:buClr>
              <a:buSzPct val="45000"/>
              <a:buFont typeface="Wingdings" charset="2"/>
              <a:buChar char=""/>
            </a:pPr>
            <a:r>
              <a:rPr lang="de-AT" sz="1400" b="0" strike="noStrike" spc="-1">
                <a:solidFill>
                  <a:srgbClr val="0F0F0F"/>
                </a:solidFill>
                <a:latin typeface="Arial"/>
                <a:ea typeface="Droid Sans Fallback"/>
              </a:rPr>
              <a:t>Zeilen anzeigen</a:t>
            </a:r>
            <a:endParaRPr lang="en-US" sz="1400" b="0" strike="noStrike" spc="-1">
              <a:latin typeface="Arial"/>
            </a:endParaRPr>
          </a:p>
          <a:p>
            <a:pPr marL="1728000" lvl="3" indent="-216000">
              <a:lnSpc>
                <a:spcPct val="100000"/>
              </a:lnSpc>
              <a:spcBef>
                <a:spcPts val="567"/>
              </a:spcBef>
              <a:buClr>
                <a:srgbClr val="000000"/>
              </a:buClr>
              <a:buSzPct val="75000"/>
              <a:buFont typeface="Symbol" charset="2"/>
              <a:buChar char=""/>
            </a:pPr>
            <a:r>
              <a:rPr lang="de-AT" sz="1400" b="0" strike="noStrike" spc="-1">
                <a:solidFill>
                  <a:srgbClr val="0F0F0F"/>
                </a:solidFill>
                <a:latin typeface="Arial"/>
                <a:ea typeface="Droid Sans Fallback"/>
              </a:rPr>
              <a:t>Man kann sich das als spezialisiertes Dictionary vorstellen</a:t>
            </a:r>
            <a:endParaRPr lang="en-US" sz="1400" b="0" strike="noStrike" spc="-1">
              <a:latin typeface="Arial"/>
            </a:endParaRPr>
          </a:p>
          <a:p>
            <a:pPr marL="1296000" lvl="2" indent="-288000">
              <a:lnSpc>
                <a:spcPct val="100000"/>
              </a:lnSpc>
              <a:spcBef>
                <a:spcPts val="850"/>
              </a:spcBef>
              <a:buClr>
                <a:srgbClr val="000000"/>
              </a:buClr>
              <a:buSzPct val="45000"/>
              <a:buFont typeface="Wingdings" charset="2"/>
              <a:buChar char=""/>
            </a:pPr>
            <a:r>
              <a:rPr lang="de-AT" sz="1400" b="0" strike="noStrike" spc="-1">
                <a:solidFill>
                  <a:srgbClr val="0F0F0F"/>
                </a:solidFill>
                <a:latin typeface="Arial"/>
                <a:ea typeface="Droid Sans Fallback"/>
              </a:rPr>
              <a:t>Die einzelnen spalten: Series, im hintergrund numpy array (ist jetzt für uns nicht wichtig)</a:t>
            </a:r>
            <a:endParaRPr lang="en-US" sz="14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PlaceHolder 1"/>
          <p:cNvSpPr>
            <a:spLocks noGrp="1" noRot="1" noChangeAspect="1"/>
          </p:cNvSpPr>
          <p:nvPr>
            <p:ph type="sldImg"/>
          </p:nvPr>
        </p:nvSpPr>
        <p:spPr>
          <a:xfrm>
            <a:off x="1370013" y="763588"/>
            <a:ext cx="5030787" cy="3771900"/>
          </a:xfrm>
          <a:prstGeom prst="rect">
            <a:avLst/>
          </a:prstGeom>
          <a:ln w="0">
            <a:noFill/>
          </a:ln>
        </p:spPr>
      </p:sp>
      <p:sp>
        <p:nvSpPr>
          <p:cNvPr id="61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405000" lvl="1" indent="0">
              <a:lnSpc>
                <a:spcPct val="100000"/>
              </a:lnSpc>
              <a:spcBef>
                <a:spcPts val="1134"/>
              </a:spcBef>
              <a:buNone/>
            </a:pPr>
            <a:r>
              <a:rPr lang="de-AT" sz="1400" b="0" strike="noStrike" spc="-1">
                <a:solidFill>
                  <a:srgbClr val="0F0F0F"/>
                </a:solidFill>
                <a:latin typeface="Arial"/>
                <a:ea typeface="Droid Sans Fallback"/>
              </a:rPr>
              <a:t> </a:t>
            </a:r>
            <a:endParaRPr lang="en-US" sz="1400" b="0" strike="noStrike" spc="-1">
              <a:latin typeface="Arial"/>
            </a:endParaRPr>
          </a:p>
          <a:p>
            <a:pPr marL="405000" lvl="1" indent="-404640">
              <a:lnSpc>
                <a:spcPct val="100000"/>
              </a:lnSpc>
              <a:spcBef>
                <a:spcPts val="1134"/>
              </a:spcBef>
              <a:buClr>
                <a:srgbClr val="0F0F0F"/>
              </a:buClr>
              <a:buFont typeface="Wingdings" charset="2"/>
              <a:buChar char=""/>
            </a:pPr>
            <a:r>
              <a:rPr lang="de-AT" sz="1400" b="0" strike="noStrike" spc="-1">
                <a:solidFill>
                  <a:srgbClr val="0F0F0F"/>
                </a:solidFill>
                <a:latin typeface="Arial"/>
                <a:ea typeface="Droid Sans Fallback"/>
              </a:rPr>
              <a:t>pandas-Funktionalität in dieser Vorlesung: </a:t>
            </a:r>
            <a:endParaRPr lang="en-US" sz="1400" b="0" strike="noStrike" spc="-1">
              <a:latin typeface="Arial"/>
            </a:endParaRPr>
          </a:p>
          <a:p>
            <a:pPr marL="1296000" lvl="2" indent="-288000">
              <a:lnSpc>
                <a:spcPct val="100000"/>
              </a:lnSpc>
              <a:spcBef>
                <a:spcPts val="850"/>
              </a:spcBef>
              <a:buClr>
                <a:srgbClr val="000000"/>
              </a:buClr>
              <a:buSzPct val="45000"/>
              <a:buFont typeface="Wingdings" charset="2"/>
              <a:buChar char=""/>
            </a:pPr>
            <a:r>
              <a:rPr lang="de-AT" sz="1400" b="0" strike="noStrike" spc="-1">
                <a:solidFill>
                  <a:srgbClr val="0F0F0F"/>
                </a:solidFill>
                <a:latin typeface="Arial"/>
                <a:ea typeface="Droid Sans Fallback"/>
              </a:rPr>
              <a:t>Daten laden/anlegen ➡ Daten abrufen und filtern ➡ Spalten neu anlegen ➡ Fehlende Daten ausfüllen  ➡ Daten verarbeiten und Ergebnisse berechnen ➡ Neu berechnete Daten speichern</a:t>
            </a:r>
            <a:endParaRPr lang="en-US" sz="1400" b="0" strike="noStrike" spc="-1">
              <a:latin typeface="Arial"/>
            </a:endParaRPr>
          </a:p>
          <a:p>
            <a:pPr marL="1296000" lvl="2" indent="-288000">
              <a:lnSpc>
                <a:spcPct val="100000"/>
              </a:lnSpc>
              <a:spcBef>
                <a:spcPts val="850"/>
              </a:spcBef>
              <a:buClr>
                <a:srgbClr val="000000"/>
              </a:buClr>
              <a:buSzPct val="45000"/>
              <a:buFont typeface="Wingdings" charset="2"/>
              <a:buChar char=""/>
            </a:pPr>
            <a:r>
              <a:rPr lang="de-AT" sz="1400" b="0" strike="noStrike" spc="-1">
                <a:solidFill>
                  <a:srgbClr val="0F0F0F"/>
                </a:solidFill>
                <a:latin typeface="Arial"/>
                <a:ea typeface="Droid Sans Fallback"/>
              </a:rPr>
              <a:t>-------</a:t>
            </a:r>
            <a:endParaRPr lang="en-US" sz="14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PlaceHolder 1"/>
          <p:cNvSpPr>
            <a:spLocks noGrp="1" noRot="1" noChangeAspect="1"/>
          </p:cNvSpPr>
          <p:nvPr>
            <p:ph type="sldImg"/>
          </p:nvPr>
        </p:nvSpPr>
        <p:spPr>
          <a:xfrm>
            <a:off x="1370013" y="763588"/>
            <a:ext cx="5030787" cy="3771900"/>
          </a:xfrm>
          <a:prstGeom prst="rect">
            <a:avLst/>
          </a:prstGeom>
          <a:ln w="0">
            <a:noFill/>
          </a:ln>
        </p:spPr>
      </p:sp>
      <p:sp>
        <p:nvSpPr>
          <p:cNvPr id="61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Ganz oft kürzt man das eben einfach mit df (kurz für DataFrame ab), und obwohl das jetzt vielleicht nicht unbedingt unserem CodingStyle entspricht, kann man das hier scho so machen weil das einfach ein namen ist der si eingebürgert hat.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PlaceHolder 1"/>
          <p:cNvSpPr>
            <a:spLocks noGrp="1" noRot="1" noChangeAspect="1"/>
          </p:cNvSpPr>
          <p:nvPr>
            <p:ph type="sldImg"/>
          </p:nvPr>
        </p:nvSpPr>
        <p:spPr>
          <a:xfrm>
            <a:off x="1370013" y="763588"/>
            <a:ext cx="5030787" cy="3771900"/>
          </a:xfrm>
          <a:prstGeom prst="rect">
            <a:avLst/>
          </a:prstGeom>
          <a:ln w="0">
            <a:noFill/>
          </a:ln>
        </p:spPr>
      </p:sp>
      <p:sp>
        <p:nvSpPr>
          <p:cNvPr id="61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PlaceHolder 1"/>
          <p:cNvSpPr>
            <a:spLocks noGrp="1" noRot="1" noChangeAspect="1"/>
          </p:cNvSpPr>
          <p:nvPr>
            <p:ph type="sldImg"/>
          </p:nvPr>
        </p:nvSpPr>
        <p:spPr>
          <a:xfrm>
            <a:off x="1370013" y="763588"/>
            <a:ext cx="5030787" cy="3771900"/>
          </a:xfrm>
          <a:prstGeom prst="rect">
            <a:avLst/>
          </a:prstGeom>
          <a:ln w="0">
            <a:noFill/>
          </a:ln>
        </p:spPr>
      </p:sp>
      <p:sp>
        <p:nvSpPr>
          <p:cNvPr id="616"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dirty="0">
                <a:latin typeface="Arial"/>
              </a:rPr>
              <a:t>Loc: man </a:t>
            </a:r>
            <a:r>
              <a:rPr lang="en-US" sz="2000" b="0" strike="noStrike" spc="-1" dirty="0" err="1">
                <a:latin typeface="Arial"/>
              </a:rPr>
              <a:t>sieht</a:t>
            </a:r>
            <a:r>
              <a:rPr lang="en-US" sz="2000" b="0" strike="noStrike" spc="-1" dirty="0">
                <a:latin typeface="Arial"/>
              </a:rPr>
              <a:t> es </a:t>
            </a:r>
            <a:r>
              <a:rPr lang="en-US" sz="2000" b="0" strike="noStrike" spc="-1" dirty="0" err="1">
                <a:latin typeface="Arial"/>
              </a:rPr>
              <a:t>kann</a:t>
            </a:r>
            <a:r>
              <a:rPr lang="en-US" sz="2000" b="0" strike="noStrike" spc="-1" dirty="0">
                <a:latin typeface="Arial"/>
              </a:rPr>
              <a:t> </a:t>
            </a:r>
            <a:r>
              <a:rPr lang="en-US" sz="2000" b="0" strike="noStrike" spc="-1" dirty="0" err="1">
                <a:latin typeface="Arial"/>
              </a:rPr>
              <a:t>auch</a:t>
            </a:r>
            <a:r>
              <a:rPr lang="en-US" sz="2000" b="0" strike="noStrike" spc="-1" dirty="0">
                <a:latin typeface="Arial"/>
              </a:rPr>
              <a:t> </a:t>
            </a:r>
            <a:r>
              <a:rPr lang="en-US" sz="2000" b="0" strike="noStrike" spc="-1" dirty="0" err="1">
                <a:latin typeface="Arial"/>
              </a:rPr>
              <a:t>zwei</a:t>
            </a:r>
            <a:r>
              <a:rPr lang="en-US" sz="2000" b="0" strike="noStrike" spc="-1" dirty="0">
                <a:latin typeface="Arial"/>
              </a:rPr>
              <a:t> parameter </a:t>
            </a:r>
            <a:r>
              <a:rPr lang="en-US" sz="2000" b="0" strike="noStrike" spc="-1" dirty="0" err="1">
                <a:latin typeface="Arial"/>
              </a:rPr>
              <a:t>übernehmen</a:t>
            </a:r>
            <a:r>
              <a:rPr lang="en-US" sz="2000" b="0" strike="noStrike" spc="-1" dirty="0">
                <a:latin typeface="Arial"/>
              </a:rPr>
              <a:t>, </a:t>
            </a:r>
            <a:r>
              <a:rPr lang="en-US" sz="2000" b="0" strike="noStrike" spc="-1" dirty="0" err="1">
                <a:latin typeface="Arial"/>
              </a:rPr>
              <a:t>erstes</a:t>
            </a:r>
            <a:r>
              <a:rPr lang="en-US" sz="2000" b="0" strike="noStrike" spc="-1" dirty="0">
                <a:latin typeface="Arial"/>
              </a:rPr>
              <a:t> </a:t>
            </a:r>
            <a:r>
              <a:rPr lang="en-US" sz="2000" b="0" strike="noStrike" spc="-1" dirty="0" err="1">
                <a:latin typeface="Arial"/>
              </a:rPr>
              <a:t>ist</a:t>
            </a:r>
            <a:r>
              <a:rPr lang="en-US" sz="2000" b="0" strike="noStrike" spc="-1" dirty="0">
                <a:latin typeface="Arial"/>
              </a:rPr>
              <a:t> </a:t>
            </a:r>
            <a:r>
              <a:rPr lang="en-US" sz="2000" b="0" strike="noStrike" spc="-1" dirty="0" err="1">
                <a:latin typeface="Arial"/>
              </a:rPr>
              <a:t>immer</a:t>
            </a:r>
            <a:r>
              <a:rPr lang="en-US" sz="2000" b="0" strike="noStrike" spc="-1" dirty="0">
                <a:latin typeface="Arial"/>
              </a:rPr>
              <a:t> </a:t>
            </a:r>
            <a:r>
              <a:rPr lang="en-US" sz="2000" b="0" strike="noStrike" spc="-1" dirty="0" err="1">
                <a:latin typeface="Arial"/>
              </a:rPr>
              <a:t>welche</a:t>
            </a:r>
            <a:r>
              <a:rPr lang="en-US" sz="2000" b="0" strike="noStrike" spc="-1" dirty="0">
                <a:latin typeface="Arial"/>
              </a:rPr>
              <a:t> </a:t>
            </a:r>
            <a:r>
              <a:rPr lang="en-US" sz="2000" b="0" strike="noStrike" spc="-1" dirty="0" err="1">
                <a:latin typeface="Arial"/>
              </a:rPr>
              <a:t>Zeilen</a:t>
            </a:r>
            <a:r>
              <a:rPr lang="en-US" sz="2000" b="0" strike="noStrike" spc="-1" dirty="0">
                <a:latin typeface="Arial"/>
              </a:rPr>
              <a:t> man </a:t>
            </a:r>
            <a:r>
              <a:rPr lang="en-US" sz="2000" b="0" strike="noStrike" spc="-1" dirty="0" err="1">
                <a:latin typeface="Arial"/>
              </a:rPr>
              <a:t>nehmen</a:t>
            </a:r>
            <a:r>
              <a:rPr lang="en-US" sz="2000" b="0" strike="noStrike" spc="-1" dirty="0">
                <a:latin typeface="Arial"/>
              </a:rPr>
              <a:t> </a:t>
            </a:r>
            <a:r>
              <a:rPr lang="en-US" sz="2000" b="0" strike="noStrike" spc="-1" dirty="0" err="1">
                <a:latin typeface="Arial"/>
              </a:rPr>
              <a:t>soll</a:t>
            </a:r>
            <a:r>
              <a:rPr lang="en-US" sz="2000" b="0" strike="noStrike" spc="-1" dirty="0">
                <a:latin typeface="Arial"/>
              </a:rPr>
              <a:t>, </a:t>
            </a:r>
            <a:r>
              <a:rPr lang="en-US" sz="2000" b="0" strike="noStrike" spc="-1" dirty="0" err="1">
                <a:latin typeface="Arial"/>
              </a:rPr>
              <a:t>zweites</a:t>
            </a:r>
            <a:r>
              <a:rPr lang="en-US" sz="2000" b="0" strike="noStrike" spc="-1" dirty="0">
                <a:latin typeface="Arial"/>
              </a:rPr>
              <a:t> </a:t>
            </a:r>
            <a:r>
              <a:rPr lang="en-US" sz="2000" b="0" strike="noStrike" spc="-1" dirty="0" err="1">
                <a:latin typeface="Arial"/>
              </a:rPr>
              <a:t>ist</a:t>
            </a:r>
            <a:r>
              <a:rPr lang="en-US" sz="2000" b="0" strike="noStrike" spc="-1" dirty="0">
                <a:latin typeface="Arial"/>
              </a:rPr>
              <a:t> </a:t>
            </a:r>
            <a:r>
              <a:rPr lang="en-US" sz="2000" b="0" strike="noStrike" spc="-1" dirty="0" err="1">
                <a:latin typeface="Arial"/>
              </a:rPr>
              <a:t>dann</a:t>
            </a:r>
            <a:r>
              <a:rPr lang="en-US" sz="2000" b="0" strike="noStrike" spc="-1" dirty="0">
                <a:latin typeface="Arial"/>
              </a:rPr>
              <a:t> die </a:t>
            </a:r>
            <a:r>
              <a:rPr lang="en-US" sz="2000" b="0" strike="noStrike" spc="-1" dirty="0" err="1">
                <a:latin typeface="Arial"/>
              </a:rPr>
              <a:t>jeweilige</a:t>
            </a:r>
            <a:r>
              <a:rPr lang="en-US" sz="2000" b="0" strike="noStrike" spc="-1" dirty="0">
                <a:latin typeface="Arial"/>
              </a:rPr>
              <a:t> </a:t>
            </a:r>
            <a:r>
              <a:rPr lang="en-US" sz="2000" b="0" strike="noStrike" spc="-1" dirty="0" err="1">
                <a:latin typeface="Arial"/>
              </a:rPr>
              <a:t>Spalte</a:t>
            </a:r>
            <a:endParaRPr lang="en-US" sz="2000" b="0" strike="noStrike" spc="-1" dirty="0">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PlaceHolder 1"/>
          <p:cNvSpPr>
            <a:spLocks noGrp="1" noRot="1" noChangeAspect="1"/>
          </p:cNvSpPr>
          <p:nvPr>
            <p:ph type="sldImg"/>
          </p:nvPr>
        </p:nvSpPr>
        <p:spPr>
          <a:xfrm>
            <a:off x="1370013" y="763588"/>
            <a:ext cx="5030787" cy="3771900"/>
          </a:xfrm>
          <a:prstGeom prst="rect">
            <a:avLst/>
          </a:prstGeom>
          <a:ln w="0">
            <a:noFill/>
          </a:ln>
        </p:spPr>
      </p:sp>
      <p:sp>
        <p:nvSpPr>
          <p:cNvPr id="61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Welche logischen Operatoren haben wir in der ganz ersten lv gemacht?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PlaceHolder 1"/>
          <p:cNvSpPr>
            <a:spLocks noGrp="1" noRot="1" noChangeAspect="1"/>
          </p:cNvSpPr>
          <p:nvPr>
            <p:ph type="sldImg"/>
          </p:nvPr>
        </p:nvSpPr>
        <p:spPr>
          <a:xfrm>
            <a:off x="1370013" y="763588"/>
            <a:ext cx="5030787" cy="3771900"/>
          </a:xfrm>
          <a:prstGeom prst="rect">
            <a:avLst/>
          </a:prstGeom>
          <a:ln w="0">
            <a:noFill/>
          </a:ln>
        </p:spPr>
      </p:sp>
      <p:sp>
        <p:nvSpPr>
          <p:cNvPr id="62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PlaceHolder 1"/>
          <p:cNvSpPr>
            <a:spLocks noGrp="1" noRot="1" noChangeAspect="1"/>
          </p:cNvSpPr>
          <p:nvPr>
            <p:ph type="sldImg"/>
          </p:nvPr>
        </p:nvSpPr>
        <p:spPr>
          <a:xfrm>
            <a:off x="1370013" y="763588"/>
            <a:ext cx="5030787" cy="3771900"/>
          </a:xfrm>
          <a:prstGeom prst="rect">
            <a:avLst/>
          </a:prstGeom>
          <a:ln w="0">
            <a:noFill/>
          </a:ln>
        </p:spPr>
      </p:sp>
      <p:sp>
        <p:nvSpPr>
          <p:cNvPr id="62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PlaceHolder 1"/>
          <p:cNvSpPr>
            <a:spLocks noGrp="1" noRot="1" noChangeAspect="1"/>
          </p:cNvSpPr>
          <p:nvPr>
            <p:ph type="sldImg"/>
          </p:nvPr>
        </p:nvSpPr>
        <p:spPr>
          <a:xfrm>
            <a:off x="1370013" y="763588"/>
            <a:ext cx="5030787" cy="3771900"/>
          </a:xfrm>
          <a:prstGeom prst="rect">
            <a:avLst/>
          </a:prstGeom>
          <a:ln w="0">
            <a:noFill/>
          </a:ln>
        </p:spPr>
      </p:sp>
      <p:sp>
        <p:nvSpPr>
          <p:cNvPr id="62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Tafel vielleicht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PlaceHolder 1"/>
          <p:cNvSpPr>
            <a:spLocks noGrp="1" noRot="1" noChangeAspect="1"/>
          </p:cNvSpPr>
          <p:nvPr>
            <p:ph type="sldImg"/>
          </p:nvPr>
        </p:nvSpPr>
        <p:spPr>
          <a:xfrm>
            <a:off x="1370013" y="763588"/>
            <a:ext cx="5030787" cy="3771900"/>
          </a:xfrm>
          <a:prstGeom prst="rect">
            <a:avLst/>
          </a:prstGeom>
          <a:ln w="0">
            <a:noFill/>
          </a:ln>
        </p:spPr>
      </p:sp>
      <p:sp>
        <p:nvSpPr>
          <p:cNvPr id="626"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laceHolder 1"/>
          <p:cNvSpPr>
            <a:spLocks noGrp="1" noRot="1" noChangeAspect="1"/>
          </p:cNvSpPr>
          <p:nvPr>
            <p:ph type="sldImg"/>
          </p:nvPr>
        </p:nvSpPr>
        <p:spPr>
          <a:xfrm>
            <a:off x="1370013" y="763588"/>
            <a:ext cx="5030787" cy="3771900"/>
          </a:xfrm>
          <a:prstGeom prst="rect">
            <a:avLst/>
          </a:prstGeom>
          <a:ln w="0">
            <a:noFill/>
          </a:ln>
        </p:spPr>
      </p:sp>
      <p:sp>
        <p:nvSpPr>
          <p:cNvPr id="62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PlaceHolder 1"/>
          <p:cNvSpPr>
            <a:spLocks noGrp="1" noRot="1" noChangeAspect="1"/>
          </p:cNvSpPr>
          <p:nvPr>
            <p:ph type="sldImg"/>
          </p:nvPr>
        </p:nvSpPr>
        <p:spPr>
          <a:xfrm>
            <a:off x="1370013" y="763588"/>
            <a:ext cx="5030787" cy="3771900"/>
          </a:xfrm>
          <a:prstGeom prst="rect">
            <a:avLst/>
          </a:prstGeom>
          <a:ln w="0">
            <a:noFill/>
          </a:ln>
        </p:spPr>
      </p:sp>
      <p:sp>
        <p:nvSpPr>
          <p:cNvPr id="63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noRot="1" noChangeAspect="1"/>
          </p:cNvSpPr>
          <p:nvPr>
            <p:ph type="sldImg"/>
          </p:nvPr>
        </p:nvSpPr>
        <p:spPr>
          <a:xfrm>
            <a:off x="1370013" y="763588"/>
            <a:ext cx="5030787" cy="3771900"/>
          </a:xfrm>
          <a:prstGeom prst="rect">
            <a:avLst/>
          </a:prstGeom>
          <a:ln w="0">
            <a:noFill/>
          </a:ln>
        </p:spPr>
      </p:sp>
      <p:sp>
        <p:nvSpPr>
          <p:cNvPr id="63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493223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noRot="1" noChangeAspect="1"/>
          </p:cNvSpPr>
          <p:nvPr>
            <p:ph type="sldImg"/>
          </p:nvPr>
        </p:nvSpPr>
        <p:spPr>
          <a:xfrm>
            <a:off x="1370013" y="763588"/>
            <a:ext cx="5030787" cy="3771900"/>
          </a:xfrm>
          <a:prstGeom prst="rect">
            <a:avLst/>
          </a:prstGeom>
          <a:ln w="0">
            <a:noFill/>
          </a:ln>
        </p:spPr>
      </p:sp>
      <p:sp>
        <p:nvSpPr>
          <p:cNvPr id="63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extLst>
      <p:ext uri="{BB962C8B-B14F-4D97-AF65-F5344CB8AC3E}">
        <p14:creationId xmlns:p14="http://schemas.microsoft.com/office/powerpoint/2010/main" val="1011649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PlaceHolder 1"/>
          <p:cNvSpPr>
            <a:spLocks noGrp="1" noRot="1" noChangeAspect="1"/>
          </p:cNvSpPr>
          <p:nvPr>
            <p:ph type="sldImg"/>
          </p:nvPr>
        </p:nvSpPr>
        <p:spPr>
          <a:xfrm>
            <a:off x="1370013" y="763588"/>
            <a:ext cx="5030787" cy="3771900"/>
          </a:xfrm>
          <a:prstGeom prst="rect">
            <a:avLst/>
          </a:prstGeom>
          <a:ln w="0">
            <a:noFill/>
          </a:ln>
        </p:spPr>
      </p:sp>
      <p:sp>
        <p:nvSpPr>
          <p:cNvPr id="636"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PlaceHolder 1"/>
          <p:cNvSpPr>
            <a:spLocks noGrp="1" noRot="1" noChangeAspect="1"/>
          </p:cNvSpPr>
          <p:nvPr>
            <p:ph type="sldImg"/>
          </p:nvPr>
        </p:nvSpPr>
        <p:spPr>
          <a:xfrm>
            <a:off x="1370013" y="763588"/>
            <a:ext cx="5030787" cy="3771900"/>
          </a:xfrm>
          <a:prstGeom prst="rect">
            <a:avLst/>
          </a:prstGeom>
          <a:ln w="0">
            <a:noFill/>
          </a:ln>
        </p:spPr>
      </p:sp>
      <p:sp>
        <p:nvSpPr>
          <p:cNvPr id="63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PlaceHolder 1"/>
          <p:cNvSpPr>
            <a:spLocks noGrp="1" noRot="1" noChangeAspect="1"/>
          </p:cNvSpPr>
          <p:nvPr>
            <p:ph type="sldImg"/>
          </p:nvPr>
        </p:nvSpPr>
        <p:spPr>
          <a:xfrm>
            <a:off x="1370013" y="763588"/>
            <a:ext cx="5030787" cy="3771900"/>
          </a:xfrm>
          <a:prstGeom prst="rect">
            <a:avLst/>
          </a:prstGeom>
          <a:ln w="0">
            <a:noFill/>
          </a:ln>
        </p:spPr>
      </p:sp>
      <p:sp>
        <p:nvSpPr>
          <p:cNvPr id="64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PlaceHolder 1"/>
          <p:cNvSpPr>
            <a:spLocks noGrp="1" noRot="1" noChangeAspect="1"/>
          </p:cNvSpPr>
          <p:nvPr>
            <p:ph type="sldImg"/>
          </p:nvPr>
        </p:nvSpPr>
        <p:spPr>
          <a:xfrm>
            <a:off x="1370013" y="763588"/>
            <a:ext cx="5030787" cy="3771900"/>
          </a:xfrm>
          <a:prstGeom prst="rect">
            <a:avLst/>
          </a:prstGeom>
          <a:ln w="0">
            <a:noFill/>
          </a:ln>
        </p:spPr>
      </p:sp>
      <p:sp>
        <p:nvSpPr>
          <p:cNvPr id="64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PlaceHolder 1"/>
          <p:cNvSpPr>
            <a:spLocks noGrp="1" noRot="1" noChangeAspect="1"/>
          </p:cNvSpPr>
          <p:nvPr>
            <p:ph type="sldImg"/>
          </p:nvPr>
        </p:nvSpPr>
        <p:spPr>
          <a:xfrm>
            <a:off x="1370013" y="763588"/>
            <a:ext cx="5030787" cy="3771900"/>
          </a:xfrm>
          <a:prstGeom prst="rect">
            <a:avLst/>
          </a:prstGeom>
          <a:ln w="0">
            <a:noFill/>
          </a:ln>
        </p:spPr>
      </p:sp>
      <p:sp>
        <p:nvSpPr>
          <p:cNvPr id="64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10:35</a:t>
            </a:r>
          </a:p>
        </p:txBody>
      </p:sp>
    </p:spTree>
    <p:extLst>
      <p:ext uri="{BB962C8B-B14F-4D97-AF65-F5344CB8AC3E}">
        <p14:creationId xmlns:p14="http://schemas.microsoft.com/office/powerpoint/2010/main" val="3360586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662775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043565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4882505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442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PlaceHolder 1"/>
          <p:cNvSpPr>
            <a:spLocks noGrp="1" noRot="1" noChangeAspect="1"/>
          </p:cNvSpPr>
          <p:nvPr>
            <p:ph type="sldImg"/>
          </p:nvPr>
        </p:nvSpPr>
        <p:spPr>
          <a:xfrm>
            <a:off x="1370013" y="763588"/>
            <a:ext cx="5030787" cy="3771900"/>
          </a:xfrm>
          <a:prstGeom prst="rect">
            <a:avLst/>
          </a:prstGeom>
          <a:ln w="0">
            <a:noFill/>
          </a:ln>
        </p:spPr>
      </p:sp>
      <p:sp>
        <p:nvSpPr>
          <p:cNvPr id="61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PlaceHolder 1"/>
          <p:cNvSpPr>
            <a:spLocks noGrp="1" noRot="1" noChangeAspect="1"/>
          </p:cNvSpPr>
          <p:nvPr>
            <p:ph type="sldImg"/>
          </p:nvPr>
        </p:nvSpPr>
        <p:spPr>
          <a:xfrm>
            <a:off x="1370013" y="763588"/>
            <a:ext cx="5030787" cy="3771900"/>
          </a:xfrm>
          <a:prstGeom prst="rect">
            <a:avLst/>
          </a:prstGeom>
          <a:ln w="0">
            <a:noFill/>
          </a:ln>
        </p:spPr>
      </p:sp>
      <p:sp>
        <p:nvSpPr>
          <p:cNvPr id="616"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PlaceHolder 1"/>
          <p:cNvSpPr>
            <a:spLocks noGrp="1" noRot="1" noChangeAspect="1"/>
          </p:cNvSpPr>
          <p:nvPr>
            <p:ph type="sldImg"/>
          </p:nvPr>
        </p:nvSpPr>
        <p:spPr>
          <a:xfrm>
            <a:off x="1370013" y="763588"/>
            <a:ext cx="5030787" cy="3771900"/>
          </a:xfrm>
          <a:prstGeom prst="rect">
            <a:avLst/>
          </a:prstGeom>
          <a:ln w="0">
            <a:noFill/>
          </a:ln>
        </p:spPr>
      </p:sp>
      <p:sp>
        <p:nvSpPr>
          <p:cNvPr id="61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PlaceHolder 1"/>
          <p:cNvSpPr>
            <a:spLocks noGrp="1" noRot="1" noChangeAspect="1"/>
          </p:cNvSpPr>
          <p:nvPr>
            <p:ph type="sldImg"/>
          </p:nvPr>
        </p:nvSpPr>
        <p:spPr>
          <a:xfrm>
            <a:off x="1370013" y="763588"/>
            <a:ext cx="5030787" cy="3771900"/>
          </a:xfrm>
          <a:prstGeom prst="rect">
            <a:avLst/>
          </a:prstGeom>
          <a:ln w="0">
            <a:noFill/>
          </a:ln>
        </p:spPr>
      </p:sp>
      <p:sp>
        <p:nvSpPr>
          <p:cNvPr id="62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PlaceHolder 1"/>
          <p:cNvSpPr>
            <a:spLocks noGrp="1" noRot="1" noChangeAspect="1"/>
          </p:cNvSpPr>
          <p:nvPr>
            <p:ph type="sldImg"/>
          </p:nvPr>
        </p:nvSpPr>
        <p:spPr>
          <a:xfrm>
            <a:off x="1370013" y="763588"/>
            <a:ext cx="5030787" cy="3771900"/>
          </a:xfrm>
          <a:prstGeom prst="rect">
            <a:avLst/>
          </a:prstGeom>
          <a:ln w="0">
            <a:noFill/>
          </a:ln>
        </p:spPr>
      </p:sp>
      <p:sp>
        <p:nvSpPr>
          <p:cNvPr id="62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PlaceHolder 1"/>
          <p:cNvSpPr>
            <a:spLocks noGrp="1" noRot="1" noChangeAspect="1"/>
          </p:cNvSpPr>
          <p:nvPr>
            <p:ph type="sldImg"/>
          </p:nvPr>
        </p:nvSpPr>
        <p:spPr>
          <a:xfrm>
            <a:off x="1370013" y="763588"/>
            <a:ext cx="5030787" cy="3771900"/>
          </a:xfrm>
          <a:prstGeom prst="rect">
            <a:avLst/>
          </a:prstGeom>
          <a:ln w="0">
            <a:noFill/>
          </a:ln>
        </p:spPr>
      </p:sp>
      <p:sp>
        <p:nvSpPr>
          <p:cNvPr id="62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zxx" sz="2000" b="0" strike="noStrike" spc="-1">
                <a:latin typeface="Arial"/>
              </a:rPr>
              <a:t>10:35</a:t>
            </a:r>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70198"/>
            <a:ext cx="1232807" cy="307777"/>
          </a:xfrm>
          <a:prstGeom prst="rect">
            <a:avLst/>
          </a:prstGeom>
          <a:noFill/>
        </p:spPr>
        <p:txBody>
          <a:bodyPr wrap="square" rtlCol="0">
            <a:spAutoFit/>
          </a:bodyPr>
          <a:lstStyle/>
          <a:p>
            <a:fld id="{CE9CBD56-2686-4AAC-B011-CC68FE510BD3}" type="slidenum">
              <a:rPr lang="de-AT" smtClean="0">
                <a:solidFill>
                  <a:schemeClr val="bg1"/>
                </a:solidFill>
              </a:rPr>
              <a:t>‹Nr.›</a:t>
            </a:fld>
            <a:r>
              <a:rPr lang="de-AT" dirty="0">
                <a:solidFill>
                  <a:schemeClr val="bg1"/>
                </a:solidFill>
              </a:rPr>
              <a:t> / 38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70198"/>
            <a:ext cx="1232807" cy="307777"/>
          </a:xfrm>
          <a:prstGeom prst="rect">
            <a:avLst/>
          </a:prstGeom>
          <a:noFill/>
        </p:spPr>
        <p:txBody>
          <a:bodyPr wrap="square" rtlCol="0">
            <a:spAutoFit/>
          </a:bodyPr>
          <a:lstStyle/>
          <a:p>
            <a:fld id="{CE9CBD56-2686-4AAC-B011-CC68FE510BD3}" type="slidenum">
              <a:rPr lang="de-AT" smtClean="0">
                <a:solidFill>
                  <a:schemeClr val="bg1"/>
                </a:solidFill>
              </a:rPr>
              <a:t>‹Nr.›</a:t>
            </a:fld>
            <a:r>
              <a:rPr lang="de-AT" dirty="0">
                <a:solidFill>
                  <a:schemeClr val="bg1"/>
                </a:solidFill>
              </a:rPr>
              <a:t> / 38</a:t>
            </a:r>
          </a:p>
        </p:txBody>
      </p:sp>
    </p:spTree>
    <p:extLst>
      <p:ext uri="{BB962C8B-B14F-4D97-AF65-F5344CB8AC3E}">
        <p14:creationId xmlns:p14="http://schemas.microsoft.com/office/powerpoint/2010/main" val="213993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9D5A73E5-E1DD-458C-A16A-C4A93D2B617D}" type="slidenum">
              <a:t>‹Nr.›</a:t>
            </a:fld>
            <a:endParaRPr/>
          </a:p>
        </p:txBody>
      </p:sp>
      <p:sp>
        <p:nvSpPr>
          <p:cNvPr id="4" name="PlaceHolder 3"/>
          <p:cNvSpPr>
            <a:spLocks noGrp="1"/>
          </p:cNvSpPr>
          <p:nvPr>
            <p:ph type="dt" idx="6"/>
          </p:nvPr>
        </p:nvSpPr>
        <p:spPr/>
        <p:txBody>
          <a:bodyPr/>
          <a:lstStyle/>
          <a:p>
            <a:endParaRPr/>
          </a:p>
        </p:txBody>
      </p:sp>
    </p:spTree>
    <p:extLst>
      <p:ext uri="{BB962C8B-B14F-4D97-AF65-F5344CB8AC3E}">
        <p14:creationId xmlns:p14="http://schemas.microsoft.com/office/powerpoint/2010/main" val="689701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6">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7">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mybinder.org/v2/gh/dhelic/focsp/main?labpath=notebooks%2Funit8.ipynb"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8.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36.xml"/><Relationship Id="rId5" Type="http://schemas.openxmlformats.org/officeDocument/2006/relationships/slide" Target="slide16.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ndas.pydata.org/pandas-docs/stable/user_guide/text.html#method-summary"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hyperlink" Target="https://pandas.pydata.org/docs/reference/api/pandas.DataFrame.plot.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mybinder.org/v2/gh/dhelic/focsp/main?labpath=notebooks%2Funit8_exercise"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helic/focsp/blob/main/notebooks/unit8_exercise.ipynb"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22" y="1905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b="1" noProof="0" dirty="0">
                <a:solidFill>
                  <a:schemeClr val="lt1"/>
                </a:solidFill>
                <a:latin typeface="Calibri"/>
                <a:ea typeface="Calibri"/>
                <a:cs typeface="Calibri"/>
                <a:sym typeface="Calibri"/>
              </a:rPr>
              <a:t>Fundamentals of Computer Science and Programming</a:t>
            </a: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841930" y="5268389"/>
            <a:ext cx="5131625"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8</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Programming Part V</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2"/>
          <p:cNvSpPr>
            <a:spLocks noGrp="1"/>
          </p:cNvSpPr>
          <p:nvPr>
            <p:ph type="body" idx="1"/>
          </p:nvPr>
        </p:nvSpPr>
        <p:spPr>
          <a:xfrm>
            <a:off x="619431" y="2142980"/>
            <a:ext cx="7934633" cy="1483089"/>
          </a:xfrm>
          <a:prstGeom prst="rect">
            <a:avLst/>
          </a:prstGeom>
          <a:noFill/>
          <a:ln w="0">
            <a:noFill/>
          </a:ln>
        </p:spPr>
        <p:txBody>
          <a:bodyPr lIns="0" tIns="0" rIns="0" bIns="0" anchor="t">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Writing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text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'test.txt'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Setting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writing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mode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'w'</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default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type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a:t>
            </a:r>
          </a:p>
          <a:p>
            <a:pPr marL="743414" lvl="2"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Append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content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instead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overwriting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Writing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characters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write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sp>
        <p:nvSpPr>
          <p:cNvPr id="516" name="Textfeld 515"/>
          <p:cNvSpPr txBox="1"/>
          <p:nvPr/>
        </p:nvSpPr>
        <p:spPr>
          <a:xfrm>
            <a:off x="710876" y="4139876"/>
            <a:ext cx="8142760" cy="1598772"/>
          </a:xfrm>
          <a:prstGeom prst="rect">
            <a:avLst/>
          </a:prstGeom>
          <a:solidFill>
            <a:srgbClr val="DAE3F3"/>
          </a:solidFill>
          <a:ln w="0">
            <a:noFill/>
          </a:ln>
        </p:spPr>
        <p:txBody>
          <a:bodyPr lIns="63607" tIns="31804" rIns="63607" bIns="31804" anchor="t">
            <a:noAutofit/>
          </a:bodyPr>
          <a:lstStyle/>
          <a:p>
            <a:r>
              <a:rPr lang="en-US" sz="1800" spc="-1" dirty="0">
                <a:solidFill>
                  <a:srgbClr val="0F0F0F"/>
                </a:solidFill>
                <a:latin typeface="Consolas" panose="020B0609020204030204" pitchFamily="49" charset="0"/>
                <a:ea typeface="Droid Sans Fallback"/>
              </a:rPr>
              <a:t>filename = </a:t>
            </a:r>
            <a:r>
              <a:rPr lang="de-AT" sz="1800" spc="-1" dirty="0">
                <a:solidFill>
                  <a:srgbClr val="0F0F0F"/>
                </a:solidFill>
                <a:latin typeface="Consolas" panose="020B0609020204030204" pitchFamily="49" charset="0"/>
                <a:ea typeface="Droid Sans Fallback"/>
              </a:rPr>
              <a:t>'test_write.txt'</a:t>
            </a:r>
            <a:r>
              <a:rPr lang="en-US" sz="1800" spc="-1" dirty="0">
                <a:solidFill>
                  <a:srgbClr val="0F0F0F"/>
                </a:solidFill>
                <a:latin typeface="Consolas" panose="020B0609020204030204" pitchFamily="49" charset="0"/>
                <a:ea typeface="Droid Sans Fallback"/>
              </a:rPr>
              <a:t> </a:t>
            </a:r>
            <a:endParaRPr lang="en-US" sz="1800" spc="-1" dirty="0">
              <a:latin typeface="Consolas" panose="020B0609020204030204" pitchFamily="49" charset="0"/>
            </a:endParaRPr>
          </a:p>
          <a:p>
            <a:r>
              <a:rPr lang="en-US" sz="1800" b="1" spc="-1" dirty="0">
                <a:solidFill>
                  <a:srgbClr val="0F0F0F"/>
                </a:solidFill>
                <a:latin typeface="Consolas" panose="020B0609020204030204" pitchFamily="49" charset="0"/>
                <a:ea typeface="Droid Sans Fallback"/>
              </a:rPr>
              <a:t>with</a:t>
            </a:r>
            <a:r>
              <a:rPr lang="en-US" sz="1800" spc="-1" dirty="0">
                <a:solidFill>
                  <a:srgbClr val="0F0F0F"/>
                </a:solidFill>
                <a:latin typeface="Consolas" panose="020B0609020204030204" pitchFamily="49" charset="0"/>
                <a:ea typeface="Droid Sans Fallback"/>
              </a:rPr>
              <a:t> open(filename</a:t>
            </a:r>
            <a:r>
              <a:rPr lang="de-AT" sz="1800" spc="-1" dirty="0">
                <a:solidFill>
                  <a:srgbClr val="0F0F0F"/>
                </a:solidFill>
                <a:latin typeface="Consolas" panose="020B0609020204030204" pitchFamily="49" charset="0"/>
                <a:ea typeface="Droid Sans Fallback"/>
              </a:rPr>
              <a:t>, 'w'</a:t>
            </a:r>
            <a:r>
              <a:rPr lang="en-US" sz="1800" spc="-1" dirty="0">
                <a:solidFill>
                  <a:srgbClr val="0F0F0F"/>
                </a:solidFill>
                <a:latin typeface="Consolas" panose="020B0609020204030204" pitchFamily="49" charset="0"/>
              </a:rPr>
              <a:t>) </a:t>
            </a:r>
            <a:r>
              <a:rPr lang="en-US" sz="1800" b="1" spc="-1" dirty="0">
                <a:solidFill>
                  <a:srgbClr val="0F0F0F"/>
                </a:solidFill>
                <a:latin typeface="Consolas" panose="020B0609020204030204" pitchFamily="49" charset="0"/>
              </a:rPr>
              <a:t>as</a:t>
            </a:r>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file_obj</a:t>
            </a:r>
            <a:r>
              <a:rPr lang="en-US" sz="1800" spc="-1" dirty="0">
                <a:solidFill>
                  <a:srgbClr val="0F0F0F"/>
                </a:solidFill>
                <a:latin typeface="Consolas" panose="020B0609020204030204" pitchFamily="49" charset="0"/>
              </a:rPr>
              <a:t>:</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ea typeface="Droid Sans Fallback"/>
              </a:rPr>
              <a:t>    </a:t>
            </a:r>
            <a:r>
              <a:rPr lang="en-US" sz="1800" spc="-1" dirty="0">
                <a:solidFill>
                  <a:srgbClr val="0F0F0F"/>
                </a:solidFill>
                <a:latin typeface="Consolas" panose="020B0609020204030204" pitchFamily="49" charset="0"/>
              </a:rPr>
              <a:t># Note the newline char (\n)</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ea typeface="Droid Sans Fallback"/>
              </a:rPr>
              <a:t>    </a:t>
            </a:r>
            <a:r>
              <a:rPr lang="en-US" sz="1800" spc="-1" dirty="0" err="1">
                <a:solidFill>
                  <a:srgbClr val="0F0F0F"/>
                </a:solidFill>
                <a:latin typeface="Consolas" panose="020B0609020204030204" pitchFamily="49" charset="0"/>
                <a:ea typeface="Droid Sans Fallback"/>
              </a:rPr>
              <a:t>file_obj.write</a:t>
            </a:r>
            <a:r>
              <a:rPr lang="en-US" sz="1800" spc="-1" dirty="0">
                <a:solidFill>
                  <a:srgbClr val="0F0F0F"/>
                </a:solidFill>
                <a:latin typeface="Consolas" panose="020B0609020204030204" pitchFamily="49" charset="0"/>
                <a:ea typeface="Droid Sans Fallback"/>
              </a:rPr>
              <a:t>(</a:t>
            </a:r>
            <a:r>
              <a:rPr lang="de-AT" sz="1800" spc="-1" dirty="0">
                <a:solidFill>
                  <a:srgbClr val="0F0F0F"/>
                </a:solidFill>
                <a:latin typeface="Consolas" panose="020B0609020204030204" pitchFamily="49" charset="0"/>
                <a:ea typeface="Droid Sans Fallback"/>
              </a:rPr>
              <a:t>'I </a:t>
            </a:r>
            <a:r>
              <a:rPr lang="de-AT" sz="1800" spc="-1" dirty="0" err="1">
                <a:solidFill>
                  <a:srgbClr val="0F0F0F"/>
                </a:solidFill>
                <a:latin typeface="Consolas" panose="020B0609020204030204" pitchFamily="49" charset="0"/>
                <a:ea typeface="Droid Sans Fallback"/>
              </a:rPr>
              <a:t>love</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Programming</a:t>
            </a:r>
            <a:r>
              <a:rPr lang="de-AT" sz="1800" spc="-1" dirty="0">
                <a:solidFill>
                  <a:srgbClr val="0F0F0F"/>
                </a:solidFill>
                <a:latin typeface="Consolas" panose="020B0609020204030204" pitchFamily="49" charset="0"/>
                <a:ea typeface="Droid Sans Fallback"/>
              </a:rPr>
              <a:t>.\n'</a:t>
            </a:r>
            <a:r>
              <a:rPr lang="en-US" sz="1800" spc="-1" dirty="0">
                <a:solidFill>
                  <a:srgbClr val="0F0F0F"/>
                </a:solidFill>
                <a:latin typeface="Consolas" panose="020B0609020204030204" pitchFamily="49" charset="0"/>
              </a:rPr>
              <a:t>)</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ea typeface="Droid Sans Fallback"/>
              </a:rPr>
              <a:t>    </a:t>
            </a:r>
            <a:r>
              <a:rPr lang="en-US" sz="1800" spc="-1" dirty="0" err="1">
                <a:solidFill>
                  <a:srgbClr val="0F0F0F"/>
                </a:solidFill>
                <a:latin typeface="Consolas" panose="020B0609020204030204" pitchFamily="49" charset="0"/>
                <a:ea typeface="Droid Sans Fallback"/>
              </a:rPr>
              <a:t>file_obj.write</a:t>
            </a:r>
            <a:r>
              <a:rPr lang="en-US" sz="1800" spc="-1" dirty="0">
                <a:solidFill>
                  <a:srgbClr val="0F0F0F"/>
                </a:solidFill>
                <a:latin typeface="Consolas" panose="020B0609020204030204" pitchFamily="49" charset="0"/>
                <a:ea typeface="Droid Sans Fallback"/>
              </a:rPr>
              <a:t>(</a:t>
            </a:r>
            <a:r>
              <a:rPr lang="de-AT" sz="1800" spc="-1" dirty="0">
                <a:solidFill>
                  <a:srgbClr val="0F0F0F"/>
                </a:solidFill>
                <a:latin typeface="Consolas" panose="020B0609020204030204" pitchFamily="49" charset="0"/>
                <a:ea typeface="Droid Sans Fallback"/>
              </a:rPr>
              <a:t>'I do not like Maths.\n'</a:t>
            </a:r>
            <a:r>
              <a:rPr lang="en-US" sz="1800" spc="-1" dirty="0">
                <a:solidFill>
                  <a:srgbClr val="0F0F0F"/>
                </a:solidFill>
                <a:latin typeface="Consolas" panose="020B0609020204030204" pitchFamily="49" charset="0"/>
              </a:rPr>
              <a:t>)</a:t>
            </a:r>
            <a:endParaRPr lang="en-US" sz="1800" spc="-1" dirty="0">
              <a:latin typeface="Consolas" panose="020B0609020204030204" pitchFamily="49" charset="0"/>
            </a:endParaRPr>
          </a:p>
        </p:txBody>
      </p:sp>
      <p:sp>
        <p:nvSpPr>
          <p:cNvPr id="10" name="Google Shape;86;p2">
            <a:extLst>
              <a:ext uri="{FF2B5EF4-FFF2-40B4-BE49-F238E27FC236}">
                <a16:creationId xmlns:a16="http://schemas.microsoft.com/office/drawing/2014/main" id="{906907AB-2AD0-48E9-B515-869D3C2357D2}"/>
              </a:ext>
            </a:extLst>
          </p:cNvPr>
          <p:cNvSpPr txBox="1">
            <a:spLocks/>
          </p:cNvSpPr>
          <p:nvPr/>
        </p:nvSpPr>
        <p:spPr>
          <a:xfrm>
            <a:off x="313944" y="179727"/>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Writing text files</a:t>
            </a:r>
            <a:endParaRPr lang="en-US"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CSV files and module imports</a:t>
            </a:r>
            <a:endParaRPr lang="de-AT" sz="440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018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PlaceHolder 2"/>
          <p:cNvSpPr>
            <a:spLocks noGrp="1"/>
          </p:cNvSpPr>
          <p:nvPr>
            <p:ph/>
          </p:nvPr>
        </p:nvSpPr>
        <p:spPr>
          <a:xfrm>
            <a:off x="622335" y="2000634"/>
            <a:ext cx="8410420" cy="1840898"/>
          </a:xfrm>
          <a:prstGeom prst="rect">
            <a:avLst/>
          </a:prstGeom>
          <a:noFill/>
          <a:ln w="0">
            <a:noFill/>
          </a:ln>
        </p:spPr>
        <p:txBody>
          <a:bodyPr lIns="0" tIns="0" rIns="0" bIns="0" anchor="t">
            <a:noAutofit/>
          </a:bodyPr>
          <a:lstStyle/>
          <a:p>
            <a:pPr marL="286214" lvl="1" indent="-285959">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CSV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 Files in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table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format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i.e., Excel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format</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5200" lvl="1" indent="-285959">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CSV =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Comma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Separated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Value</a:t>
            </a:r>
          </a:p>
          <a:p>
            <a:pPr marL="745200" lvl="1" indent="-285959">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Cells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separated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delimiter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(e.g.,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5200" lvl="1" indent="-285959">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Default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separator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depends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on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system</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language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5200" lvl="1" indent="-285959">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Can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be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imported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table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processing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software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Reading/</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writing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csv</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external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modules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(e.g.,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csv</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pandas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p:txBody>
      </p:sp>
      <p:sp>
        <p:nvSpPr>
          <p:cNvPr id="527" name="Textfeld 526"/>
          <p:cNvSpPr txBox="1"/>
          <p:nvPr/>
        </p:nvSpPr>
        <p:spPr>
          <a:xfrm>
            <a:off x="307351" y="4163538"/>
            <a:ext cx="4329880" cy="1548834"/>
          </a:xfrm>
          <a:prstGeom prst="rect">
            <a:avLst/>
          </a:prstGeom>
          <a:solidFill>
            <a:srgbClr val="DAE3F3"/>
          </a:solidFill>
          <a:ln w="0">
            <a:noFill/>
          </a:ln>
        </p:spPr>
        <p:txBody>
          <a:bodyPr lIns="63607" tIns="31804" rIns="63607" bIns="31804" anchor="t">
            <a:noAutofit/>
          </a:bodyPr>
          <a:lstStyle/>
          <a:p>
            <a:r>
              <a:rPr lang="en-US" sz="1800" spc="-1" dirty="0">
                <a:solidFill>
                  <a:srgbClr val="0F0F0F"/>
                </a:solidFill>
                <a:highlight>
                  <a:srgbClr val="DAE3F3"/>
                </a:highlight>
                <a:latin typeface="Consolas" panose="020B0609020204030204" pitchFamily="49" charset="0"/>
                <a:ea typeface="Droid Sans Fallback"/>
              </a:rPr>
              <a:t>Mat.Nr.,</a:t>
            </a:r>
            <a:r>
              <a:rPr lang="en-US" sz="1800" spc="-1" dirty="0" err="1">
                <a:solidFill>
                  <a:srgbClr val="0F0F0F"/>
                </a:solidFill>
                <a:highlight>
                  <a:srgbClr val="DAE3F3"/>
                </a:highlight>
                <a:latin typeface="Consolas" panose="020B0609020204030204" pitchFamily="49" charset="0"/>
                <a:ea typeface="Droid Sans Fallback"/>
              </a:rPr>
              <a:t>Vorname,Nachname,Punkte</a:t>
            </a:r>
            <a:endParaRPr lang="en-US" sz="1800" spc="-1" dirty="0">
              <a:highlight>
                <a:srgbClr val="DAE3F3"/>
              </a:highlight>
              <a:latin typeface="Consolas" panose="020B0609020204030204" pitchFamily="49" charset="0"/>
            </a:endParaRPr>
          </a:p>
          <a:p>
            <a:r>
              <a:rPr lang="en-US" sz="1800" spc="-1" dirty="0">
                <a:solidFill>
                  <a:srgbClr val="0F0F0F"/>
                </a:solidFill>
                <a:highlight>
                  <a:srgbClr val="DAE3F3"/>
                </a:highlight>
                <a:latin typeface="Consolas" panose="020B0609020204030204" pitchFamily="49" charset="0"/>
                <a:ea typeface="Droid Sans Fallback"/>
              </a:rPr>
              <a:t>1234,Martina,Muster,10</a:t>
            </a:r>
            <a:endParaRPr lang="en-US" sz="1800" spc="-1" dirty="0">
              <a:highlight>
                <a:srgbClr val="DAE3F3"/>
              </a:highlight>
              <a:latin typeface="Consolas" panose="020B0609020204030204" pitchFamily="49" charset="0"/>
            </a:endParaRPr>
          </a:p>
          <a:p>
            <a:r>
              <a:rPr lang="en-US" sz="1800" spc="-1" dirty="0">
                <a:solidFill>
                  <a:srgbClr val="0F0F0F"/>
                </a:solidFill>
                <a:highlight>
                  <a:srgbClr val="DAE3F3"/>
                </a:highlight>
                <a:latin typeface="Consolas" panose="020B0609020204030204" pitchFamily="49" charset="0"/>
                <a:ea typeface="Droid Sans Fallback"/>
              </a:rPr>
              <a:t>1313,Max,Muster,12</a:t>
            </a:r>
            <a:endParaRPr lang="en-US" sz="1800" spc="-1" dirty="0">
              <a:highlight>
                <a:srgbClr val="DAE3F3"/>
              </a:highlight>
              <a:latin typeface="Consolas" panose="020B0609020204030204" pitchFamily="49" charset="0"/>
            </a:endParaRPr>
          </a:p>
          <a:p>
            <a:r>
              <a:rPr lang="en-US" sz="1800" spc="-1" dirty="0">
                <a:solidFill>
                  <a:srgbClr val="0F0F0F"/>
                </a:solidFill>
                <a:highlight>
                  <a:srgbClr val="DAE3F3"/>
                </a:highlight>
                <a:latin typeface="Consolas" panose="020B0609020204030204" pitchFamily="49" charset="0"/>
                <a:ea typeface="Droid Sans Fallback"/>
              </a:rPr>
              <a:t>4242,Test,Student,16</a:t>
            </a:r>
            <a:endParaRPr lang="en-US" sz="1800" spc="-1" dirty="0">
              <a:highlight>
                <a:srgbClr val="DAE3F3"/>
              </a:highlight>
              <a:latin typeface="Consolas" panose="020B0609020204030204" pitchFamily="49" charset="0"/>
            </a:endParaRPr>
          </a:p>
          <a:p>
            <a:r>
              <a:rPr lang="en-US" sz="1800" spc="-1" dirty="0">
                <a:solidFill>
                  <a:srgbClr val="0F0F0F"/>
                </a:solidFill>
                <a:highlight>
                  <a:srgbClr val="DAE3F3"/>
                </a:highlight>
                <a:latin typeface="Consolas" panose="020B0609020204030204" pitchFamily="49" charset="0"/>
                <a:ea typeface="Droid Sans Fallback"/>
              </a:rPr>
              <a:t>2424,Test,Studentin,14</a:t>
            </a:r>
            <a:endParaRPr lang="en-US" sz="1800" spc="-1" dirty="0">
              <a:highlight>
                <a:srgbClr val="DAE3F3"/>
              </a:highlight>
              <a:latin typeface="Consolas" panose="020B0609020204030204" pitchFamily="49" charset="0"/>
            </a:endParaRPr>
          </a:p>
        </p:txBody>
      </p:sp>
      <p:pic>
        <p:nvPicPr>
          <p:cNvPr id="528" name="Grafik 527"/>
          <p:cNvPicPr/>
          <p:nvPr/>
        </p:nvPicPr>
        <p:blipFill>
          <a:blip r:embed="rId3"/>
          <a:stretch/>
        </p:blipFill>
        <p:spPr>
          <a:xfrm>
            <a:off x="5373296" y="4158958"/>
            <a:ext cx="3593816" cy="1339062"/>
          </a:xfrm>
          <a:prstGeom prst="rect">
            <a:avLst/>
          </a:prstGeom>
          <a:ln w="0">
            <a:noFill/>
          </a:ln>
        </p:spPr>
      </p:pic>
      <p:sp>
        <p:nvSpPr>
          <p:cNvPr id="529" name="Pfeil: nach links und rechts 528"/>
          <p:cNvSpPr/>
          <p:nvPr/>
        </p:nvSpPr>
        <p:spPr>
          <a:xfrm>
            <a:off x="4676159" y="4631433"/>
            <a:ext cx="646251" cy="517001"/>
          </a:xfrm>
          <a:prstGeom prst="leftRightArrow">
            <a:avLst>
              <a:gd name="adj1" fmla="val 39203"/>
              <a:gd name="adj2" fmla="val 43487"/>
            </a:avLst>
          </a:prstGeom>
          <a:solidFill>
            <a:srgbClr val="C9211E"/>
          </a:solidFill>
          <a:ln w="0">
            <a:noFill/>
          </a:ln>
        </p:spPr>
        <p:style>
          <a:lnRef idx="0">
            <a:scrgbClr r="0" g="0" b="0"/>
          </a:lnRef>
          <a:fillRef idx="0">
            <a:scrgbClr r="0" g="0" b="0"/>
          </a:fillRef>
          <a:effectRef idx="0">
            <a:scrgbClr r="0" g="0" b="0"/>
          </a:effectRef>
          <a:fontRef idx="minor"/>
        </p:style>
      </p:sp>
      <p:sp>
        <p:nvSpPr>
          <p:cNvPr id="10" name="Google Shape;86;p2">
            <a:extLst>
              <a:ext uri="{FF2B5EF4-FFF2-40B4-BE49-F238E27FC236}">
                <a16:creationId xmlns:a16="http://schemas.microsoft.com/office/drawing/2014/main" id="{D23689A5-42CE-46EE-BB39-6A64DC63D69F}"/>
              </a:ext>
            </a:extLst>
          </p:cNvPr>
          <p:cNvSpPr txBox="1">
            <a:spLocks/>
          </p:cNvSpPr>
          <p:nvPr/>
        </p:nvSpPr>
        <p:spPr>
          <a:xfrm>
            <a:off x="313944" y="179727"/>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CSV files</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528"/>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2"/>
          <p:cNvSpPr>
            <a:spLocks noGrp="1"/>
          </p:cNvSpPr>
          <p:nvPr>
            <p:ph/>
          </p:nvPr>
        </p:nvSpPr>
        <p:spPr>
          <a:xfrm>
            <a:off x="622335" y="2000633"/>
            <a:ext cx="7930311" cy="2608153"/>
          </a:xfrm>
          <a:prstGeom prst="rect">
            <a:avLst/>
          </a:prstGeom>
          <a:noFill/>
          <a:ln w="0">
            <a:noFill/>
          </a:ln>
        </p:spPr>
        <p:txBody>
          <a:bodyPr lIns="0" tIns="0" rIns="0" bIns="0" anchor="ctr">
            <a:noAutofit/>
          </a:bodyPr>
          <a:lstStyle/>
          <a:p>
            <a:pPr marL="286005" lvl="1" indent="-285750">
              <a:buClr>
                <a:srgbClr val="0F0F0F"/>
              </a:buClr>
              <a:buFont typeface="Wingdings" panose="05000000000000000000" pitchFamily="2" charset="2"/>
              <a:buChar char="v"/>
            </a:pPr>
            <a:r>
              <a:rPr lang="de-AT" sz="1800" spc="-1" dirty="0">
                <a:solidFill>
                  <a:schemeClr val="tx1"/>
                </a:solidFill>
                <a:highlight>
                  <a:srgbClr val="DAE3F3"/>
                </a:highlight>
                <a:latin typeface="Consolas" panose="020B0609020204030204" pitchFamily="49" charset="0"/>
                <a:ea typeface="Calibri" panose="020F0502020204030204" pitchFamily="34" charset="0"/>
                <a:cs typeface="Calibri" panose="020F0502020204030204" pitchFamily="34" charset="0"/>
              </a:rPr>
              <a:t>i</a:t>
            </a:r>
            <a:r>
              <a:rPr lang="zxx" sz="1800" spc="-1" dirty="0">
                <a:solidFill>
                  <a:schemeClr val="tx1"/>
                </a:solidFill>
                <a:highlight>
                  <a:srgbClr val="DAE3F3"/>
                </a:highlight>
                <a:latin typeface="Consolas" panose="020B0609020204030204" pitchFamily="49" charset="0"/>
                <a:ea typeface="Calibri" panose="020F0502020204030204" pitchFamily="34" charset="0"/>
                <a:cs typeface="Calibri" panose="020F0502020204030204" pitchFamily="34" charset="0"/>
              </a:rPr>
              <a:t>mport</a:t>
            </a:r>
            <a:r>
              <a:rPr lang="de-AT" sz="1800" spc="-1" dirty="0">
                <a:solidFill>
                  <a:srgbClr val="0F0F0F"/>
                </a:solidFill>
                <a:highlight>
                  <a:srgbClr val="DAE3F3"/>
                </a:highlight>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k</a:t>
            </a:r>
            <a:r>
              <a:rPr lang="zxx"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eyword</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52400" lvl="4" indent="-285750">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Importing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functionality</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from</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other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python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scripts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modules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005" lvl="1" indent="-285750">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Python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modules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external code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libraries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52400" lvl="5" indent="-285750">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Functionality</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can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be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used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own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programs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52400" lvl="5" indent="-285750">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Module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from</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u="sng" spc="-1" dirty="0">
                <a:solidFill>
                  <a:srgbClr val="1C99E0"/>
                </a:solidFill>
                <a:latin typeface="Calibri" panose="020F0502020204030204" pitchFamily="34" charset="0"/>
                <a:ea typeface="Calibri" panose="020F0502020204030204" pitchFamily="34" charset="0"/>
                <a:cs typeface="Calibri" panose="020F0502020204030204" pitchFamily="34" charset="0"/>
                <a:hlinkClick r:id="rId3"/>
              </a:rPr>
              <a:t>Python Standard Library</a:t>
            </a:r>
            <a:r>
              <a:rPr lang="de-AT" sz="1800" spc="-1" dirty="0">
                <a:latin typeface="Calibri" panose="020F0502020204030204" pitchFamily="34" charset="0"/>
                <a:ea typeface="Calibri" panose="020F0502020204030204" pitchFamily="34" charset="0"/>
                <a:cs typeface="Calibri" panose="020F0502020204030204" pitchFamily="34" charset="0"/>
              </a:rPr>
              <a:t> </a:t>
            </a:r>
            <a:r>
              <a:rPr lang="de-AT" sz="1800" spc="-1" dirty="0" err="1">
                <a:latin typeface="Calibri" panose="020F0502020204030204" pitchFamily="34" charset="0"/>
                <a:ea typeface="Calibri" panose="020F0502020204030204" pitchFamily="34" charset="0"/>
                <a:cs typeface="Calibri" panose="020F0502020204030204" pitchFamily="34" charset="0"/>
              </a:rPr>
              <a:t>are</a:t>
            </a:r>
            <a:r>
              <a:rPr lang="de-AT" sz="1800" spc="-1" dirty="0">
                <a:latin typeface="Calibri" panose="020F0502020204030204" pitchFamily="34" charset="0"/>
                <a:ea typeface="Calibri" panose="020F0502020204030204" pitchFamily="34" charset="0"/>
                <a:cs typeface="Calibri" panose="020F0502020204030204" pitchFamily="34" charset="0"/>
              </a:rPr>
              <a:t> </a:t>
            </a:r>
            <a:r>
              <a:rPr lang="de-AT" sz="1800" spc="-1" dirty="0" err="1">
                <a:latin typeface="Calibri" panose="020F0502020204030204" pitchFamily="34" charset="0"/>
                <a:ea typeface="Calibri" panose="020F0502020204030204" pitchFamily="34" charset="0"/>
                <a:cs typeface="Calibri" panose="020F0502020204030204" pitchFamily="34" charset="0"/>
              </a:rPr>
              <a:t>available</a:t>
            </a:r>
            <a:r>
              <a:rPr lang="de-AT" sz="1800" spc="-1" dirty="0">
                <a:latin typeface="Calibri" panose="020F0502020204030204" pitchFamily="34" charset="0"/>
                <a:ea typeface="Calibri" panose="020F0502020204030204" pitchFamily="34" charset="0"/>
                <a:cs typeface="Calibri" panose="020F0502020204030204" pitchFamily="34" charset="0"/>
              </a:rPr>
              <a:t> per </a:t>
            </a:r>
            <a:r>
              <a:rPr lang="de-AT" sz="1800" spc="-1" dirty="0" err="1">
                <a:latin typeface="Calibri" panose="020F0502020204030204" pitchFamily="34" charset="0"/>
                <a:ea typeface="Calibri" panose="020F0502020204030204" pitchFamily="34" charset="0"/>
                <a:cs typeface="Calibri" panose="020F0502020204030204" pitchFamily="34" charset="0"/>
              </a:rPr>
              <a:t>default</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52400" lvl="5" indent="-285750">
              <a:spcBef>
                <a:spcPts val="200"/>
              </a:spcBef>
              <a:spcAft>
                <a:spcPts val="200"/>
              </a:spcAft>
              <a:buClr>
                <a:srgbClr val="0F0F0F"/>
              </a:buClr>
              <a:buFont typeface="Wingdings" panose="05000000000000000000" pitchFamily="2" charset="2"/>
              <a:buChar char="v"/>
            </a:pPr>
            <a:r>
              <a:rPr lang="de-AT" sz="1800" spc="-1" dirty="0">
                <a:latin typeface="Calibri" panose="020F0502020204030204" pitchFamily="34" charset="0"/>
                <a:ea typeface="Calibri" panose="020F0502020204030204" pitchFamily="34" charset="0"/>
                <a:cs typeface="Calibri" panose="020F0502020204030204" pitchFamily="34" charset="0"/>
              </a:rPr>
              <a:t>External </a:t>
            </a:r>
            <a:r>
              <a:rPr lang="de-AT" sz="1800" spc="-1" dirty="0" err="1">
                <a:latin typeface="Calibri" panose="020F0502020204030204" pitchFamily="34" charset="0"/>
                <a:ea typeface="Calibri" panose="020F0502020204030204" pitchFamily="34" charset="0"/>
                <a:cs typeface="Calibri" panose="020F0502020204030204" pitchFamily="34" charset="0"/>
              </a:rPr>
              <a:t>modules</a:t>
            </a:r>
            <a:r>
              <a:rPr lang="de-AT" sz="1800" spc="-1" dirty="0">
                <a:latin typeface="Calibri" panose="020F0502020204030204" pitchFamily="34" charset="0"/>
                <a:ea typeface="Calibri" panose="020F0502020204030204" pitchFamily="34" charset="0"/>
                <a:cs typeface="Calibri" panose="020F0502020204030204" pitchFamily="34" charset="0"/>
              </a:rPr>
              <a:t> (e.g., </a:t>
            </a:r>
            <a:r>
              <a:rPr lang="zxx"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pandas</a:t>
            </a:r>
            <a:r>
              <a:rPr lang="de-AT" sz="1800" spc="-1" dirty="0">
                <a:latin typeface="Calibri" panose="020F0502020204030204" pitchFamily="34" charset="0"/>
                <a:ea typeface="Calibri" panose="020F0502020204030204" pitchFamily="34" charset="0"/>
                <a:cs typeface="Calibri" panose="020F0502020204030204" pitchFamily="34" charset="0"/>
              </a:rPr>
              <a:t>): </a:t>
            </a:r>
            <a:r>
              <a:rPr lang="de-AT" sz="1800" spc="-1" dirty="0" err="1">
                <a:latin typeface="Calibri" panose="020F0502020204030204" pitchFamily="34" charset="0"/>
                <a:ea typeface="Calibri" panose="020F0502020204030204" pitchFamily="34" charset="0"/>
                <a:cs typeface="Calibri" panose="020F0502020204030204" pitchFamily="34" charset="0"/>
              </a:rPr>
              <a:t>installation</a:t>
            </a:r>
            <a:r>
              <a:rPr lang="de-AT" sz="1800" spc="-1" dirty="0">
                <a:latin typeface="Calibri" panose="020F0502020204030204" pitchFamily="34" charset="0"/>
                <a:ea typeface="Calibri" panose="020F0502020204030204" pitchFamily="34" charset="0"/>
                <a:cs typeface="Calibri" panose="020F0502020204030204" pitchFamily="34" charset="0"/>
              </a:rPr>
              <a:t> via </a:t>
            </a:r>
            <a:r>
              <a:rPr lang="de-AT" sz="1800" spc="-1" dirty="0" err="1">
                <a:highlight>
                  <a:srgbClr val="DAE3F3"/>
                </a:highlight>
                <a:latin typeface="Consolas" panose="020B0609020204030204" pitchFamily="49" charset="0"/>
                <a:ea typeface="Calibri" panose="020F0502020204030204" pitchFamily="34" charset="0"/>
                <a:cs typeface="Calibri" panose="020F0502020204030204" pitchFamily="34" charset="0"/>
              </a:rPr>
              <a:t>pip</a:t>
            </a:r>
            <a:r>
              <a:rPr lang="de-AT" sz="1800" spc="-1" dirty="0">
                <a:highlight>
                  <a:srgbClr val="D3D3D3"/>
                </a:highlight>
                <a:latin typeface="Calibri" panose="020F0502020204030204" pitchFamily="34" charset="0"/>
                <a:ea typeface="Calibri" panose="020F0502020204030204" pitchFamily="34" charset="0"/>
                <a:cs typeface="Calibri" panose="020F0502020204030204" pitchFamily="34" charset="0"/>
              </a:rPr>
              <a:t> </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86;p2">
            <a:extLst>
              <a:ext uri="{FF2B5EF4-FFF2-40B4-BE49-F238E27FC236}">
                <a16:creationId xmlns:a16="http://schemas.microsoft.com/office/drawing/2014/main" id="{BCFD9E9B-3383-445E-B52E-B5BFC05FD08A}"/>
              </a:ext>
            </a:extLst>
          </p:cNvPr>
          <p:cNvSpPr txBox="1">
            <a:spLocks/>
          </p:cNvSpPr>
          <p:nvPr/>
        </p:nvSpPr>
        <p:spPr>
          <a:xfrm>
            <a:off x="313944" y="132431"/>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Importing modules</a:t>
            </a:r>
            <a:endParaRPr lang="en-US"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2"/>
          <p:cNvSpPr>
            <a:spLocks noGrp="1"/>
          </p:cNvSpPr>
          <p:nvPr>
            <p:ph type="body" idx="1"/>
          </p:nvPr>
        </p:nvSpPr>
        <p:spPr>
          <a:xfrm>
            <a:off x="619431" y="2142980"/>
            <a:ext cx="7934633" cy="2245220"/>
          </a:xfrm>
          <a:prstGeom prst="rect">
            <a:avLst/>
          </a:prstGeom>
          <a:noFill/>
          <a:ln w="0">
            <a:noFill/>
          </a:ln>
        </p:spPr>
        <p:txBody>
          <a:bodyPr lIns="0" tIns="0" rIns="0" bIns="0" anchor="t">
            <a:noAutofit/>
          </a:bodyPr>
          <a:lstStyle/>
          <a:p>
            <a:pPr marL="286214" lvl="1" indent="-285959">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import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syntax</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4" indent="-285959">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import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&lt;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ModuleName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&gt;</a:t>
            </a:r>
          </a:p>
          <a:p>
            <a:pPr marL="1200614" lvl="6" indent="-285959">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import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a:solidFill>
                  <a:srgbClr val="32CD32"/>
                </a:solidFill>
                <a:highlight>
                  <a:srgbClr val="DAE3F3"/>
                </a:highlight>
                <a:latin typeface="Consolas" panose="020B0609020204030204" pitchFamily="49" charset="0"/>
                <a:ea typeface="Calibri" panose="020F0502020204030204" pitchFamily="34" charset="0"/>
                <a:cs typeface="Calibri" panose="020F0502020204030204" pitchFamily="34" charset="0"/>
              </a:rPr>
              <a:t>&lt;</a:t>
            </a:r>
            <a:r>
              <a:rPr lang="de-AT" sz="1800" spc="-1" dirty="0" err="1">
                <a:solidFill>
                  <a:srgbClr val="32CD32"/>
                </a:solidFill>
                <a:highlight>
                  <a:srgbClr val="DAE3F3"/>
                </a:highlight>
                <a:latin typeface="Consolas" panose="020B0609020204030204" pitchFamily="49" charset="0"/>
                <a:ea typeface="Calibri" panose="020F0502020204030204" pitchFamily="34" charset="0"/>
                <a:cs typeface="Calibri" panose="020F0502020204030204" pitchFamily="34" charset="0"/>
              </a:rPr>
              <a:t>ModuleName</a:t>
            </a:r>
            <a:r>
              <a:rPr lang="de-AT" sz="1800" spc="-1" dirty="0">
                <a:solidFill>
                  <a:srgbClr val="32CD32"/>
                </a:solidFill>
                <a:highlight>
                  <a:srgbClr val="DAE3F3"/>
                </a:highlight>
                <a:latin typeface="Consolas" panose="020B0609020204030204" pitchFamily="49" charset="0"/>
                <a:ea typeface="Calibri" panose="020F0502020204030204" pitchFamily="34" charset="0"/>
                <a:cs typeface="Calibri" panose="020F0502020204030204" pitchFamily="34" charset="0"/>
              </a:rPr>
              <a:t>&gt;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a:solidFill>
                  <a:srgbClr val="1E90FF"/>
                </a:solidFill>
                <a:highlight>
                  <a:srgbClr val="DAE3F3"/>
                </a:highlight>
                <a:latin typeface="Consolas" panose="020B0609020204030204" pitchFamily="49" charset="0"/>
                <a:ea typeface="Calibri" panose="020F0502020204030204" pitchFamily="34" charset="0"/>
                <a:cs typeface="Calibri" panose="020F0502020204030204" pitchFamily="34" charset="0"/>
              </a:rPr>
              <a:t>&lt;alias&gt;</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286214" lvl="5" indent="-285959">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6" indent="-285959">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import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random</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743414" lvl="6" indent="-285959">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import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pandas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pd</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286214" lvl="1"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Calling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funcitons</a:t>
            </a:r>
            <a:r>
              <a:rPr lang="zxx"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1E90FF"/>
                </a:solidFill>
                <a:highlight>
                  <a:srgbClr val="DAE3F3"/>
                </a:highlight>
                <a:latin typeface="Consolas" panose="020B0609020204030204" pitchFamily="49" charset="0"/>
                <a:ea typeface="Calibri" panose="020F0502020204030204" pitchFamily="34" charset="0"/>
                <a:cs typeface="Calibri" panose="020F0502020204030204" pitchFamily="34" charset="0"/>
              </a:rPr>
              <a:t>&lt;alias&gt;</a:t>
            </a:r>
            <a:r>
              <a:rPr lang="zxx"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zxx" sz="1800" i="1"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&lt;</a:t>
            </a:r>
            <a:r>
              <a:rPr lang="de-AT" sz="1800" i="1"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a:t>
            </a:r>
            <a:r>
              <a:rPr lang="zxx" sz="1800" i="1"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un</a:t>
            </a:r>
            <a:r>
              <a:rPr lang="de-AT" sz="1800" i="1"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a:t>
            </a:r>
            <a:r>
              <a:rPr lang="zxx" sz="1800" i="1"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tion</a:t>
            </a:r>
            <a:r>
              <a:rPr lang="de-AT" sz="1800" i="1"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_n</a:t>
            </a:r>
            <a:r>
              <a:rPr lang="zxx" sz="1800" i="1"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ame&gt;()</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p:txBody>
      </p:sp>
      <p:sp>
        <p:nvSpPr>
          <p:cNvPr id="540" name="Textfeld 539"/>
          <p:cNvSpPr txBox="1"/>
          <p:nvPr/>
        </p:nvSpPr>
        <p:spPr>
          <a:xfrm>
            <a:off x="622335" y="4482789"/>
            <a:ext cx="8149809" cy="1586935"/>
          </a:xfrm>
          <a:prstGeom prst="rect">
            <a:avLst/>
          </a:prstGeom>
          <a:solidFill>
            <a:srgbClr val="DAE3F3"/>
          </a:solidFill>
          <a:ln w="0">
            <a:noFill/>
          </a:ln>
        </p:spPr>
        <p:txBody>
          <a:bodyPr lIns="63607" tIns="31804" rIns="63607" bIns="31804" anchor="t">
            <a:noAutofit/>
          </a:bodyPr>
          <a:lstStyle/>
          <a:p>
            <a:r>
              <a:rPr lang="en-US" sz="1800" spc="-1" dirty="0">
                <a:solidFill>
                  <a:srgbClr val="0F0F0F"/>
                </a:solidFill>
                <a:latin typeface="Consolas" panose="020B0609020204030204" pitchFamily="49" charset="0"/>
                <a:ea typeface="Droid Sans Fallback"/>
              </a:rPr>
              <a:t># random-module: https://docs.python.org/3/library/random.html</a:t>
            </a:r>
            <a:endParaRPr lang="en-US" sz="1800" spc="-1" dirty="0">
              <a:latin typeface="Consolas" panose="020B0609020204030204" pitchFamily="49" charset="0"/>
            </a:endParaRPr>
          </a:p>
          <a:p>
            <a:r>
              <a:rPr lang="en-US" sz="1800" b="1" spc="-1" dirty="0">
                <a:solidFill>
                  <a:srgbClr val="0F0F0F"/>
                </a:solidFill>
                <a:latin typeface="Consolas" panose="020B0609020204030204" pitchFamily="49" charset="0"/>
                <a:ea typeface="Droid Sans Fallback"/>
              </a:rPr>
              <a:t>import</a:t>
            </a:r>
            <a:r>
              <a:rPr lang="en-US" sz="1800" spc="-1" dirty="0">
                <a:solidFill>
                  <a:srgbClr val="0F0F0F"/>
                </a:solidFill>
                <a:latin typeface="Consolas" panose="020B0609020204030204" pitchFamily="49" charset="0"/>
                <a:ea typeface="Droid Sans Fallback"/>
              </a:rPr>
              <a:t> </a:t>
            </a:r>
            <a:r>
              <a:rPr lang="en-US" sz="1800" spc="-1" dirty="0">
                <a:solidFill>
                  <a:srgbClr val="32CD32"/>
                </a:solidFill>
                <a:latin typeface="Consolas" panose="020B0609020204030204" pitchFamily="49" charset="0"/>
                <a:ea typeface="Droid Sans Fallback"/>
              </a:rPr>
              <a:t>random</a:t>
            </a:r>
            <a:r>
              <a:rPr lang="en-US" sz="1800" spc="-1" dirty="0">
                <a:solidFill>
                  <a:srgbClr val="0F0F0F"/>
                </a:solidFill>
                <a:latin typeface="Consolas" panose="020B0609020204030204" pitchFamily="49" charset="0"/>
                <a:ea typeface="Droid Sans Fallback"/>
              </a:rPr>
              <a:t> </a:t>
            </a:r>
            <a:r>
              <a:rPr lang="en-US" sz="1800" b="1" spc="-1" dirty="0">
                <a:solidFill>
                  <a:srgbClr val="0F0F0F"/>
                </a:solidFill>
                <a:latin typeface="Consolas" panose="020B0609020204030204" pitchFamily="49" charset="0"/>
                <a:ea typeface="Droid Sans Fallback"/>
              </a:rPr>
              <a:t>as</a:t>
            </a:r>
            <a:r>
              <a:rPr lang="en-US" sz="1800" spc="-1" dirty="0">
                <a:solidFill>
                  <a:srgbClr val="0F0F0F"/>
                </a:solidFill>
                <a:latin typeface="Consolas" panose="020B0609020204030204" pitchFamily="49" charset="0"/>
                <a:ea typeface="Droid Sans Fallback"/>
              </a:rPr>
              <a:t> </a:t>
            </a:r>
            <a:r>
              <a:rPr lang="en-US" sz="1800" spc="-1" dirty="0" err="1">
                <a:solidFill>
                  <a:srgbClr val="1E90FF"/>
                </a:solidFill>
                <a:latin typeface="Consolas" panose="020B0609020204030204" pitchFamily="49" charset="0"/>
                <a:ea typeface="Droid Sans Fallback"/>
              </a:rPr>
              <a:t>rd</a:t>
            </a:r>
            <a:endParaRPr lang="en-US" sz="1800" spc="-1" dirty="0">
              <a:latin typeface="Consolas" panose="020B0609020204030204" pitchFamily="49" charset="0"/>
            </a:endParaRPr>
          </a:p>
          <a:p>
            <a:pPr>
              <a:lnSpc>
                <a:spcPct val="100000"/>
              </a:lnSpc>
            </a:pPr>
            <a:endParaRPr lang="en-US" sz="1800" spc="-1" dirty="0">
              <a:solidFill>
                <a:srgbClr val="0F0F0F"/>
              </a:solidFill>
              <a:latin typeface="Consolas" panose="020B0609020204030204" pitchFamily="49" charset="0"/>
              <a:ea typeface="Droid Sans Fallback"/>
            </a:endParaRPr>
          </a:p>
          <a:p>
            <a:pPr>
              <a:lnSpc>
                <a:spcPct val="100000"/>
              </a:lnSpc>
            </a:pPr>
            <a:r>
              <a:rPr lang="en-US" sz="1800" spc="-1" dirty="0">
                <a:solidFill>
                  <a:srgbClr val="0F0F0F"/>
                </a:solidFill>
                <a:latin typeface="Consolas" panose="020B0609020204030204" pitchFamily="49" charset="0"/>
                <a:ea typeface="Droid Sans Fallback"/>
              </a:rPr>
              <a:t># for example, get random number between 1 and (inclusive) 13</a:t>
            </a:r>
            <a:endParaRPr lang="en-US" sz="1800" spc="-1" dirty="0">
              <a:latin typeface="Consolas" panose="020B0609020204030204" pitchFamily="49" charset="0"/>
            </a:endParaRPr>
          </a:p>
          <a:p>
            <a:r>
              <a:rPr lang="en-US" sz="1800" spc="-1" dirty="0" err="1">
                <a:solidFill>
                  <a:srgbClr val="0F0F0F"/>
                </a:solidFill>
                <a:latin typeface="Consolas" panose="020B0609020204030204" pitchFamily="49" charset="0"/>
                <a:ea typeface="Droid Sans Fallback"/>
              </a:rPr>
              <a:t>random_number</a:t>
            </a:r>
            <a:r>
              <a:rPr lang="en-US" sz="1800" spc="-1" dirty="0">
                <a:solidFill>
                  <a:srgbClr val="0F0F0F"/>
                </a:solidFill>
                <a:latin typeface="Consolas" panose="020B0609020204030204" pitchFamily="49" charset="0"/>
                <a:ea typeface="Droid Sans Fallback"/>
              </a:rPr>
              <a:t> = </a:t>
            </a:r>
            <a:r>
              <a:rPr lang="en-US" sz="1800" spc="-1" dirty="0" err="1">
                <a:solidFill>
                  <a:srgbClr val="1E90FF"/>
                </a:solidFill>
                <a:latin typeface="Consolas" panose="020B0609020204030204" pitchFamily="49" charset="0"/>
                <a:ea typeface="Droid Sans Fallback"/>
              </a:rPr>
              <a:t>rd</a:t>
            </a:r>
            <a:r>
              <a:rPr lang="en-US" sz="1800" spc="-1" dirty="0" err="1">
                <a:solidFill>
                  <a:srgbClr val="0F0F0F"/>
                </a:solidFill>
                <a:latin typeface="Consolas" panose="020B0609020204030204" pitchFamily="49" charset="0"/>
                <a:ea typeface="Droid Sans Fallback"/>
              </a:rPr>
              <a:t>.</a:t>
            </a:r>
            <a:r>
              <a:rPr lang="en-US" sz="1800" i="1" spc="-1" dirty="0" err="1">
                <a:solidFill>
                  <a:srgbClr val="0F0F0F"/>
                </a:solidFill>
                <a:latin typeface="Consolas" panose="020B0609020204030204" pitchFamily="49" charset="0"/>
                <a:ea typeface="Droid Sans Fallback"/>
              </a:rPr>
              <a:t>randint</a:t>
            </a:r>
            <a:r>
              <a:rPr lang="en-US" sz="1800" i="1" spc="-1" dirty="0">
                <a:solidFill>
                  <a:srgbClr val="0F0F0F"/>
                </a:solidFill>
                <a:latin typeface="Consolas" panose="020B0609020204030204" pitchFamily="49" charset="0"/>
                <a:ea typeface="Droid Sans Fallback"/>
              </a:rPr>
              <a:t>(1, 13)</a:t>
            </a:r>
            <a:endParaRPr lang="en-US" sz="1800" spc="-1" dirty="0">
              <a:latin typeface="Consolas" panose="020B0609020204030204" pitchFamily="49" charset="0"/>
            </a:endParaRPr>
          </a:p>
        </p:txBody>
      </p:sp>
      <p:sp>
        <p:nvSpPr>
          <p:cNvPr id="8" name="Google Shape;86;p2">
            <a:extLst>
              <a:ext uri="{FF2B5EF4-FFF2-40B4-BE49-F238E27FC236}">
                <a16:creationId xmlns:a16="http://schemas.microsoft.com/office/drawing/2014/main" id="{44C6B2B9-08C0-49D0-A576-DEFBA1EF38FF}"/>
              </a:ext>
            </a:extLst>
          </p:cNvPr>
          <p:cNvSpPr txBox="1">
            <a:spLocks/>
          </p:cNvSpPr>
          <p:nvPr/>
        </p:nvSpPr>
        <p:spPr>
          <a:xfrm>
            <a:off x="313944" y="175631"/>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Importing modules</a:t>
            </a:r>
            <a:endParaRPr lang="en-US"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feld 540"/>
          <p:cNvSpPr txBox="1"/>
          <p:nvPr/>
        </p:nvSpPr>
        <p:spPr>
          <a:xfrm>
            <a:off x="646251" y="4518952"/>
            <a:ext cx="8207385" cy="1382824"/>
          </a:xfrm>
          <a:prstGeom prst="rect">
            <a:avLst/>
          </a:prstGeom>
          <a:solidFill>
            <a:srgbClr val="DAE3F3"/>
          </a:solidFill>
          <a:ln w="0">
            <a:noFill/>
          </a:ln>
        </p:spPr>
      </p:sp>
      <p:sp>
        <p:nvSpPr>
          <p:cNvPr id="545" name="PlaceHolder 4"/>
          <p:cNvSpPr>
            <a:spLocks noGrp="1"/>
          </p:cNvSpPr>
          <p:nvPr>
            <p:ph type="sldNum" idx="96"/>
          </p:nvPr>
        </p:nvSpPr>
        <p:spPr>
          <a:xfrm>
            <a:off x="-6360" y="1142697"/>
            <a:ext cx="431512" cy="433802"/>
          </a:xfrm>
          <a:prstGeom prst="rect">
            <a:avLst/>
          </a:prstGeom>
          <a:noFill/>
          <a:ln w="0">
            <a:noFill/>
          </a:ln>
        </p:spPr>
        <p:txBody>
          <a:bodyPr lIns="0" tIns="45797" rIns="0" bIns="45797" anchor="ctr">
            <a:noAutofit/>
          </a:bodyPr>
          <a:lstStyle>
            <a:lvl1pPr indent="0" algn="ctr">
              <a:lnSpc>
                <a:spcPct val="100000"/>
              </a:lnSpc>
              <a:buNone/>
              <a:defRPr lang="zxx" sz="989" b="0" strike="noStrike" spc="-1">
                <a:solidFill>
                  <a:srgbClr val="FFFFFF"/>
                </a:solidFill>
                <a:latin typeface="Arial"/>
              </a:defRPr>
            </a:lvl1pPr>
          </a:lstStyle>
          <a:p>
            <a:fld id="{004FD43B-3FC3-423B-B710-A5EA0E474ADD}" type="slidenum">
              <a:rPr lang="zxx"/>
              <a:pPr/>
              <a:t>14</a:t>
            </a:fld>
            <a:endParaRPr lang="zxx">
              <a:latin typeface="Times New Roman"/>
            </a:endParaRPr>
          </a:p>
        </p:txBody>
      </p:sp>
      <p:sp>
        <p:nvSpPr>
          <p:cNvPr id="546" name="Textfeld 545"/>
          <p:cNvSpPr txBox="1"/>
          <p:nvPr/>
        </p:nvSpPr>
        <p:spPr>
          <a:xfrm>
            <a:off x="646251" y="2951182"/>
            <a:ext cx="8207385" cy="1382824"/>
          </a:xfrm>
          <a:prstGeom prst="rect">
            <a:avLst/>
          </a:prstGeom>
          <a:solidFill>
            <a:srgbClr val="DAE3F3"/>
          </a:solidFill>
          <a:ln w="0">
            <a:noFill/>
          </a:ln>
        </p:spPr>
        <p:txBody>
          <a:bodyPr lIns="63607" tIns="31804" rIns="63607" bIns="31804" anchor="t">
            <a:noAutofit/>
          </a:bodyPr>
          <a:lstStyle/>
          <a:p>
            <a:pPr>
              <a:lnSpc>
                <a:spcPct val="100000"/>
              </a:lnSpc>
            </a:pPr>
            <a:r>
              <a:rPr lang="en-US" sz="1272" spc="-1" dirty="0">
                <a:solidFill>
                  <a:srgbClr val="0F0F0F"/>
                </a:solidFill>
                <a:latin typeface="Consolas" panose="020B0609020204030204" pitchFamily="49" charset="0"/>
                <a:ea typeface="Droid Sans Fallback"/>
              </a:rPr>
              <a:t># imports are usually at the beginning of files</a:t>
            </a:r>
            <a:endParaRPr lang="en-US" sz="1272" spc="-1" dirty="0">
              <a:latin typeface="Consolas" panose="020B0609020204030204" pitchFamily="49" charset="0"/>
            </a:endParaRPr>
          </a:p>
          <a:p>
            <a:pPr>
              <a:lnSpc>
                <a:spcPct val="100000"/>
              </a:lnSpc>
            </a:pPr>
            <a:r>
              <a:rPr lang="en-US" sz="1272" spc="-1" dirty="0">
                <a:solidFill>
                  <a:srgbClr val="0F0F0F"/>
                </a:solidFill>
                <a:latin typeface="Consolas" panose="020B0609020204030204" pitchFamily="49" charset="0"/>
                <a:ea typeface="Droid Sans Fallback"/>
              </a:rPr>
              <a:t># But for the sake of this example, let's imagine this is a </a:t>
            </a:r>
            <a:r>
              <a:rPr lang="en-US" sz="1272" spc="-1" dirty="0" err="1">
                <a:solidFill>
                  <a:srgbClr val="0F0F0F"/>
                </a:solidFill>
                <a:latin typeface="Consolas" panose="020B0609020204030204" pitchFamily="49" charset="0"/>
                <a:ea typeface="Droid Sans Fallback"/>
              </a:rPr>
              <a:t>Jupyter</a:t>
            </a:r>
            <a:r>
              <a:rPr lang="en-US" sz="1272" spc="-1" dirty="0">
                <a:solidFill>
                  <a:srgbClr val="0F0F0F"/>
                </a:solidFill>
                <a:latin typeface="Consolas" panose="020B0609020204030204" pitchFamily="49" charset="0"/>
                <a:ea typeface="Droid Sans Fallback"/>
              </a:rPr>
              <a:t>-Cell!</a:t>
            </a:r>
            <a:endParaRPr lang="en-US" sz="1272" spc="-1" dirty="0">
              <a:latin typeface="Consolas" panose="020B0609020204030204" pitchFamily="49" charset="0"/>
            </a:endParaRPr>
          </a:p>
          <a:p>
            <a:pPr>
              <a:lnSpc>
                <a:spcPct val="100000"/>
              </a:lnSpc>
            </a:pPr>
            <a:r>
              <a:rPr lang="en-US" sz="1272" b="1" spc="-1" dirty="0">
                <a:solidFill>
                  <a:srgbClr val="0F0F0F"/>
                </a:solidFill>
                <a:latin typeface="Consolas" panose="020B0609020204030204" pitchFamily="49" charset="0"/>
                <a:ea typeface="Droid Sans Fallback"/>
              </a:rPr>
              <a:t>import</a:t>
            </a:r>
            <a:r>
              <a:rPr lang="en-US" sz="1272" spc="-1" dirty="0">
                <a:solidFill>
                  <a:srgbClr val="0F0F0F"/>
                </a:solidFill>
                <a:latin typeface="Consolas" panose="020B0609020204030204" pitchFamily="49" charset="0"/>
                <a:ea typeface="Droid Sans Fallback"/>
              </a:rPr>
              <a:t> pandas </a:t>
            </a:r>
            <a:r>
              <a:rPr lang="en-US" sz="1272" b="1" spc="-1" dirty="0">
                <a:solidFill>
                  <a:srgbClr val="0F0F0F"/>
                </a:solidFill>
                <a:latin typeface="Consolas" panose="020B0609020204030204" pitchFamily="49" charset="0"/>
                <a:ea typeface="Droid Sans Fallback"/>
              </a:rPr>
              <a:t>as</a:t>
            </a:r>
            <a:r>
              <a:rPr lang="en-US" sz="1272" spc="-1" dirty="0">
                <a:solidFill>
                  <a:srgbClr val="0F0F0F"/>
                </a:solidFill>
                <a:latin typeface="Consolas" panose="020B0609020204030204" pitchFamily="49" charset="0"/>
                <a:ea typeface="Droid Sans Fallback"/>
              </a:rPr>
              <a:t> pd        </a:t>
            </a:r>
            <a:endParaRPr lang="en-US" sz="1272" spc="-1" dirty="0">
              <a:latin typeface="Consolas" panose="020B0609020204030204" pitchFamily="49" charset="0"/>
            </a:endParaRPr>
          </a:p>
          <a:p>
            <a:pPr>
              <a:lnSpc>
                <a:spcPct val="100000"/>
              </a:lnSpc>
            </a:pPr>
            <a:endParaRPr lang="en-US" sz="1272" spc="-1" dirty="0">
              <a:latin typeface="Consolas" panose="020B0609020204030204" pitchFamily="49" charset="0"/>
            </a:endParaRPr>
          </a:p>
          <a:p>
            <a:pPr>
              <a:lnSpc>
                <a:spcPct val="100000"/>
              </a:lnSpc>
            </a:pPr>
            <a:r>
              <a:rPr lang="en-US" sz="1272" spc="-1" dirty="0" err="1">
                <a:solidFill>
                  <a:srgbClr val="0F0F0F"/>
                </a:solidFill>
                <a:latin typeface="Consolas" panose="020B0609020204030204" pitchFamily="49" charset="0"/>
                <a:ea typeface="Droid Sans Fallback"/>
              </a:rPr>
              <a:t>dataframe</a:t>
            </a:r>
            <a:r>
              <a:rPr lang="en-US" sz="1272" spc="-1" dirty="0">
                <a:solidFill>
                  <a:srgbClr val="0F0F0F"/>
                </a:solidFill>
                <a:latin typeface="Consolas" panose="020B0609020204030204" pitchFamily="49" charset="0"/>
                <a:ea typeface="Droid Sans Fallback"/>
              </a:rPr>
              <a:t> = </a:t>
            </a:r>
            <a:r>
              <a:rPr lang="en-US" sz="1272" spc="-1" dirty="0" err="1">
                <a:solidFill>
                  <a:srgbClr val="0F0F0F"/>
                </a:solidFill>
                <a:latin typeface="Consolas" panose="020B0609020204030204" pitchFamily="49" charset="0"/>
                <a:ea typeface="Droid Sans Fallback"/>
              </a:rPr>
              <a:t>pd.read_csv</a:t>
            </a:r>
            <a:r>
              <a:rPr lang="en-US" sz="1272" spc="-1" dirty="0">
                <a:solidFill>
                  <a:srgbClr val="0F0F0F"/>
                </a:solidFill>
                <a:latin typeface="Consolas" panose="020B0609020204030204" pitchFamily="49" charset="0"/>
                <a:ea typeface="Droid Sans Fallback"/>
              </a:rPr>
              <a:t>('students.csv', </a:t>
            </a:r>
            <a:r>
              <a:rPr lang="en-US" sz="1272" spc="-1" dirty="0" err="1">
                <a:solidFill>
                  <a:srgbClr val="0F0F0F"/>
                </a:solidFill>
                <a:latin typeface="Consolas" panose="020B0609020204030204" pitchFamily="49" charset="0"/>
                <a:ea typeface="Droid Sans Fallback"/>
              </a:rPr>
              <a:t>sep</a:t>
            </a:r>
            <a:r>
              <a:rPr lang="en-US" sz="1272" spc="-1" dirty="0">
                <a:solidFill>
                  <a:srgbClr val="0F0F0F"/>
                </a:solidFill>
                <a:latin typeface="Consolas" panose="020B0609020204030204" pitchFamily="49" charset="0"/>
                <a:ea typeface="Droid Sans Fallback"/>
              </a:rPr>
              <a:t>=',')</a:t>
            </a:r>
            <a:endParaRPr lang="en-US" sz="1272" spc="-1" dirty="0">
              <a:latin typeface="Consolas" panose="020B0609020204030204" pitchFamily="49" charset="0"/>
            </a:endParaRPr>
          </a:p>
          <a:p>
            <a:r>
              <a:rPr lang="en-US" sz="1272" spc="-1" dirty="0" err="1">
                <a:solidFill>
                  <a:srgbClr val="0F0F0F"/>
                </a:solidFill>
                <a:latin typeface="Consolas" panose="020B0609020204030204" pitchFamily="49" charset="0"/>
                <a:ea typeface="Droid Sans Fallback"/>
              </a:rPr>
              <a:t>dataframe</a:t>
            </a:r>
            <a:endParaRPr lang="en-US" sz="1272" spc="-1" dirty="0">
              <a:latin typeface="Consolas" panose="020B0609020204030204" pitchFamily="49" charset="0"/>
            </a:endParaRPr>
          </a:p>
        </p:txBody>
      </p:sp>
      <p:sp>
        <p:nvSpPr>
          <p:cNvPr id="547" name="Textfeld 546"/>
          <p:cNvSpPr txBox="1"/>
          <p:nvPr/>
        </p:nvSpPr>
        <p:spPr>
          <a:xfrm>
            <a:off x="1129667" y="1811591"/>
            <a:ext cx="3489754" cy="1071149"/>
          </a:xfrm>
          <a:prstGeom prst="rect">
            <a:avLst/>
          </a:prstGeom>
          <a:solidFill>
            <a:srgbClr val="DAE3F3"/>
          </a:solidFill>
          <a:ln w="0">
            <a:noFill/>
          </a:ln>
        </p:spPr>
        <p:txBody>
          <a:bodyPr lIns="63607" tIns="31804" rIns="63607" bIns="31804" anchor="t">
            <a:noAutofit/>
          </a:bodyPr>
          <a:lstStyle/>
          <a:p>
            <a:r>
              <a:rPr lang="en-US" sz="1272" spc="-1" dirty="0">
                <a:solidFill>
                  <a:srgbClr val="0F0F0F"/>
                </a:solidFill>
                <a:latin typeface="Consolas" panose="020B0609020204030204" pitchFamily="49" charset="0"/>
                <a:ea typeface="Droid Sans Fallback"/>
              </a:rPr>
              <a:t>Mat.Nr.,</a:t>
            </a:r>
            <a:r>
              <a:rPr lang="en-US" sz="1272" spc="-1" dirty="0" err="1">
                <a:solidFill>
                  <a:srgbClr val="0F0F0F"/>
                </a:solidFill>
                <a:latin typeface="Consolas" panose="020B0609020204030204" pitchFamily="49" charset="0"/>
                <a:ea typeface="Droid Sans Fallback"/>
              </a:rPr>
              <a:t>Vorname,Nachname,Punkte</a:t>
            </a:r>
            <a:endParaRPr lang="en-US" sz="1272" spc="-1" dirty="0">
              <a:latin typeface="Consolas" panose="020B0609020204030204" pitchFamily="49" charset="0"/>
            </a:endParaRPr>
          </a:p>
          <a:p>
            <a:r>
              <a:rPr lang="en-US" sz="1272" spc="-1" dirty="0">
                <a:solidFill>
                  <a:srgbClr val="0F0F0F"/>
                </a:solidFill>
                <a:latin typeface="Consolas" panose="020B0609020204030204" pitchFamily="49" charset="0"/>
                <a:ea typeface="Droid Sans Fallback"/>
              </a:rPr>
              <a:t>1234,Martina,Muster,10</a:t>
            </a:r>
            <a:endParaRPr lang="en-US" sz="1272" spc="-1" dirty="0">
              <a:latin typeface="Consolas" panose="020B0609020204030204" pitchFamily="49" charset="0"/>
            </a:endParaRPr>
          </a:p>
          <a:p>
            <a:r>
              <a:rPr lang="en-US" sz="1272" spc="-1" dirty="0">
                <a:solidFill>
                  <a:srgbClr val="0F0F0F"/>
                </a:solidFill>
                <a:latin typeface="Consolas" panose="020B0609020204030204" pitchFamily="49" charset="0"/>
                <a:ea typeface="Droid Sans Fallback"/>
              </a:rPr>
              <a:t>1313,Max,Muster,12</a:t>
            </a:r>
            <a:endParaRPr lang="en-US" sz="1272" spc="-1" dirty="0">
              <a:latin typeface="Consolas" panose="020B0609020204030204" pitchFamily="49" charset="0"/>
            </a:endParaRPr>
          </a:p>
          <a:p>
            <a:r>
              <a:rPr lang="en-US" sz="1272" spc="-1" dirty="0">
                <a:solidFill>
                  <a:srgbClr val="0F0F0F"/>
                </a:solidFill>
                <a:latin typeface="Consolas" panose="020B0609020204030204" pitchFamily="49" charset="0"/>
                <a:ea typeface="Droid Sans Fallback"/>
              </a:rPr>
              <a:t>4242,Test,Student,16</a:t>
            </a:r>
            <a:endParaRPr lang="en-US" sz="1272" spc="-1" dirty="0">
              <a:latin typeface="Consolas" panose="020B0609020204030204" pitchFamily="49" charset="0"/>
            </a:endParaRPr>
          </a:p>
          <a:p>
            <a:r>
              <a:rPr lang="en-US" sz="1272" spc="-1" dirty="0">
                <a:solidFill>
                  <a:srgbClr val="0F0F0F"/>
                </a:solidFill>
                <a:latin typeface="Consolas" panose="020B0609020204030204" pitchFamily="49" charset="0"/>
                <a:ea typeface="Droid Sans Fallback"/>
              </a:rPr>
              <a:t>2424,Test,Studentin,14</a:t>
            </a:r>
            <a:endParaRPr lang="en-US" sz="1272" spc="-1" dirty="0">
              <a:latin typeface="Consolas" panose="020B0609020204030204" pitchFamily="49" charset="0"/>
            </a:endParaRPr>
          </a:p>
        </p:txBody>
      </p:sp>
      <p:sp>
        <p:nvSpPr>
          <p:cNvPr id="548" name="Textfeld 547"/>
          <p:cNvSpPr txBox="1"/>
          <p:nvPr/>
        </p:nvSpPr>
        <p:spPr>
          <a:xfrm rot="16200000">
            <a:off x="-184207" y="2048466"/>
            <a:ext cx="1551002" cy="563561"/>
          </a:xfrm>
          <a:prstGeom prst="rect">
            <a:avLst/>
          </a:prstGeom>
          <a:noFill/>
          <a:ln w="0">
            <a:noFill/>
          </a:ln>
        </p:spPr>
        <p:txBody>
          <a:bodyPr lIns="63607" tIns="31804" rIns="63607" bIns="31804" anchor="t">
            <a:noAutofit/>
          </a:bodyPr>
          <a:lstStyle/>
          <a:p>
            <a:pPr algn="ctr"/>
            <a:r>
              <a:rPr lang="en-US" sz="1555" b="1" spc="-1"/>
              <a:t>students.csv</a:t>
            </a:r>
            <a:endParaRPr lang="en-US" sz="1555" spc="-1"/>
          </a:p>
        </p:txBody>
      </p:sp>
      <p:sp>
        <p:nvSpPr>
          <p:cNvPr id="549" name="Textfeld 548"/>
          <p:cNvSpPr txBox="1"/>
          <p:nvPr/>
        </p:nvSpPr>
        <p:spPr>
          <a:xfrm rot="16200000">
            <a:off x="-88541" y="3377096"/>
            <a:ext cx="1156382" cy="313712"/>
          </a:xfrm>
          <a:prstGeom prst="rect">
            <a:avLst/>
          </a:prstGeom>
          <a:noFill/>
          <a:ln w="0">
            <a:noFill/>
          </a:ln>
        </p:spPr>
        <p:txBody>
          <a:bodyPr lIns="63607" tIns="31804" rIns="63607" bIns="31804" anchor="t">
            <a:noAutofit/>
          </a:bodyPr>
          <a:lstStyle/>
          <a:p>
            <a:pPr algn="ctr"/>
            <a:r>
              <a:rPr lang="en-US" sz="1555" b="1" spc="-1"/>
              <a:t>Code</a:t>
            </a:r>
            <a:endParaRPr lang="en-US" sz="1555" spc="-1"/>
          </a:p>
        </p:txBody>
      </p:sp>
      <p:sp>
        <p:nvSpPr>
          <p:cNvPr id="550" name="Textfeld 549"/>
          <p:cNvSpPr txBox="1"/>
          <p:nvPr/>
        </p:nvSpPr>
        <p:spPr>
          <a:xfrm rot="16200000">
            <a:off x="-230513" y="5064541"/>
            <a:ext cx="1310821" cy="313712"/>
          </a:xfrm>
          <a:prstGeom prst="rect">
            <a:avLst/>
          </a:prstGeom>
          <a:noFill/>
          <a:ln w="0">
            <a:noFill/>
          </a:ln>
        </p:spPr>
        <p:txBody>
          <a:bodyPr lIns="63607" tIns="31804" rIns="63607" bIns="31804" anchor="t">
            <a:noAutofit/>
          </a:bodyPr>
          <a:lstStyle/>
          <a:p>
            <a:pPr algn="ctr"/>
            <a:r>
              <a:rPr lang="en-US" sz="1555" b="1" spc="-1" dirty="0"/>
              <a:t>Output</a:t>
            </a:r>
            <a:endParaRPr lang="en-US" sz="1555" spc="-1" dirty="0"/>
          </a:p>
        </p:txBody>
      </p:sp>
      <p:pic>
        <p:nvPicPr>
          <p:cNvPr id="551" name="Grafik 550"/>
          <p:cNvPicPr/>
          <p:nvPr/>
        </p:nvPicPr>
        <p:blipFill>
          <a:blip r:embed="rId3"/>
          <a:stretch/>
        </p:blipFill>
        <p:spPr>
          <a:xfrm>
            <a:off x="681617" y="4550756"/>
            <a:ext cx="3092081" cy="1321761"/>
          </a:xfrm>
          <a:prstGeom prst="rect">
            <a:avLst/>
          </a:prstGeom>
          <a:ln w="0">
            <a:noFill/>
          </a:ln>
        </p:spPr>
      </p:pic>
      <p:pic>
        <p:nvPicPr>
          <p:cNvPr id="552" name="Grafik 551"/>
          <p:cNvPicPr/>
          <p:nvPr/>
        </p:nvPicPr>
        <p:blipFill>
          <a:blip r:embed="rId4"/>
          <a:stretch/>
        </p:blipFill>
        <p:spPr>
          <a:xfrm>
            <a:off x="5438175" y="1760706"/>
            <a:ext cx="3037379" cy="1068095"/>
          </a:xfrm>
          <a:prstGeom prst="rect">
            <a:avLst/>
          </a:prstGeom>
          <a:ln w="0">
            <a:noFill/>
          </a:ln>
        </p:spPr>
      </p:pic>
      <p:sp>
        <p:nvSpPr>
          <p:cNvPr id="553" name="Textfeld 552"/>
          <p:cNvSpPr txBox="1"/>
          <p:nvPr/>
        </p:nvSpPr>
        <p:spPr>
          <a:xfrm rot="16200000">
            <a:off x="352385" y="2175681"/>
            <a:ext cx="1227877" cy="244761"/>
          </a:xfrm>
          <a:prstGeom prst="rect">
            <a:avLst/>
          </a:prstGeom>
          <a:noFill/>
          <a:ln w="0">
            <a:noFill/>
          </a:ln>
        </p:spPr>
        <p:txBody>
          <a:bodyPr lIns="63607" tIns="31804" rIns="63607" bIns="31804" anchor="t">
            <a:noAutofit/>
          </a:bodyPr>
          <a:lstStyle/>
          <a:p>
            <a:pPr algn="ctr"/>
            <a:r>
              <a:rPr lang="en-US" sz="1272" spc="-1" dirty="0">
                <a:latin typeface="Calibri" panose="020F0502020204030204" pitchFamily="34" charset="0"/>
                <a:ea typeface="Calibri" panose="020F0502020204030204" pitchFamily="34" charset="0"/>
                <a:cs typeface="Calibri" panose="020F0502020204030204" pitchFamily="34" charset="0"/>
              </a:rPr>
              <a:t>In a text editor</a:t>
            </a:r>
          </a:p>
        </p:txBody>
      </p:sp>
      <p:sp>
        <p:nvSpPr>
          <p:cNvPr id="554" name="Textfeld 553"/>
          <p:cNvSpPr txBox="1"/>
          <p:nvPr/>
        </p:nvSpPr>
        <p:spPr>
          <a:xfrm rot="16200000">
            <a:off x="4662674" y="2175681"/>
            <a:ext cx="1227877" cy="244761"/>
          </a:xfrm>
          <a:prstGeom prst="rect">
            <a:avLst/>
          </a:prstGeom>
          <a:noFill/>
          <a:ln w="0">
            <a:noFill/>
          </a:ln>
        </p:spPr>
        <p:txBody>
          <a:bodyPr lIns="63607" tIns="31804" rIns="63607" bIns="31804" anchor="t">
            <a:noAutofit/>
          </a:bodyPr>
          <a:lstStyle/>
          <a:p>
            <a:pPr algn="ctr"/>
            <a:r>
              <a:rPr lang="en-US" sz="1272" spc="-1" dirty="0">
                <a:latin typeface="Calibri" panose="020F0502020204030204" pitchFamily="34" charset="0"/>
                <a:ea typeface="Calibri" panose="020F0502020204030204" pitchFamily="34" charset="0"/>
                <a:cs typeface="Calibri" panose="020F0502020204030204" pitchFamily="34" charset="0"/>
              </a:rPr>
              <a:t>In Excel</a:t>
            </a:r>
          </a:p>
        </p:txBody>
      </p:sp>
      <p:sp>
        <p:nvSpPr>
          <p:cNvPr id="16" name="Google Shape;86;p2">
            <a:extLst>
              <a:ext uri="{FF2B5EF4-FFF2-40B4-BE49-F238E27FC236}">
                <a16:creationId xmlns:a16="http://schemas.microsoft.com/office/drawing/2014/main" id="{734D2752-E270-4C1C-B147-7D93F7308896}"/>
              </a:ext>
            </a:extLst>
          </p:cNvPr>
          <p:cNvSpPr txBox="1">
            <a:spLocks/>
          </p:cNvSpPr>
          <p:nvPr/>
        </p:nvSpPr>
        <p:spPr>
          <a:xfrm>
            <a:off x="313944" y="182831"/>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Example: </a:t>
            </a:r>
            <a:r>
              <a:rPr lang="en-US" sz="2800" b="1" dirty="0" err="1">
                <a:solidFill>
                  <a:schemeClr val="dk1"/>
                </a:solidFill>
                <a:latin typeface="Calibri"/>
                <a:cs typeface="Calibri"/>
                <a:sym typeface="Calibri"/>
              </a:rPr>
              <a:t>pd.read_csv</a:t>
            </a:r>
            <a:endParaRPr lang="en-US" dirty="0">
              <a:solidFill>
                <a:schemeClr val="dk1"/>
              </a:solidFill>
            </a:endParaRPr>
          </a:p>
        </p:txBody>
      </p:sp>
      <p:sp>
        <p:nvSpPr>
          <p:cNvPr id="2" name="Rechteck 1">
            <a:extLst>
              <a:ext uri="{FF2B5EF4-FFF2-40B4-BE49-F238E27FC236}">
                <a16:creationId xmlns:a16="http://schemas.microsoft.com/office/drawing/2014/main" id="{E634F9F8-EEA6-4E60-B5FF-9A2F26A53DE0}"/>
              </a:ext>
            </a:extLst>
          </p:cNvPr>
          <p:cNvSpPr/>
          <p:nvPr/>
        </p:nvSpPr>
        <p:spPr>
          <a:xfrm>
            <a:off x="528004" y="5986287"/>
            <a:ext cx="2346540" cy="369332"/>
          </a:xfrm>
          <a:prstGeom prst="rect">
            <a:avLst/>
          </a:prstGeom>
        </p:spPr>
        <p:txBody>
          <a:bodyPr wrap="none">
            <a:sp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hlinkClick r:id="rId5"/>
              </a:rPr>
              <a:t>Notebook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hlinkClick r:id="rId5"/>
              </a:rPr>
              <a:t>examples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4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541"/>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550"/>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5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Pandas</a:t>
            </a:r>
            <a:endParaRPr lang="de-AT" sz="440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3195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p:cNvSpPr>
          <p:nvPr>
            <p:ph type="body" idx="1"/>
          </p:nvPr>
        </p:nvSpPr>
        <p:spPr>
          <a:xfrm>
            <a:off x="645707" y="1354703"/>
            <a:ext cx="7934633" cy="3064897"/>
          </a:xfrm>
          <a:prstGeom prst="rect">
            <a:avLst/>
          </a:prstGeom>
          <a:noFill/>
          <a:ln w="0">
            <a:noFill/>
          </a:ln>
        </p:spPr>
        <p:txBody>
          <a:bodyPr lIns="0" tIns="0" rIns="0" bIns="0" anchor="ctr">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Python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module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processing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tabular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(e.g.,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xls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csv</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tables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3"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import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pandas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pd</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286214" lvl="1"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Main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structure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pandas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DataFrame</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Multidimensional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array</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list</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Fixed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names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descriptors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rows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Access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rows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similar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dictionaries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Individual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rows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similar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lists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pic>
        <p:nvPicPr>
          <p:cNvPr id="369" name="Grafik 368"/>
          <p:cNvPicPr/>
          <p:nvPr/>
        </p:nvPicPr>
        <p:blipFill>
          <a:blip r:embed="rId3"/>
          <a:stretch/>
        </p:blipFill>
        <p:spPr>
          <a:xfrm>
            <a:off x="6276481" y="2723459"/>
            <a:ext cx="2303859" cy="1836217"/>
          </a:xfrm>
          <a:prstGeom prst="rect">
            <a:avLst/>
          </a:prstGeom>
          <a:ln w="0">
            <a:noFill/>
          </a:ln>
        </p:spPr>
      </p:pic>
      <p:sp>
        <p:nvSpPr>
          <p:cNvPr id="10" name="Google Shape;86;p2">
            <a:extLst>
              <a:ext uri="{FF2B5EF4-FFF2-40B4-BE49-F238E27FC236}">
                <a16:creationId xmlns:a16="http://schemas.microsoft.com/office/drawing/2014/main" id="{5B7DF958-13FE-48C0-BC4A-EAE4CEC21E6F}"/>
              </a:ext>
            </a:extLst>
          </p:cNvPr>
          <p:cNvSpPr txBox="1">
            <a:spLocks/>
          </p:cNvSpPr>
          <p:nvPr/>
        </p:nvSpPr>
        <p:spPr>
          <a:xfrm>
            <a:off x="313944" y="190031"/>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Pandas</a:t>
            </a:r>
            <a:endParaRPr lang="en-US"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p:cNvSpPr>
          <p:nvPr>
            <p:ph type="body" idx="1"/>
          </p:nvPr>
        </p:nvSpPr>
        <p:spPr>
          <a:xfrm>
            <a:off x="619431" y="1733075"/>
            <a:ext cx="7934633" cy="3748069"/>
          </a:xfrm>
          <a:prstGeom prst="rect">
            <a:avLst/>
          </a:prstGeom>
          <a:noFill/>
          <a:ln w="0">
            <a:noFill/>
          </a:ln>
        </p:spPr>
        <p:txBody>
          <a:bodyPr lIns="0" tIns="0" rIns="0" bIns="0" anchor="ctr">
            <a:noAutofit/>
          </a:bodyPr>
          <a:lstStyle/>
          <a:p>
            <a:pPr marL="286214" lvl="1"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pandas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DataFrame</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Efficient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manipulation</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Convinient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powerful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functionality</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1200614" lvl="3"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Loading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storing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pPr marL="1200614" lvl="3"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Accessing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filtering</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00614" lvl="3"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Missing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errors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easy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replace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delete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00614" lvl="3"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Easy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computations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00614" lvl="3"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Adding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00614" lvl="3"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Data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visualization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ploting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1200614" lvl="3"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p:txBody>
      </p:sp>
      <p:sp>
        <p:nvSpPr>
          <p:cNvPr id="10" name="Google Shape;86;p2">
            <a:extLst>
              <a:ext uri="{FF2B5EF4-FFF2-40B4-BE49-F238E27FC236}">
                <a16:creationId xmlns:a16="http://schemas.microsoft.com/office/drawing/2014/main" id="{9586FE42-4EA4-4C92-A843-0958274ACDF3}"/>
              </a:ext>
            </a:extLst>
          </p:cNvPr>
          <p:cNvSpPr txBox="1">
            <a:spLocks/>
          </p:cNvSpPr>
          <p:nvPr/>
        </p:nvSpPr>
        <p:spPr>
          <a:xfrm>
            <a:off x="313944" y="14993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Pandas</a:t>
            </a:r>
            <a:endParaRPr lang="en-US" dirty="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2"/>
          <p:cNvSpPr>
            <a:spLocks noGrp="1"/>
          </p:cNvSpPr>
          <p:nvPr>
            <p:ph/>
          </p:nvPr>
        </p:nvSpPr>
        <p:spPr>
          <a:xfrm>
            <a:off x="526340" y="1382496"/>
            <a:ext cx="8245804" cy="4592635"/>
          </a:xfrm>
          <a:prstGeom prst="rect">
            <a:avLst/>
          </a:prstGeom>
          <a:noFill/>
          <a:ln w="0">
            <a:noFill/>
          </a:ln>
        </p:spPr>
        <p:txBody>
          <a:bodyPr lIns="0" tIns="0" rIns="0" bIns="0" anchor="t">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Creating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DataFrame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from</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dictionary</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55" lvl="1">
              <a:spcBef>
                <a:spcPts val="200"/>
              </a:spcBef>
              <a:spcAft>
                <a:spcPts val="200"/>
              </a:spcAft>
              <a:buClr>
                <a:srgbClr val="0F0F0F"/>
              </a:buClr>
            </a:pPr>
            <a:endParaRPr lang="de-AT" sz="1800" dirty="0">
              <a:latin typeface="Calibri" panose="020F0502020204030204" pitchFamily="34" charset="0"/>
              <a:ea typeface="Calibri" panose="020F0502020204030204" pitchFamily="34" charset="0"/>
              <a:cs typeface="Calibri" panose="020F0502020204030204" pitchFamily="34" charset="0"/>
            </a:endParaRPr>
          </a:p>
          <a:p>
            <a:pPr marL="255" lvl="1">
              <a:spcBef>
                <a:spcPts val="200"/>
              </a:spcBef>
              <a:spcAft>
                <a:spcPts val="200"/>
              </a:spcAft>
              <a:buClr>
                <a:srgbClr val="0F0F0F"/>
              </a:buClr>
            </a:pPr>
            <a:br>
              <a:rPr sz="1800" dirty="0">
                <a:latin typeface="Calibri" panose="020F0502020204030204" pitchFamily="34" charset="0"/>
                <a:ea typeface="Calibri" panose="020F0502020204030204" pitchFamily="34" charset="0"/>
                <a:cs typeface="Calibri" panose="020F0502020204030204" pitchFamily="34" charset="0"/>
              </a:rPr>
            </a:br>
            <a:br>
              <a:rPr sz="1800" dirty="0">
                <a:latin typeface="Calibri" panose="020F0502020204030204" pitchFamily="34" charset="0"/>
                <a:ea typeface="Calibri" panose="020F0502020204030204" pitchFamily="34" charset="0"/>
                <a:cs typeface="Calibri" panose="020F0502020204030204" pitchFamily="34" charset="0"/>
              </a:rPr>
            </a:b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pPr marL="571964" lvl="1" indent="-285750">
              <a:spcBef>
                <a:spcPts val="200"/>
              </a:spcBef>
              <a:spcAft>
                <a:spcPts val="200"/>
              </a:spcAft>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571964" lvl="1" indent="-285750">
              <a:spcBef>
                <a:spcPts val="200"/>
              </a:spcBef>
              <a:spcAft>
                <a:spcPts val="200"/>
              </a:spcAft>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Creating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DataDrame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from</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list</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200"/>
              </a:spcBef>
              <a:spcAft>
                <a:spcPts val="200"/>
              </a:spcAft>
              <a:buClr>
                <a:srgbClr val="0F0F0F"/>
              </a:buClr>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200"/>
              </a:spcBef>
              <a:spcAft>
                <a:spcPts val="200"/>
              </a:spcAft>
              <a:buClr>
                <a:srgbClr val="0F0F0F"/>
              </a:buClr>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571964" lvl="1" indent="-285750">
              <a:spcBef>
                <a:spcPts val="200"/>
              </a:spcBef>
              <a:spcAft>
                <a:spcPts val="200"/>
              </a:spcAft>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571964" lvl="1" indent="-285750">
              <a:spcBef>
                <a:spcPts val="200"/>
              </a:spcBef>
              <a:spcAft>
                <a:spcPts val="200"/>
              </a:spcAft>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571964" lvl="1" indent="-285750">
              <a:spcBef>
                <a:spcPts val="200"/>
              </a:spcBef>
              <a:spcAft>
                <a:spcPts val="200"/>
              </a:spcAft>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practice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loading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from</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(e.g., CSV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p:txBody>
      </p:sp>
      <p:sp>
        <p:nvSpPr>
          <p:cNvPr id="383" name="Textfeld 382"/>
          <p:cNvSpPr txBox="1"/>
          <p:nvPr/>
        </p:nvSpPr>
        <p:spPr>
          <a:xfrm>
            <a:off x="371856" y="1803744"/>
            <a:ext cx="5771441" cy="1641539"/>
          </a:xfrm>
          <a:prstGeom prst="rect">
            <a:avLst/>
          </a:prstGeom>
          <a:solidFill>
            <a:srgbClr val="DAE3F3"/>
          </a:solidFill>
          <a:ln w="0">
            <a:noFill/>
          </a:ln>
        </p:spPr>
        <p:txBody>
          <a:bodyPr lIns="63607" tIns="31804" rIns="63607" bIns="31804" anchor="t">
            <a:noAutofit/>
          </a:bodyPr>
          <a:lstStyle/>
          <a:p>
            <a:pPr>
              <a:lnSpc>
                <a:spcPct val="100000"/>
              </a:lnSpc>
            </a:pPr>
            <a:r>
              <a:rPr lang="de-AT" sz="1200" spc="-1" dirty="0" err="1">
                <a:solidFill>
                  <a:srgbClr val="0F0F0F"/>
                </a:solidFill>
                <a:latin typeface="Consolas" panose="020B0609020204030204" pitchFamily="49" charset="0"/>
                <a:ea typeface="Droid Sans Fallback"/>
              </a:rPr>
              <a:t>import</a:t>
            </a:r>
            <a:r>
              <a:rPr lang="de-AT" sz="1200" spc="-1" dirty="0">
                <a:solidFill>
                  <a:srgbClr val="0F0F0F"/>
                </a:solidFill>
                <a:latin typeface="Consolas" panose="020B0609020204030204" pitchFamily="49" charset="0"/>
                <a:ea typeface="Droid Sans Fallback"/>
              </a:rPr>
              <a:t> </a:t>
            </a:r>
            <a:r>
              <a:rPr lang="de-AT" sz="1200" spc="-1" dirty="0" err="1">
                <a:solidFill>
                  <a:srgbClr val="0F0F0F"/>
                </a:solidFill>
                <a:latin typeface="Consolas" panose="020B0609020204030204" pitchFamily="49" charset="0"/>
                <a:ea typeface="Droid Sans Fallback"/>
              </a:rPr>
              <a:t>pandas</a:t>
            </a:r>
            <a:r>
              <a:rPr lang="de-AT" sz="1200" spc="-1" dirty="0">
                <a:solidFill>
                  <a:srgbClr val="0F0F0F"/>
                </a:solidFill>
                <a:latin typeface="Consolas" panose="020B0609020204030204" pitchFamily="49" charset="0"/>
                <a:ea typeface="Droid Sans Fallback"/>
              </a:rPr>
              <a:t> </a:t>
            </a:r>
            <a:r>
              <a:rPr lang="de-AT" sz="1200" spc="-1" dirty="0" err="1">
                <a:solidFill>
                  <a:srgbClr val="0F0F0F"/>
                </a:solidFill>
                <a:latin typeface="Consolas" panose="020B0609020204030204" pitchFamily="49" charset="0"/>
                <a:ea typeface="Droid Sans Fallback"/>
              </a:rPr>
              <a:t>as</a:t>
            </a:r>
            <a:r>
              <a:rPr lang="de-AT" sz="1200" spc="-1" dirty="0">
                <a:solidFill>
                  <a:srgbClr val="0F0F0F"/>
                </a:solidFill>
                <a:latin typeface="Consolas" panose="020B0609020204030204" pitchFamily="49" charset="0"/>
                <a:ea typeface="Droid Sans Fallback"/>
              </a:rPr>
              <a:t> </a:t>
            </a:r>
            <a:r>
              <a:rPr lang="de-AT" sz="1200" spc="-1" dirty="0" err="1">
                <a:solidFill>
                  <a:srgbClr val="0F0F0F"/>
                </a:solidFill>
                <a:latin typeface="Consolas" panose="020B0609020204030204" pitchFamily="49" charset="0"/>
                <a:ea typeface="Droid Sans Fallback"/>
              </a:rPr>
              <a:t>pd</a:t>
            </a:r>
            <a:endParaRPr lang="en-US" sz="1200" spc="-1" dirty="0">
              <a:latin typeface="Consolas" panose="020B0609020204030204" pitchFamily="49" charset="0"/>
            </a:endParaRPr>
          </a:p>
          <a:p>
            <a:pPr>
              <a:lnSpc>
                <a:spcPct val="100000"/>
              </a:lnSpc>
            </a:pPr>
            <a:r>
              <a:rPr lang="de-AT" sz="1200" spc="-1" dirty="0" err="1">
                <a:solidFill>
                  <a:srgbClr val="0F0F0F"/>
                </a:solidFill>
                <a:latin typeface="Consolas" panose="020B0609020204030204" pitchFamily="49" charset="0"/>
                <a:ea typeface="Droid Sans Fallback"/>
              </a:rPr>
              <a:t>data</a:t>
            </a:r>
            <a:r>
              <a:rPr lang="de-AT" sz="1200" spc="-1" dirty="0">
                <a:solidFill>
                  <a:srgbClr val="0F0F0F"/>
                </a:solidFill>
                <a:latin typeface="Consolas" panose="020B0609020204030204" pitchFamily="49" charset="0"/>
                <a:ea typeface="Droid Sans Fallback"/>
              </a:rPr>
              <a:t> = {'</a:t>
            </a:r>
            <a:r>
              <a:rPr lang="de-AT" sz="1200" spc="-1" dirty="0" err="1">
                <a:solidFill>
                  <a:srgbClr val="0F0F0F"/>
                </a:solidFill>
                <a:latin typeface="Consolas" panose="020B0609020204030204" pitchFamily="49" charset="0"/>
                <a:ea typeface="Droid Sans Fallback"/>
              </a:rPr>
              <a:t>population</a:t>
            </a:r>
            <a:r>
              <a:rPr lang="de-AT" sz="1200" spc="-1" dirty="0">
                <a:solidFill>
                  <a:srgbClr val="0F0F0F"/>
                </a:solidFill>
                <a:latin typeface="Consolas" panose="020B0609020204030204" pitchFamily="49" charset="0"/>
                <a:ea typeface="Droid Sans Fallback"/>
              </a:rPr>
              <a:t>': {'California': 38332521,</a:t>
            </a:r>
            <a:endParaRPr lang="en-US" sz="1200" spc="-1" dirty="0">
              <a:latin typeface="Consolas" panose="020B0609020204030204" pitchFamily="49" charset="0"/>
            </a:endParaRPr>
          </a:p>
          <a:p>
            <a:pPr>
              <a:lnSpc>
                <a:spcPct val="100000"/>
              </a:lnSpc>
            </a:pPr>
            <a:r>
              <a:rPr lang="de-AT" sz="1200" spc="-1" dirty="0">
                <a:solidFill>
                  <a:srgbClr val="0F0F0F"/>
                </a:solidFill>
                <a:latin typeface="Consolas" panose="020B0609020204030204" pitchFamily="49" charset="0"/>
                <a:ea typeface="Droid Sans Fallback"/>
              </a:rPr>
              <a:t>		  'New York': 19651127, </a:t>
            </a:r>
            <a:endParaRPr lang="en-US" sz="1200" spc="-1" dirty="0">
              <a:latin typeface="Consolas" panose="020B0609020204030204" pitchFamily="49" charset="0"/>
            </a:endParaRPr>
          </a:p>
          <a:p>
            <a:pPr>
              <a:lnSpc>
                <a:spcPct val="100000"/>
              </a:lnSpc>
            </a:pPr>
            <a:r>
              <a:rPr lang="de-AT" sz="1200" spc="-1" dirty="0">
                <a:solidFill>
                  <a:srgbClr val="0F0F0F"/>
                </a:solidFill>
                <a:latin typeface="Consolas" panose="020B0609020204030204" pitchFamily="49" charset="0"/>
                <a:ea typeface="Droid Sans Fallback"/>
              </a:rPr>
              <a:t>	             'Florida': 19552860},</a:t>
            </a:r>
            <a:endParaRPr lang="en-US" sz="1200" spc="-1" dirty="0">
              <a:latin typeface="Consolas" panose="020B0609020204030204" pitchFamily="49" charset="0"/>
            </a:endParaRPr>
          </a:p>
          <a:p>
            <a:pPr>
              <a:lnSpc>
                <a:spcPct val="100000"/>
              </a:lnSpc>
            </a:pPr>
            <a:r>
              <a:rPr lang="de-AT" sz="1200" spc="-1" dirty="0">
                <a:solidFill>
                  <a:srgbClr val="0F0F0F"/>
                </a:solidFill>
                <a:latin typeface="Consolas" panose="020B0609020204030204" pitchFamily="49" charset="0"/>
                <a:ea typeface="Droid Sans Fallback"/>
              </a:rPr>
              <a:t>        '</a:t>
            </a:r>
            <a:r>
              <a:rPr lang="de-AT" sz="1200" spc="-1" dirty="0" err="1">
                <a:solidFill>
                  <a:srgbClr val="0F0F0F"/>
                </a:solidFill>
                <a:latin typeface="Consolas" panose="020B0609020204030204" pitchFamily="49" charset="0"/>
                <a:ea typeface="Droid Sans Fallback"/>
              </a:rPr>
              <a:t>area</a:t>
            </a:r>
            <a:r>
              <a:rPr lang="de-AT" sz="1200" spc="-1" dirty="0">
                <a:solidFill>
                  <a:srgbClr val="0F0F0F"/>
                </a:solidFill>
                <a:latin typeface="Consolas" panose="020B0609020204030204" pitchFamily="49" charset="0"/>
                <a:ea typeface="Droid Sans Fallback"/>
              </a:rPr>
              <a:t>': {'California': 423967, </a:t>
            </a:r>
            <a:endParaRPr lang="en-US" sz="1200" spc="-1" dirty="0">
              <a:latin typeface="Consolas" panose="020B0609020204030204" pitchFamily="49" charset="0"/>
            </a:endParaRPr>
          </a:p>
          <a:p>
            <a:pPr>
              <a:lnSpc>
                <a:spcPct val="100000"/>
              </a:lnSpc>
            </a:pPr>
            <a:r>
              <a:rPr lang="de-AT" sz="1200" spc="-1" dirty="0">
                <a:solidFill>
                  <a:srgbClr val="0F0F0F"/>
                </a:solidFill>
                <a:latin typeface="Consolas" panose="020B0609020204030204" pitchFamily="49" charset="0"/>
                <a:ea typeface="Droid Sans Fallback"/>
              </a:rPr>
              <a:t>                 'New York': 141297, </a:t>
            </a:r>
            <a:endParaRPr lang="en-US" sz="1200" spc="-1" dirty="0">
              <a:latin typeface="Consolas" panose="020B0609020204030204" pitchFamily="49" charset="0"/>
            </a:endParaRPr>
          </a:p>
          <a:p>
            <a:pPr>
              <a:lnSpc>
                <a:spcPct val="100000"/>
              </a:lnSpc>
            </a:pPr>
            <a:r>
              <a:rPr lang="de-AT" sz="1200" spc="-1" dirty="0">
                <a:solidFill>
                  <a:srgbClr val="0F0F0F"/>
                </a:solidFill>
                <a:latin typeface="Consolas" panose="020B0609020204030204" pitchFamily="49" charset="0"/>
                <a:ea typeface="Droid Sans Fallback"/>
              </a:rPr>
              <a:t>                 'Florida': 170312}}</a:t>
            </a:r>
            <a:endParaRPr lang="en-US" sz="1200" spc="-1" dirty="0">
              <a:latin typeface="Consolas" panose="020B0609020204030204" pitchFamily="49" charset="0"/>
            </a:endParaRPr>
          </a:p>
          <a:p>
            <a:pPr>
              <a:lnSpc>
                <a:spcPct val="100000"/>
              </a:lnSpc>
            </a:pPr>
            <a:r>
              <a:rPr lang="de-AT" sz="1200" spc="-1" dirty="0" err="1">
                <a:solidFill>
                  <a:srgbClr val="0F0F0F"/>
                </a:solidFill>
                <a:latin typeface="Consolas" panose="020B0609020204030204" pitchFamily="49" charset="0"/>
                <a:ea typeface="Droid Sans Fallback"/>
              </a:rPr>
              <a:t>df</a:t>
            </a:r>
            <a:r>
              <a:rPr lang="de-AT" sz="1200" spc="-1" dirty="0">
                <a:solidFill>
                  <a:srgbClr val="0F0F0F"/>
                </a:solidFill>
                <a:latin typeface="Consolas" panose="020B0609020204030204" pitchFamily="49" charset="0"/>
                <a:ea typeface="Droid Sans Fallback"/>
              </a:rPr>
              <a:t> = </a:t>
            </a:r>
            <a:r>
              <a:rPr lang="de-AT" sz="1200" spc="-1" dirty="0" err="1">
                <a:solidFill>
                  <a:srgbClr val="0F0F0F"/>
                </a:solidFill>
                <a:latin typeface="Consolas" panose="020B0609020204030204" pitchFamily="49" charset="0"/>
                <a:ea typeface="Droid Sans Fallback"/>
              </a:rPr>
              <a:t>pd.DataFrame</a:t>
            </a:r>
            <a:r>
              <a:rPr lang="de-AT" sz="1200" spc="-1" dirty="0">
                <a:solidFill>
                  <a:srgbClr val="0F0F0F"/>
                </a:solidFill>
                <a:latin typeface="Consolas" panose="020B0609020204030204" pitchFamily="49" charset="0"/>
                <a:ea typeface="Droid Sans Fallback"/>
              </a:rPr>
              <a:t>(</a:t>
            </a:r>
            <a:r>
              <a:rPr lang="de-AT" sz="1200" spc="-1" dirty="0" err="1">
                <a:solidFill>
                  <a:srgbClr val="0F0F0F"/>
                </a:solidFill>
                <a:latin typeface="Consolas" panose="020B0609020204030204" pitchFamily="49" charset="0"/>
                <a:ea typeface="Droid Sans Fallback"/>
              </a:rPr>
              <a:t>data</a:t>
            </a:r>
            <a:r>
              <a:rPr lang="de-AT" sz="1200" spc="-1" dirty="0">
                <a:solidFill>
                  <a:srgbClr val="0F0F0F"/>
                </a:solidFill>
                <a:latin typeface="Consolas" panose="020B0609020204030204" pitchFamily="49" charset="0"/>
                <a:ea typeface="Droid Sans Fallback"/>
              </a:rPr>
              <a:t>)</a:t>
            </a:r>
            <a:endParaRPr lang="en-US" sz="1200" spc="-1" dirty="0">
              <a:latin typeface="Consolas" panose="020B0609020204030204" pitchFamily="49" charset="0"/>
            </a:endParaRPr>
          </a:p>
        </p:txBody>
      </p:sp>
      <p:sp>
        <p:nvSpPr>
          <p:cNvPr id="384" name="Textfeld 383"/>
          <p:cNvSpPr txBox="1"/>
          <p:nvPr/>
        </p:nvSpPr>
        <p:spPr>
          <a:xfrm>
            <a:off x="371856" y="4142673"/>
            <a:ext cx="5771441" cy="1107243"/>
          </a:xfrm>
          <a:prstGeom prst="rect">
            <a:avLst/>
          </a:prstGeom>
          <a:solidFill>
            <a:srgbClr val="DAE3F3"/>
          </a:solidFill>
          <a:ln w="0">
            <a:noFill/>
          </a:ln>
        </p:spPr>
        <p:txBody>
          <a:bodyPr lIns="63607" tIns="31804" rIns="63607" bIns="31804" anchor="t">
            <a:noAutofit/>
          </a:bodyPr>
          <a:lstStyle/>
          <a:p>
            <a:pPr>
              <a:lnSpc>
                <a:spcPct val="100000"/>
              </a:lnSpc>
            </a:pPr>
            <a:r>
              <a:rPr lang="de-AT" sz="1200" spc="-1" dirty="0" err="1">
                <a:solidFill>
                  <a:srgbClr val="0F0F0F"/>
                </a:solidFill>
                <a:latin typeface="Consolas" panose="020B0609020204030204" pitchFamily="49" charset="0"/>
                <a:ea typeface="Droid Sans Fallback"/>
              </a:rPr>
              <a:t>import</a:t>
            </a:r>
            <a:r>
              <a:rPr lang="de-AT" sz="1200" spc="-1" dirty="0">
                <a:solidFill>
                  <a:srgbClr val="0F0F0F"/>
                </a:solidFill>
                <a:latin typeface="Consolas" panose="020B0609020204030204" pitchFamily="49" charset="0"/>
                <a:ea typeface="Droid Sans Fallback"/>
              </a:rPr>
              <a:t> </a:t>
            </a:r>
            <a:r>
              <a:rPr lang="de-AT" sz="1200" spc="-1" dirty="0" err="1">
                <a:solidFill>
                  <a:srgbClr val="0F0F0F"/>
                </a:solidFill>
                <a:latin typeface="Consolas" panose="020B0609020204030204" pitchFamily="49" charset="0"/>
                <a:ea typeface="Droid Sans Fallback"/>
              </a:rPr>
              <a:t>pandas</a:t>
            </a:r>
            <a:r>
              <a:rPr lang="de-AT" sz="1200" spc="-1" dirty="0">
                <a:solidFill>
                  <a:srgbClr val="0F0F0F"/>
                </a:solidFill>
                <a:latin typeface="Consolas" panose="020B0609020204030204" pitchFamily="49" charset="0"/>
                <a:ea typeface="Droid Sans Fallback"/>
              </a:rPr>
              <a:t> </a:t>
            </a:r>
            <a:r>
              <a:rPr lang="de-AT" sz="1200" spc="-1" dirty="0" err="1">
                <a:solidFill>
                  <a:srgbClr val="0F0F0F"/>
                </a:solidFill>
                <a:latin typeface="Consolas" panose="020B0609020204030204" pitchFamily="49" charset="0"/>
                <a:ea typeface="Droid Sans Fallback"/>
              </a:rPr>
              <a:t>as</a:t>
            </a:r>
            <a:r>
              <a:rPr lang="de-AT" sz="1200" spc="-1" dirty="0">
                <a:solidFill>
                  <a:srgbClr val="0F0F0F"/>
                </a:solidFill>
                <a:latin typeface="Consolas" panose="020B0609020204030204" pitchFamily="49" charset="0"/>
                <a:ea typeface="Droid Sans Fallback"/>
              </a:rPr>
              <a:t> </a:t>
            </a:r>
            <a:r>
              <a:rPr lang="de-AT" sz="1200" spc="-1" dirty="0" err="1">
                <a:solidFill>
                  <a:srgbClr val="0F0F0F"/>
                </a:solidFill>
                <a:latin typeface="Consolas" panose="020B0609020204030204" pitchFamily="49" charset="0"/>
                <a:ea typeface="Droid Sans Fallback"/>
              </a:rPr>
              <a:t>pd</a:t>
            </a:r>
            <a:endParaRPr lang="en-US" sz="1200" spc="-1" dirty="0">
              <a:latin typeface="Consolas" panose="020B0609020204030204" pitchFamily="49" charset="0"/>
            </a:endParaRPr>
          </a:p>
          <a:p>
            <a:pPr>
              <a:lnSpc>
                <a:spcPct val="100000"/>
              </a:lnSpc>
            </a:pPr>
            <a:r>
              <a:rPr lang="de-AT" sz="1200" spc="-1" dirty="0" err="1">
                <a:solidFill>
                  <a:srgbClr val="0F0F0F"/>
                </a:solidFill>
                <a:latin typeface="Consolas" panose="020B0609020204030204" pitchFamily="49" charset="0"/>
                <a:ea typeface="Droid Sans Fallback"/>
              </a:rPr>
              <a:t>data</a:t>
            </a:r>
            <a:r>
              <a:rPr lang="de-AT" sz="1200" spc="-1" dirty="0">
                <a:solidFill>
                  <a:srgbClr val="0F0F0F"/>
                </a:solidFill>
                <a:latin typeface="Consolas" panose="020B0609020204030204" pitchFamily="49" charset="0"/>
                <a:ea typeface="Droid Sans Fallback"/>
              </a:rPr>
              <a:t> = [['California', 423967, 38332521], </a:t>
            </a:r>
            <a:endParaRPr lang="en-US" sz="1200" spc="-1" dirty="0">
              <a:latin typeface="Consolas" panose="020B0609020204030204" pitchFamily="49" charset="0"/>
            </a:endParaRPr>
          </a:p>
          <a:p>
            <a:pPr>
              <a:lnSpc>
                <a:spcPct val="100000"/>
              </a:lnSpc>
            </a:pPr>
            <a:r>
              <a:rPr lang="de-AT" sz="1200" spc="-1" dirty="0">
                <a:solidFill>
                  <a:srgbClr val="0F0F0F"/>
                </a:solidFill>
                <a:latin typeface="Consolas" panose="020B0609020204030204" pitchFamily="49" charset="0"/>
                <a:ea typeface="Droid Sans Fallback"/>
              </a:rPr>
              <a:t>        ['New York', 141297, 19651127],</a:t>
            </a:r>
            <a:endParaRPr lang="en-US" sz="1200" spc="-1" dirty="0">
              <a:latin typeface="Consolas" panose="020B0609020204030204" pitchFamily="49" charset="0"/>
            </a:endParaRPr>
          </a:p>
          <a:p>
            <a:pPr>
              <a:lnSpc>
                <a:spcPct val="100000"/>
              </a:lnSpc>
            </a:pPr>
            <a:r>
              <a:rPr lang="de-AT" sz="1200" spc="-1" dirty="0">
                <a:solidFill>
                  <a:srgbClr val="0F0F0F"/>
                </a:solidFill>
                <a:latin typeface="Consolas" panose="020B0609020204030204" pitchFamily="49" charset="0"/>
                <a:ea typeface="Droid Sans Fallback"/>
              </a:rPr>
              <a:t>        ['Florida', 170312, 19552860]]</a:t>
            </a:r>
            <a:endParaRPr lang="en-US" sz="1200" spc="-1" dirty="0">
              <a:latin typeface="Consolas" panose="020B0609020204030204" pitchFamily="49" charset="0"/>
            </a:endParaRPr>
          </a:p>
          <a:p>
            <a:pPr>
              <a:lnSpc>
                <a:spcPct val="100000"/>
              </a:lnSpc>
            </a:pPr>
            <a:r>
              <a:rPr lang="de-AT" sz="1200" spc="-1" dirty="0" err="1">
                <a:solidFill>
                  <a:srgbClr val="0F0F0F"/>
                </a:solidFill>
                <a:latin typeface="Consolas" panose="020B0609020204030204" pitchFamily="49" charset="0"/>
                <a:ea typeface="Droid Sans Fallback"/>
              </a:rPr>
              <a:t>df</a:t>
            </a:r>
            <a:r>
              <a:rPr lang="de-AT" sz="1200" spc="-1" dirty="0">
                <a:solidFill>
                  <a:srgbClr val="0F0F0F"/>
                </a:solidFill>
                <a:latin typeface="Consolas" panose="020B0609020204030204" pitchFamily="49" charset="0"/>
                <a:ea typeface="Droid Sans Fallback"/>
              </a:rPr>
              <a:t> = </a:t>
            </a:r>
            <a:r>
              <a:rPr lang="de-AT" sz="1200" spc="-1" dirty="0" err="1">
                <a:solidFill>
                  <a:srgbClr val="0F0F0F"/>
                </a:solidFill>
                <a:latin typeface="Consolas" panose="020B0609020204030204" pitchFamily="49" charset="0"/>
                <a:ea typeface="Droid Sans Fallback"/>
              </a:rPr>
              <a:t>pd.DataFrame</a:t>
            </a:r>
            <a:r>
              <a:rPr lang="de-AT" sz="1200" spc="-1" dirty="0">
                <a:solidFill>
                  <a:srgbClr val="0F0F0F"/>
                </a:solidFill>
                <a:latin typeface="Consolas" panose="020B0609020204030204" pitchFamily="49" charset="0"/>
                <a:ea typeface="Droid Sans Fallback"/>
              </a:rPr>
              <a:t>(</a:t>
            </a:r>
            <a:r>
              <a:rPr lang="de-AT" sz="1200" spc="-1" dirty="0" err="1">
                <a:solidFill>
                  <a:srgbClr val="0F0F0F"/>
                </a:solidFill>
                <a:latin typeface="Consolas" panose="020B0609020204030204" pitchFamily="49" charset="0"/>
                <a:ea typeface="Droid Sans Fallback"/>
              </a:rPr>
              <a:t>data</a:t>
            </a:r>
            <a:r>
              <a:rPr lang="de-AT" sz="1200" spc="-1" dirty="0">
                <a:solidFill>
                  <a:srgbClr val="0F0F0F"/>
                </a:solidFill>
                <a:latin typeface="Consolas" panose="020B0609020204030204" pitchFamily="49" charset="0"/>
                <a:ea typeface="Droid Sans Fallback"/>
              </a:rPr>
              <a:t>, </a:t>
            </a:r>
            <a:r>
              <a:rPr lang="de-AT" sz="1200" spc="-1" dirty="0" err="1">
                <a:solidFill>
                  <a:srgbClr val="0F0F0F"/>
                </a:solidFill>
                <a:latin typeface="Consolas" panose="020B0609020204030204" pitchFamily="49" charset="0"/>
                <a:ea typeface="Droid Sans Fallback"/>
              </a:rPr>
              <a:t>columns</a:t>
            </a:r>
            <a:r>
              <a:rPr lang="de-AT" sz="1200" spc="-1" dirty="0">
                <a:solidFill>
                  <a:srgbClr val="0F0F0F"/>
                </a:solidFill>
                <a:latin typeface="Consolas" panose="020B0609020204030204" pitchFamily="49" charset="0"/>
                <a:ea typeface="Droid Sans Fallback"/>
              </a:rPr>
              <a:t>=['</a:t>
            </a:r>
            <a:r>
              <a:rPr lang="de-AT" sz="1200" spc="-1" dirty="0" err="1">
                <a:solidFill>
                  <a:srgbClr val="0F0F0F"/>
                </a:solidFill>
                <a:latin typeface="Consolas" panose="020B0609020204030204" pitchFamily="49" charset="0"/>
                <a:ea typeface="Droid Sans Fallback"/>
              </a:rPr>
              <a:t>state</a:t>
            </a:r>
            <a:r>
              <a:rPr lang="de-AT" sz="1200" spc="-1" dirty="0">
                <a:solidFill>
                  <a:srgbClr val="0F0F0F"/>
                </a:solidFill>
                <a:latin typeface="Consolas" panose="020B0609020204030204" pitchFamily="49" charset="0"/>
                <a:ea typeface="Droid Sans Fallback"/>
              </a:rPr>
              <a:t>','</a:t>
            </a:r>
            <a:r>
              <a:rPr lang="de-AT" sz="1200" spc="-1" dirty="0" err="1">
                <a:solidFill>
                  <a:srgbClr val="0F0F0F"/>
                </a:solidFill>
                <a:latin typeface="Consolas" panose="020B0609020204030204" pitchFamily="49" charset="0"/>
                <a:ea typeface="Droid Sans Fallback"/>
              </a:rPr>
              <a:t>area</a:t>
            </a:r>
            <a:r>
              <a:rPr lang="de-AT" sz="1200" spc="-1" dirty="0">
                <a:solidFill>
                  <a:srgbClr val="0F0F0F"/>
                </a:solidFill>
                <a:latin typeface="Consolas" panose="020B0609020204030204" pitchFamily="49" charset="0"/>
                <a:ea typeface="Droid Sans Fallback"/>
              </a:rPr>
              <a:t>','</a:t>
            </a:r>
            <a:r>
              <a:rPr lang="de-AT" sz="1200" spc="-1" dirty="0" err="1">
                <a:solidFill>
                  <a:srgbClr val="0F0F0F"/>
                </a:solidFill>
                <a:latin typeface="Consolas" panose="020B0609020204030204" pitchFamily="49" charset="0"/>
                <a:ea typeface="Droid Sans Fallback"/>
              </a:rPr>
              <a:t>population</a:t>
            </a:r>
            <a:r>
              <a:rPr lang="de-AT" sz="1200" spc="-1" dirty="0">
                <a:solidFill>
                  <a:srgbClr val="0F0F0F"/>
                </a:solidFill>
                <a:latin typeface="Consolas" panose="020B0609020204030204" pitchFamily="49" charset="0"/>
                <a:ea typeface="Droid Sans Fallback"/>
              </a:rPr>
              <a:t>'])</a:t>
            </a:r>
            <a:endParaRPr lang="en-US" sz="1200" spc="-1" dirty="0">
              <a:latin typeface="Consolas" panose="020B0609020204030204" pitchFamily="49" charset="0"/>
            </a:endParaRPr>
          </a:p>
        </p:txBody>
      </p:sp>
      <p:pic>
        <p:nvPicPr>
          <p:cNvPr id="385" name="Grafik 384"/>
          <p:cNvPicPr/>
          <p:nvPr/>
        </p:nvPicPr>
        <p:blipFill>
          <a:blip r:embed="rId3"/>
          <a:stretch/>
        </p:blipFill>
        <p:spPr>
          <a:xfrm>
            <a:off x="6947850" y="1803744"/>
            <a:ext cx="2135172" cy="1121779"/>
          </a:xfrm>
          <a:prstGeom prst="rect">
            <a:avLst/>
          </a:prstGeom>
          <a:ln w="0">
            <a:solidFill>
              <a:srgbClr val="3465A4"/>
            </a:solidFill>
          </a:ln>
        </p:spPr>
      </p:pic>
      <p:pic>
        <p:nvPicPr>
          <p:cNvPr id="386" name="Grafik 385"/>
          <p:cNvPicPr/>
          <p:nvPr/>
        </p:nvPicPr>
        <p:blipFill>
          <a:blip r:embed="rId4"/>
          <a:stretch/>
        </p:blipFill>
        <p:spPr>
          <a:xfrm>
            <a:off x="6785015" y="4142673"/>
            <a:ext cx="2298007" cy="1052829"/>
          </a:xfrm>
          <a:prstGeom prst="rect">
            <a:avLst/>
          </a:prstGeom>
          <a:ln w="0">
            <a:solidFill>
              <a:srgbClr val="3465A4"/>
            </a:solidFill>
          </a:ln>
        </p:spPr>
      </p:pic>
      <p:sp>
        <p:nvSpPr>
          <p:cNvPr id="387" name="Pfeil: nach rechts 386"/>
          <p:cNvSpPr/>
          <p:nvPr/>
        </p:nvSpPr>
        <p:spPr>
          <a:xfrm>
            <a:off x="6268124" y="2135162"/>
            <a:ext cx="418282" cy="418282"/>
          </a:xfrm>
          <a:prstGeom prst="rightArrow">
            <a:avLst>
              <a:gd name="adj1" fmla="val 50000"/>
              <a:gd name="adj2" fmla="val 25000"/>
            </a:avLst>
          </a:prstGeom>
          <a:solidFill>
            <a:srgbClr val="1E90FF"/>
          </a:solidFill>
          <a:ln w="0">
            <a:noFill/>
          </a:ln>
        </p:spPr>
        <p:style>
          <a:lnRef idx="0">
            <a:scrgbClr r="0" g="0" b="0"/>
          </a:lnRef>
          <a:fillRef idx="0">
            <a:scrgbClr r="0" g="0" b="0"/>
          </a:fillRef>
          <a:effectRef idx="0">
            <a:scrgbClr r="0" g="0" b="0"/>
          </a:effectRef>
          <a:fontRef idx="minor"/>
        </p:style>
      </p:sp>
      <p:sp>
        <p:nvSpPr>
          <p:cNvPr id="388" name="Pfeil: nach rechts 387"/>
          <p:cNvSpPr/>
          <p:nvPr/>
        </p:nvSpPr>
        <p:spPr>
          <a:xfrm>
            <a:off x="6268124" y="4430353"/>
            <a:ext cx="418282" cy="418282"/>
          </a:xfrm>
          <a:prstGeom prst="rightArrow">
            <a:avLst>
              <a:gd name="adj1" fmla="val 50000"/>
              <a:gd name="adj2" fmla="val 25000"/>
            </a:avLst>
          </a:prstGeom>
          <a:solidFill>
            <a:srgbClr val="1E90FF"/>
          </a:solidFill>
          <a:ln w="0">
            <a:noFill/>
          </a:ln>
        </p:spPr>
        <p:style>
          <a:lnRef idx="0">
            <a:scrgbClr r="0" g="0" b="0"/>
          </a:lnRef>
          <a:fillRef idx="0">
            <a:scrgbClr r="0" g="0" b="0"/>
          </a:fillRef>
          <a:effectRef idx="0">
            <a:scrgbClr r="0" g="0" b="0"/>
          </a:effectRef>
          <a:fontRef idx="minor"/>
        </p:style>
        <p:txBody>
          <a:bodyPr/>
          <a:lstStyle/>
          <a:p>
            <a:endParaRPr lang="de-AT" dirty="0"/>
          </a:p>
        </p:txBody>
      </p:sp>
      <p:sp>
        <p:nvSpPr>
          <p:cNvPr id="13" name="Google Shape;86;p2">
            <a:extLst>
              <a:ext uri="{FF2B5EF4-FFF2-40B4-BE49-F238E27FC236}">
                <a16:creationId xmlns:a16="http://schemas.microsoft.com/office/drawing/2014/main" id="{DF79A454-DADB-4358-9721-A563D9774987}"/>
              </a:ext>
            </a:extLst>
          </p:cNvPr>
          <p:cNvSpPr txBox="1">
            <a:spLocks/>
          </p:cNvSpPr>
          <p:nvPr/>
        </p:nvSpPr>
        <p:spPr>
          <a:xfrm>
            <a:off x="421944" y="17153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Creating </a:t>
            </a:r>
            <a:r>
              <a:rPr lang="en-US" sz="2800" b="1" dirty="0" err="1">
                <a:solidFill>
                  <a:schemeClr val="dk1"/>
                </a:solidFill>
                <a:latin typeface="Calibri"/>
                <a:cs typeface="Calibri"/>
                <a:sym typeface="Calibri"/>
              </a:rPr>
              <a:t>DataFrames</a:t>
            </a:r>
            <a:r>
              <a:rPr lang="en-US" sz="2800" b="1" dirty="0">
                <a:solidFill>
                  <a:schemeClr val="dk1"/>
                </a:solidFill>
                <a:latin typeface="Calibri"/>
                <a:cs typeface="Calibri"/>
                <a:sym typeface="Calibri"/>
              </a:rPr>
              <a:t> manually</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85"/>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84"/>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386"/>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3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6" name="Textfeld 5">
            <a:extLst>
              <a:ext uri="{FF2B5EF4-FFF2-40B4-BE49-F238E27FC236}">
                <a16:creationId xmlns:a16="http://schemas.microsoft.com/office/drawing/2014/main" id="{D7707901-CF88-4DD5-92F9-27B080708D9F}"/>
              </a:ext>
            </a:extLst>
          </p:cNvPr>
          <p:cNvSpPr txBox="1"/>
          <p:nvPr/>
        </p:nvSpPr>
        <p:spPr>
          <a:xfrm>
            <a:off x="457200" y="1701579"/>
            <a:ext cx="7533861" cy="1477328"/>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File I/O</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CSV files and module imports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Pandas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Examples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feld 392"/>
          <p:cNvSpPr txBox="1"/>
          <p:nvPr/>
        </p:nvSpPr>
        <p:spPr>
          <a:xfrm>
            <a:off x="926124" y="1811592"/>
            <a:ext cx="3085720" cy="1529375"/>
          </a:xfrm>
          <a:prstGeom prst="rect">
            <a:avLst/>
          </a:prstGeom>
          <a:solidFill>
            <a:srgbClr val="DAE3F3"/>
          </a:solidFill>
          <a:ln w="0">
            <a:noFill/>
          </a:ln>
        </p:spPr>
        <p:txBody>
          <a:bodyPr lIns="63607" tIns="31804" rIns="63607" bIns="31804" anchor="t">
            <a:noAutofit/>
          </a:bodyPr>
          <a:lstStyle/>
          <a:p>
            <a:r>
              <a:rPr lang="en-US" sz="1200" spc="-1" dirty="0" err="1">
                <a:solidFill>
                  <a:srgbClr val="0F0F0F"/>
                </a:solidFill>
                <a:latin typeface="Consolas" panose="020B0609020204030204" pitchFamily="49" charset="0"/>
                <a:ea typeface="Droid Sans Fallback"/>
              </a:rPr>
              <a:t>state,population,area</a:t>
            </a:r>
            <a:endParaRPr lang="en-US" sz="1200" spc="-1" dirty="0">
              <a:latin typeface="Consolas" panose="020B0609020204030204" pitchFamily="49" charset="0"/>
            </a:endParaRPr>
          </a:p>
          <a:p>
            <a:r>
              <a:rPr lang="en-US" sz="1200" spc="-1" dirty="0">
                <a:solidFill>
                  <a:srgbClr val="0F0F0F"/>
                </a:solidFill>
                <a:latin typeface="Consolas" panose="020B0609020204030204" pitchFamily="49" charset="0"/>
                <a:ea typeface="Droid Sans Fallback"/>
              </a:rPr>
              <a:t>California,38332521.0,423967.0</a:t>
            </a:r>
            <a:endParaRPr lang="en-US" sz="1200" spc="-1" dirty="0">
              <a:latin typeface="Consolas" panose="020B0609020204030204" pitchFamily="49" charset="0"/>
            </a:endParaRPr>
          </a:p>
          <a:p>
            <a:r>
              <a:rPr lang="en-US" sz="1200" spc="-1" dirty="0">
                <a:solidFill>
                  <a:srgbClr val="0F0F0F"/>
                </a:solidFill>
                <a:latin typeface="Consolas" panose="020B0609020204030204" pitchFamily="49" charset="0"/>
                <a:ea typeface="Droid Sans Fallback"/>
              </a:rPr>
              <a:t>Texas,26448193.0,695662.0</a:t>
            </a:r>
            <a:endParaRPr lang="en-US" sz="1200" spc="-1" dirty="0">
              <a:latin typeface="Consolas" panose="020B0609020204030204" pitchFamily="49" charset="0"/>
            </a:endParaRPr>
          </a:p>
          <a:p>
            <a:r>
              <a:rPr lang="en-US" sz="1200" spc="-1" dirty="0">
                <a:solidFill>
                  <a:srgbClr val="0F0F0F"/>
                </a:solidFill>
                <a:latin typeface="Consolas" panose="020B0609020204030204" pitchFamily="49" charset="0"/>
                <a:ea typeface="Droid Sans Fallback"/>
              </a:rPr>
              <a:t>New York,19651127.0,141297.0</a:t>
            </a:r>
            <a:endParaRPr lang="en-US" sz="1200" spc="-1" dirty="0">
              <a:latin typeface="Consolas" panose="020B0609020204030204" pitchFamily="49" charset="0"/>
            </a:endParaRPr>
          </a:p>
          <a:p>
            <a:r>
              <a:rPr lang="en-US" sz="1200" spc="-1" dirty="0">
                <a:solidFill>
                  <a:srgbClr val="0F0F0F"/>
                </a:solidFill>
                <a:latin typeface="Consolas" panose="020B0609020204030204" pitchFamily="49" charset="0"/>
                <a:ea typeface="Droid Sans Fallback"/>
              </a:rPr>
              <a:t>Florida,19552860.0,170312.0</a:t>
            </a:r>
            <a:endParaRPr lang="en-US" sz="1200" spc="-1" dirty="0">
              <a:latin typeface="Consolas" panose="020B0609020204030204" pitchFamily="49" charset="0"/>
            </a:endParaRPr>
          </a:p>
          <a:p>
            <a:r>
              <a:rPr lang="en-US" sz="1200" spc="-1" dirty="0">
                <a:solidFill>
                  <a:srgbClr val="0F0F0F"/>
                </a:solidFill>
                <a:latin typeface="Consolas" panose="020B0609020204030204" pitchFamily="49" charset="0"/>
                <a:ea typeface="Droid Sans Fallback"/>
              </a:rPr>
              <a:t>New Jersey,9288994.0,</a:t>
            </a:r>
            <a:endParaRPr lang="en-US" sz="1200" spc="-1" dirty="0">
              <a:latin typeface="Consolas" panose="020B0609020204030204" pitchFamily="49" charset="0"/>
            </a:endParaRPr>
          </a:p>
          <a:p>
            <a:r>
              <a:rPr lang="en-US" sz="1200" spc="-1" dirty="0">
                <a:solidFill>
                  <a:srgbClr val="0F0F0F"/>
                </a:solidFill>
                <a:latin typeface="Consolas" panose="020B0609020204030204" pitchFamily="49" charset="0"/>
                <a:ea typeface="Droid Sans Fallback"/>
              </a:rPr>
              <a:t>Hawaii,0.0,0.0</a:t>
            </a:r>
            <a:endParaRPr lang="en-US" sz="1200" spc="-1" dirty="0">
              <a:latin typeface="Consolas" panose="020B0609020204030204" pitchFamily="49" charset="0"/>
            </a:endParaRPr>
          </a:p>
          <a:p>
            <a:r>
              <a:rPr lang="en-US" sz="1200" spc="-1" dirty="0">
                <a:solidFill>
                  <a:srgbClr val="0F0F0F"/>
                </a:solidFill>
                <a:latin typeface="Consolas" panose="020B0609020204030204" pitchFamily="49" charset="0"/>
                <a:ea typeface="Droid Sans Fallback"/>
              </a:rPr>
              <a:t>Illinois,12882135.0,149995.0</a:t>
            </a:r>
            <a:endParaRPr lang="en-US" sz="1200" spc="-1" dirty="0">
              <a:latin typeface="Consolas" panose="020B0609020204030204" pitchFamily="49" charset="0"/>
            </a:endParaRPr>
          </a:p>
        </p:txBody>
      </p:sp>
      <p:sp>
        <p:nvSpPr>
          <p:cNvPr id="394" name="Textfeld 393"/>
          <p:cNvSpPr txBox="1"/>
          <p:nvPr/>
        </p:nvSpPr>
        <p:spPr>
          <a:xfrm rot="16200000">
            <a:off x="-1245686" y="3303058"/>
            <a:ext cx="3616206" cy="563561"/>
          </a:xfrm>
          <a:prstGeom prst="rect">
            <a:avLst/>
          </a:prstGeom>
          <a:noFill/>
          <a:ln w="0">
            <a:noFill/>
          </a:ln>
        </p:spPr>
        <p:txBody>
          <a:bodyPr lIns="63607" tIns="31804" rIns="63607" bIns="31804" anchor="t">
            <a:noAutofit/>
          </a:bodyPr>
          <a:lstStyle/>
          <a:p>
            <a:pPr algn="ctr"/>
            <a:r>
              <a:rPr lang="en-US" sz="1555" b="1" spc="-1" dirty="0">
                <a:latin typeface="Calibri" panose="020F0502020204030204" pitchFamily="34" charset="0"/>
                <a:ea typeface="Calibri" panose="020F0502020204030204" pitchFamily="34" charset="0"/>
                <a:cs typeface="Calibri" panose="020F0502020204030204" pitchFamily="34" charset="0"/>
              </a:rPr>
              <a:t>states.csv</a:t>
            </a:r>
            <a:endParaRPr lang="en-US" sz="1555" spc="-1" dirty="0">
              <a:latin typeface="Calibri" panose="020F0502020204030204" pitchFamily="34" charset="0"/>
              <a:ea typeface="Calibri" panose="020F0502020204030204" pitchFamily="34" charset="0"/>
              <a:cs typeface="Calibri" panose="020F0502020204030204" pitchFamily="34" charset="0"/>
            </a:endParaRPr>
          </a:p>
        </p:txBody>
      </p:sp>
      <p:sp>
        <p:nvSpPr>
          <p:cNvPr id="395" name="Textfeld 394"/>
          <p:cNvSpPr txBox="1"/>
          <p:nvPr/>
        </p:nvSpPr>
        <p:spPr>
          <a:xfrm rot="16200000">
            <a:off x="-109659" y="2383549"/>
            <a:ext cx="1643614" cy="244761"/>
          </a:xfrm>
          <a:prstGeom prst="rect">
            <a:avLst/>
          </a:prstGeom>
          <a:noFill/>
          <a:ln w="0">
            <a:noFill/>
          </a:ln>
        </p:spPr>
        <p:txBody>
          <a:bodyPr lIns="63607" tIns="31804" rIns="63607" bIns="31804" anchor="t">
            <a:noAutofit/>
          </a:bodyPr>
          <a:lstStyle/>
          <a:p>
            <a:pPr algn="ctr"/>
            <a:r>
              <a:rPr lang="en-US" sz="1272" spc="-1" dirty="0">
                <a:latin typeface="Calibri" panose="020F0502020204030204" pitchFamily="34" charset="0"/>
                <a:ea typeface="Calibri" panose="020F0502020204030204" pitchFamily="34" charset="0"/>
                <a:cs typeface="Calibri" panose="020F0502020204030204" pitchFamily="34" charset="0"/>
              </a:rPr>
              <a:t>In a text editor</a:t>
            </a:r>
          </a:p>
        </p:txBody>
      </p:sp>
      <p:sp>
        <p:nvSpPr>
          <p:cNvPr id="396" name="Textfeld 395"/>
          <p:cNvSpPr txBox="1"/>
          <p:nvPr/>
        </p:nvSpPr>
        <p:spPr>
          <a:xfrm rot="16200000">
            <a:off x="2947057" y="3361576"/>
            <a:ext cx="3793797" cy="425660"/>
          </a:xfrm>
          <a:prstGeom prst="rect">
            <a:avLst/>
          </a:prstGeom>
          <a:noFill/>
          <a:ln w="0">
            <a:noFill/>
          </a:ln>
        </p:spPr>
        <p:txBody>
          <a:bodyPr lIns="63607" tIns="31804" rIns="63607" bIns="31804" anchor="t">
            <a:noAutofit/>
          </a:bodyPr>
          <a:lstStyle/>
          <a:p>
            <a:pPr algn="ctr"/>
            <a:r>
              <a:rPr lang="en-US" sz="1555" b="1" spc="-1" dirty="0">
                <a:latin typeface="Calibri" panose="020F0502020204030204" pitchFamily="34" charset="0"/>
                <a:ea typeface="Calibri" panose="020F0502020204030204" pitchFamily="34" charset="0"/>
                <a:cs typeface="Calibri" panose="020F0502020204030204" pitchFamily="34" charset="0"/>
              </a:rPr>
              <a:t>Code (</a:t>
            </a:r>
            <a:r>
              <a:rPr lang="en-US" sz="1555" b="1" spc="-1" dirty="0" err="1">
                <a:latin typeface="Calibri" panose="020F0502020204030204" pitchFamily="34" charset="0"/>
                <a:ea typeface="Calibri" panose="020F0502020204030204" pitchFamily="34" charset="0"/>
                <a:cs typeface="Calibri" panose="020F0502020204030204" pitchFamily="34" charset="0"/>
              </a:rPr>
              <a:t>Jupyter</a:t>
            </a:r>
            <a:r>
              <a:rPr lang="en-US" sz="1555" b="1" spc="-1" dirty="0">
                <a:latin typeface="Calibri" panose="020F0502020204030204" pitchFamily="34" charset="0"/>
                <a:ea typeface="Calibri" panose="020F0502020204030204" pitchFamily="34" charset="0"/>
                <a:cs typeface="Calibri" panose="020F0502020204030204" pitchFamily="34" charset="0"/>
              </a:rPr>
              <a:t>-Notebook)</a:t>
            </a:r>
            <a:endParaRPr lang="en-US" sz="1555" spc="-1" dirty="0">
              <a:latin typeface="Calibri" panose="020F0502020204030204" pitchFamily="34" charset="0"/>
              <a:ea typeface="Calibri" panose="020F0502020204030204" pitchFamily="34" charset="0"/>
              <a:cs typeface="Calibri" panose="020F0502020204030204" pitchFamily="34" charset="0"/>
            </a:endParaRPr>
          </a:p>
        </p:txBody>
      </p:sp>
      <p:sp>
        <p:nvSpPr>
          <p:cNvPr id="397" name="Textfeld 396"/>
          <p:cNvSpPr txBox="1"/>
          <p:nvPr/>
        </p:nvSpPr>
        <p:spPr>
          <a:xfrm rot="16200000">
            <a:off x="4685827" y="2011319"/>
            <a:ext cx="1410048" cy="522853"/>
          </a:xfrm>
          <a:prstGeom prst="rect">
            <a:avLst/>
          </a:prstGeom>
          <a:noFill/>
          <a:ln w="0">
            <a:noFill/>
          </a:ln>
        </p:spPr>
        <p:txBody>
          <a:bodyPr lIns="63607" tIns="31804" rIns="63607" bIns="31804" anchor="t">
            <a:noAutofit/>
          </a:bodyPr>
          <a:lstStyle/>
          <a:p>
            <a:pPr algn="ctr"/>
            <a:r>
              <a:rPr lang="en-US" sz="1555" spc="-1" dirty="0" err="1">
                <a:highlight>
                  <a:srgbClr val="DAE3F3"/>
                </a:highlight>
                <a:latin typeface="Consolas" panose="020B0609020204030204" pitchFamily="49" charset="0"/>
                <a:ea typeface="Calibri" panose="020F0502020204030204" pitchFamily="34" charset="0"/>
                <a:cs typeface="Calibri" panose="020F0502020204030204" pitchFamily="34" charset="0"/>
              </a:rPr>
              <a:t>DataFrame</a:t>
            </a:r>
            <a:r>
              <a:rPr lang="en-US" sz="1555" spc="-1" dirty="0">
                <a:highlight>
                  <a:srgbClr val="DAE3F3"/>
                </a:highlight>
                <a:latin typeface="Consolas" panose="020B0609020204030204" pitchFamily="49" charset="0"/>
                <a:ea typeface="Calibri" panose="020F0502020204030204" pitchFamily="34" charset="0"/>
                <a:cs typeface="Calibri" panose="020F0502020204030204" pitchFamily="34" charset="0"/>
              </a:rPr>
              <a:t> </a:t>
            </a:r>
            <a:br>
              <a:rPr sz="1555" dirty="0">
                <a:highlight>
                  <a:srgbClr val="DAE3F3"/>
                </a:highlight>
                <a:latin typeface="Consolas" panose="020B0609020204030204" pitchFamily="49" charset="0"/>
                <a:ea typeface="Calibri" panose="020F0502020204030204" pitchFamily="34" charset="0"/>
                <a:cs typeface="Calibri" panose="020F0502020204030204" pitchFamily="34" charset="0"/>
              </a:rPr>
            </a:br>
            <a:r>
              <a:rPr lang="de-AT" sz="1555" dirty="0" err="1">
                <a:latin typeface="Calibri" panose="020F0502020204030204" pitchFamily="34" charset="0"/>
                <a:ea typeface="Calibri" panose="020F0502020204030204" pitchFamily="34" charset="0"/>
                <a:cs typeface="Calibri" panose="020F0502020204030204" pitchFamily="34" charset="0"/>
              </a:rPr>
              <a:t>load</a:t>
            </a:r>
            <a:endParaRPr lang="en-US" sz="1555" spc="-1" dirty="0">
              <a:latin typeface="Calibri" panose="020F0502020204030204" pitchFamily="34" charset="0"/>
              <a:ea typeface="Calibri" panose="020F0502020204030204" pitchFamily="34" charset="0"/>
              <a:cs typeface="Calibri" panose="020F0502020204030204" pitchFamily="34" charset="0"/>
            </a:endParaRPr>
          </a:p>
        </p:txBody>
      </p:sp>
      <p:sp>
        <p:nvSpPr>
          <p:cNvPr id="398" name="Textfeld 397"/>
          <p:cNvSpPr txBox="1"/>
          <p:nvPr/>
        </p:nvSpPr>
        <p:spPr>
          <a:xfrm rot="16200000">
            <a:off x="4119977" y="3827691"/>
            <a:ext cx="2542513" cy="522853"/>
          </a:xfrm>
          <a:prstGeom prst="rect">
            <a:avLst/>
          </a:prstGeom>
          <a:noFill/>
          <a:ln w="0">
            <a:noFill/>
          </a:ln>
        </p:spPr>
        <p:txBody>
          <a:bodyPr lIns="63607" tIns="31804" rIns="63607" bIns="31804" anchor="t">
            <a:noAutofit/>
          </a:bodyPr>
          <a:lstStyle/>
          <a:p>
            <a:pPr algn="ctr"/>
            <a:r>
              <a:rPr lang="en-US" sz="1555" spc="-1" dirty="0" err="1">
                <a:highlight>
                  <a:srgbClr val="DAE3F3"/>
                </a:highlight>
                <a:latin typeface="Consolas" panose="020B0609020204030204" pitchFamily="49" charset="0"/>
                <a:ea typeface="Calibri" panose="020F0502020204030204" pitchFamily="34" charset="0"/>
                <a:cs typeface="Calibri" panose="020F0502020204030204" pitchFamily="34" charset="0"/>
              </a:rPr>
              <a:t>DataFrame</a:t>
            </a:r>
            <a:r>
              <a:rPr lang="en-US" sz="1555" spc="-1" dirty="0">
                <a:highlight>
                  <a:srgbClr val="DAE3F3"/>
                </a:highlight>
                <a:latin typeface="Consolas" panose="020B0609020204030204" pitchFamily="49" charset="0"/>
                <a:ea typeface="Calibri" panose="020F0502020204030204" pitchFamily="34" charset="0"/>
                <a:cs typeface="Calibri" panose="020F0502020204030204" pitchFamily="34" charset="0"/>
              </a:rPr>
              <a:t> </a:t>
            </a:r>
            <a:br>
              <a:rPr sz="1555" dirty="0">
                <a:highlight>
                  <a:srgbClr val="DAE3F3"/>
                </a:highlight>
                <a:latin typeface="Consolas" panose="020B0609020204030204" pitchFamily="49" charset="0"/>
                <a:ea typeface="Calibri" panose="020F0502020204030204" pitchFamily="34" charset="0"/>
                <a:cs typeface="Calibri" panose="020F0502020204030204" pitchFamily="34" charset="0"/>
              </a:rPr>
            </a:br>
            <a:r>
              <a:rPr lang="de-AT" sz="1555" dirty="0" err="1">
                <a:latin typeface="Calibri" panose="020F0502020204030204" pitchFamily="34" charset="0"/>
                <a:ea typeface="Calibri" panose="020F0502020204030204" pitchFamily="34" charset="0"/>
                <a:cs typeface="Calibri" panose="020F0502020204030204" pitchFamily="34" charset="0"/>
              </a:rPr>
              <a:t>display</a:t>
            </a:r>
            <a:endParaRPr lang="en-US" sz="1555" spc="-1" dirty="0">
              <a:latin typeface="Calibri" panose="020F0502020204030204" pitchFamily="34" charset="0"/>
              <a:ea typeface="Calibri" panose="020F0502020204030204" pitchFamily="34" charset="0"/>
              <a:cs typeface="Calibri" panose="020F0502020204030204" pitchFamily="34" charset="0"/>
            </a:endParaRPr>
          </a:p>
        </p:txBody>
      </p:sp>
      <p:sp>
        <p:nvSpPr>
          <p:cNvPr id="399" name="Textfeld 398"/>
          <p:cNvSpPr txBox="1"/>
          <p:nvPr/>
        </p:nvSpPr>
        <p:spPr>
          <a:xfrm rot="16200000">
            <a:off x="-90576" y="4206791"/>
            <a:ext cx="1643614" cy="244761"/>
          </a:xfrm>
          <a:prstGeom prst="rect">
            <a:avLst/>
          </a:prstGeom>
          <a:noFill/>
          <a:ln w="0">
            <a:noFill/>
          </a:ln>
        </p:spPr>
        <p:txBody>
          <a:bodyPr lIns="63607" tIns="31804" rIns="63607" bIns="31804" anchor="t">
            <a:noAutofit/>
          </a:bodyPr>
          <a:lstStyle/>
          <a:p>
            <a:pPr algn="ctr"/>
            <a:r>
              <a:rPr lang="en-US" sz="1272" spc="-1"/>
              <a:t>In Excel</a:t>
            </a:r>
          </a:p>
        </p:txBody>
      </p:sp>
      <p:pic>
        <p:nvPicPr>
          <p:cNvPr id="400" name="Grafik 399"/>
          <p:cNvPicPr/>
          <p:nvPr/>
        </p:nvPicPr>
        <p:blipFill>
          <a:blip r:embed="rId3"/>
          <a:stretch/>
        </p:blipFill>
        <p:spPr>
          <a:xfrm>
            <a:off x="904243" y="3507364"/>
            <a:ext cx="3100477" cy="1859116"/>
          </a:xfrm>
          <a:prstGeom prst="rect">
            <a:avLst/>
          </a:prstGeom>
          <a:ln w="0">
            <a:noFill/>
          </a:ln>
        </p:spPr>
      </p:pic>
      <p:sp>
        <p:nvSpPr>
          <p:cNvPr id="401" name="Freihandform: Form 400"/>
          <p:cNvSpPr/>
          <p:nvPr/>
        </p:nvSpPr>
        <p:spPr>
          <a:xfrm>
            <a:off x="4339040" y="1726358"/>
            <a:ext cx="0" cy="3718741"/>
          </a:xfrm>
          <a:custGeom>
            <a:avLst/>
            <a:gdLst/>
            <a:ahLst/>
            <a:cxnLst/>
            <a:rect l="0" t="0" r="r" b="b"/>
            <a:pathLst>
              <a:path h="14616" fill="none">
                <a:moveTo>
                  <a:pt x="0" y="0"/>
                </a:moveTo>
                <a:lnTo>
                  <a:pt x="0" y="14616"/>
                </a:lnTo>
              </a:path>
            </a:pathLst>
          </a:custGeom>
          <a:ln w="36720">
            <a:solidFill>
              <a:srgbClr val="000000"/>
            </a:solidFill>
            <a:round/>
          </a:ln>
        </p:spPr>
      </p:sp>
      <p:pic>
        <p:nvPicPr>
          <p:cNvPr id="402" name="Grafik 401"/>
          <p:cNvPicPr/>
          <p:nvPr/>
        </p:nvPicPr>
        <p:blipFill>
          <a:blip r:embed="rId4"/>
          <a:stretch/>
        </p:blipFill>
        <p:spPr>
          <a:xfrm>
            <a:off x="5602537" y="1923287"/>
            <a:ext cx="3508837" cy="3532244"/>
          </a:xfrm>
          <a:prstGeom prst="rect">
            <a:avLst/>
          </a:prstGeom>
          <a:ln w="0">
            <a:noFill/>
          </a:ln>
        </p:spPr>
      </p:pic>
      <p:sp>
        <p:nvSpPr>
          <p:cNvPr id="16" name="Google Shape;86;p2">
            <a:extLst>
              <a:ext uri="{FF2B5EF4-FFF2-40B4-BE49-F238E27FC236}">
                <a16:creationId xmlns:a16="http://schemas.microsoft.com/office/drawing/2014/main" id="{05206B86-D3A9-4D88-A2F0-15C1174F12F3}"/>
              </a:ext>
            </a:extLst>
          </p:cNvPr>
          <p:cNvSpPr txBox="1">
            <a:spLocks/>
          </p:cNvSpPr>
          <p:nvPr/>
        </p:nvSpPr>
        <p:spPr>
          <a:xfrm>
            <a:off x="486744" y="131437"/>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Loading </a:t>
            </a:r>
            <a:r>
              <a:rPr lang="en-US" sz="2800" b="1" dirty="0" err="1">
                <a:solidFill>
                  <a:schemeClr val="dk1"/>
                </a:solidFill>
                <a:latin typeface="Calibri"/>
                <a:cs typeface="Calibri"/>
                <a:sym typeface="Calibri"/>
              </a:rPr>
              <a:t>DataFrames</a:t>
            </a:r>
            <a:r>
              <a:rPr lang="en-US" sz="2800" b="1" dirty="0">
                <a:solidFill>
                  <a:schemeClr val="dk1"/>
                </a:solidFill>
                <a:latin typeface="Calibri"/>
                <a:cs typeface="Calibri"/>
                <a:sym typeface="Calibri"/>
              </a:rPr>
              <a:t> from a CSV file</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94"/>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95"/>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99"/>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4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01"/>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396"/>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398"/>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402"/>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3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2"/>
          <p:cNvSpPr>
            <a:spLocks noGrp="1"/>
          </p:cNvSpPr>
          <p:nvPr>
            <p:ph type="body" idx="1"/>
          </p:nvPr>
        </p:nvSpPr>
        <p:spPr>
          <a:xfrm>
            <a:off x="610634" y="2126986"/>
            <a:ext cx="7934633" cy="3525317"/>
          </a:xfrm>
          <a:prstGeom prst="rect">
            <a:avLst/>
          </a:prstGeom>
          <a:noFill/>
          <a:ln w="0">
            <a:noFill/>
          </a:ln>
        </p:spPr>
        <p:txBody>
          <a:bodyPr lIns="0" tIns="0" rIns="0" bIns="0" anchor="ctr">
            <a:noAutofit/>
          </a:bodyPr>
          <a:lstStyle/>
          <a:p>
            <a:pPr marL="286214" lvl="1"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Access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rows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via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index</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loc</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801"/>
              </a:spcBef>
              <a:buClr>
                <a:srgbClr val="0F0F0F"/>
              </a:buClr>
              <a:buFont typeface="Wingdings" panose="05000000000000000000" pitchFamily="2" charset="2"/>
              <a:buChar char="v"/>
            </a:pPr>
            <a:endParaRPr lang="de-AT" sz="1800" b="1" spc="-1" dirty="0">
              <a:solidFill>
                <a:srgbClr val="0F0F0F"/>
              </a:solidFill>
              <a:highlight>
                <a:srgbClr val="DAE3F3"/>
              </a:highlight>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b="1"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.loc</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[3]</a:t>
            </a:r>
          </a:p>
          <a:p>
            <a:pPr marL="687283" lvl="2" indent="0">
              <a:spcBef>
                <a:spcPts val="601"/>
              </a:spcBef>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Access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(e.g.,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area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801"/>
              </a:spcBef>
              <a:buClr>
                <a:srgbClr val="0F0F0F"/>
              </a:buClr>
              <a:buFont typeface="Wingdings" panose="05000000000000000000" pitchFamily="2" charset="2"/>
              <a:buChar char="v"/>
            </a:pPr>
            <a:r>
              <a:rPr lang="de-AT" sz="1800" b="1"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743414" lvl="2" indent="-285959">
              <a:spcBef>
                <a:spcPts val="801"/>
              </a:spcBef>
              <a:buClr>
                <a:srgbClr val="0F0F0F"/>
              </a:buClr>
              <a:buFont typeface="Wingdings" panose="05000000000000000000" pitchFamily="2" charset="2"/>
              <a:buChar char="v"/>
            </a:pPr>
            <a:r>
              <a:rPr lang="de-AT" sz="1800" b="1"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b="1"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.loc</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pic>
        <p:nvPicPr>
          <p:cNvPr id="409" name="Grafik 408"/>
          <p:cNvPicPr/>
          <p:nvPr/>
        </p:nvPicPr>
        <p:blipFill>
          <a:blip r:embed="rId3"/>
          <a:stretch/>
        </p:blipFill>
        <p:spPr>
          <a:xfrm>
            <a:off x="5394922" y="2239797"/>
            <a:ext cx="3690245" cy="3252880"/>
          </a:xfrm>
          <a:prstGeom prst="rect">
            <a:avLst/>
          </a:prstGeom>
          <a:ln w="0">
            <a:noFill/>
          </a:ln>
        </p:spPr>
      </p:pic>
      <p:sp>
        <p:nvSpPr>
          <p:cNvPr id="410" name="Textfeld 409"/>
          <p:cNvSpPr txBox="1"/>
          <p:nvPr/>
        </p:nvSpPr>
        <p:spPr>
          <a:xfrm>
            <a:off x="4776952" y="1903187"/>
            <a:ext cx="4167351" cy="286742"/>
          </a:xfrm>
          <a:prstGeom prst="rect">
            <a:avLst/>
          </a:prstGeom>
          <a:solidFill>
            <a:srgbClr val="DAE3F3"/>
          </a:solidFill>
          <a:ln w="0">
            <a:noFill/>
          </a:ln>
        </p:spPr>
        <p:txBody>
          <a:bodyPr lIns="63607" tIns="31804" rIns="63607" bIns="31804" anchor="t">
            <a:noAutofit/>
          </a:bodyPr>
          <a:lstStyle/>
          <a:p>
            <a:pPr algn="ctr"/>
            <a:r>
              <a:rPr lang="en-US" sz="1800" b="1" spc="-1" dirty="0">
                <a:latin typeface="Consolas" panose="020B0609020204030204" pitchFamily="49" charset="0"/>
                <a:ea typeface="Droid Sans Fallback"/>
              </a:rPr>
              <a:t>df</a:t>
            </a:r>
            <a:r>
              <a:rPr lang="en-US" sz="1800" spc="-1" dirty="0">
                <a:latin typeface="Consolas" panose="020B0609020204030204" pitchFamily="49" charset="0"/>
                <a:ea typeface="Droid Sans Fallback"/>
              </a:rPr>
              <a:t> = </a:t>
            </a:r>
            <a:r>
              <a:rPr lang="en-US" sz="1800" spc="-1" dirty="0" err="1">
                <a:latin typeface="Consolas" panose="020B0609020204030204" pitchFamily="49" charset="0"/>
                <a:ea typeface="Droid Sans Fallback"/>
              </a:rPr>
              <a:t>pd.read_csv</a:t>
            </a:r>
            <a:r>
              <a:rPr lang="en-US" sz="1800" spc="-1" dirty="0">
                <a:latin typeface="Consolas" panose="020B0609020204030204" pitchFamily="49" charset="0"/>
                <a:ea typeface="Droid Sans Fallback"/>
              </a:rPr>
              <a:t>('states.csv</a:t>
            </a:r>
            <a:r>
              <a:rPr lang="en-US" sz="1800" spc="-1" dirty="0">
                <a:latin typeface="Consolas" panose="020B0609020204030204" pitchFamily="49" charset="0"/>
              </a:rPr>
              <a:t>')</a:t>
            </a:r>
          </a:p>
        </p:txBody>
      </p:sp>
      <p:sp>
        <p:nvSpPr>
          <p:cNvPr id="411" name="Rechteck 410"/>
          <p:cNvSpPr/>
          <p:nvPr/>
        </p:nvSpPr>
        <p:spPr>
          <a:xfrm>
            <a:off x="1222279" y="3242630"/>
            <a:ext cx="1738516" cy="372739"/>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412" name="Rechteck 411"/>
          <p:cNvSpPr/>
          <p:nvPr/>
        </p:nvSpPr>
        <p:spPr>
          <a:xfrm>
            <a:off x="5418075" y="3935315"/>
            <a:ext cx="3672944" cy="372739"/>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413" name="Rechteck 412"/>
          <p:cNvSpPr/>
          <p:nvPr/>
        </p:nvSpPr>
        <p:spPr>
          <a:xfrm>
            <a:off x="1246704" y="4308054"/>
            <a:ext cx="2405641" cy="1176482"/>
          </a:xfrm>
          <a:prstGeom prst="rect">
            <a:avLst/>
          </a:prstGeom>
          <a:noFill/>
          <a:ln w="36720">
            <a:solidFill>
              <a:srgbClr val="32CD32"/>
            </a:solidFill>
            <a:round/>
          </a:ln>
        </p:spPr>
        <p:style>
          <a:lnRef idx="0">
            <a:scrgbClr r="0" g="0" b="0"/>
          </a:lnRef>
          <a:fillRef idx="0">
            <a:scrgbClr r="0" g="0" b="0"/>
          </a:fillRef>
          <a:effectRef idx="0">
            <a:scrgbClr r="0" g="0" b="0"/>
          </a:effectRef>
          <a:fontRef idx="minor"/>
        </p:style>
      </p:sp>
      <p:sp>
        <p:nvSpPr>
          <p:cNvPr id="414" name="Rechteck 413"/>
          <p:cNvSpPr/>
          <p:nvPr/>
        </p:nvSpPr>
        <p:spPr>
          <a:xfrm>
            <a:off x="8084496" y="2294754"/>
            <a:ext cx="921543" cy="3189782"/>
          </a:xfrm>
          <a:prstGeom prst="rect">
            <a:avLst/>
          </a:prstGeom>
          <a:noFill/>
          <a:ln w="36720">
            <a:solidFill>
              <a:srgbClr val="32CD32"/>
            </a:solidFill>
            <a:round/>
          </a:ln>
        </p:spPr>
        <p:style>
          <a:lnRef idx="0">
            <a:scrgbClr r="0" g="0" b="0"/>
          </a:lnRef>
          <a:fillRef idx="0">
            <a:scrgbClr r="0" g="0" b="0"/>
          </a:fillRef>
          <a:effectRef idx="0">
            <a:scrgbClr r="0" g="0" b="0"/>
          </a:effectRef>
          <a:fontRef idx="minor"/>
        </p:style>
      </p:sp>
      <p:sp>
        <p:nvSpPr>
          <p:cNvPr id="14" name="Google Shape;86;p2">
            <a:extLst>
              <a:ext uri="{FF2B5EF4-FFF2-40B4-BE49-F238E27FC236}">
                <a16:creationId xmlns:a16="http://schemas.microsoft.com/office/drawing/2014/main" id="{7ED88EC8-AC6B-4DDE-9EEF-B24D534AD140}"/>
              </a:ext>
            </a:extLst>
          </p:cNvPr>
          <p:cNvSpPr txBox="1">
            <a:spLocks/>
          </p:cNvSpPr>
          <p:nvPr/>
        </p:nvSpPr>
        <p:spPr>
          <a:xfrm>
            <a:off x="472344" y="153037"/>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Accessing rows and columns in </a:t>
            </a:r>
            <a:r>
              <a:rPr lang="en-US" sz="2800" b="1" dirty="0" err="1">
                <a:solidFill>
                  <a:schemeClr val="dk1"/>
                </a:solidFill>
                <a:latin typeface="Calibri"/>
                <a:cs typeface="Calibri"/>
                <a:sym typeface="Calibri"/>
              </a:rPr>
              <a:t>DataFrames</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40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4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411"/>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4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40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40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40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40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414"/>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2"/>
          <p:cNvSpPr>
            <a:spLocks noGrp="1"/>
          </p:cNvSpPr>
          <p:nvPr>
            <p:ph type="body" idx="1"/>
          </p:nvPr>
        </p:nvSpPr>
        <p:spPr>
          <a:prstGeom prst="rect">
            <a:avLst/>
          </a:prstGeom>
          <a:noFill/>
          <a:ln w="0">
            <a:noFill/>
          </a:ln>
        </p:spPr>
        <p:txBody>
          <a:bodyPr lIns="0" tIns="0" rIns="0" bIns="0" anchor="t">
            <a:noAutofit/>
          </a:bodyPr>
          <a:lstStyle/>
          <a:p>
            <a:pPr marL="286214" lvl="1"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Filtering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operators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Comparison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operators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previously</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&gt;,</a:t>
            </a:r>
            <a:r>
              <a:rPr lang="de-AT" sz="1800" spc="-1" dirty="0">
                <a:solidFill>
                  <a:srgbClr val="0F0F0F"/>
                </a:solidFill>
                <a:latin typeface="Consolas" panose="020B0609020204030204" pitchFamily="49"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&lt;,</a:t>
            </a:r>
            <a:r>
              <a:rPr lang="de-AT" sz="1800" spc="-1" dirty="0">
                <a:solidFill>
                  <a:srgbClr val="0F0F0F"/>
                </a:solidFill>
                <a:latin typeface="Consolas" panose="020B0609020204030204" pitchFamily="49"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&gt;=,</a:t>
            </a:r>
            <a:r>
              <a:rPr lang="de-AT" sz="1800" spc="-1" dirty="0">
                <a:solidFill>
                  <a:srgbClr val="0F0F0F"/>
                </a:solidFill>
                <a:latin typeface="Consolas" panose="020B0609020204030204" pitchFamily="49"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&lt;=,</a:t>
            </a:r>
            <a:r>
              <a:rPr lang="de-AT" sz="1800" spc="-1" dirty="0">
                <a:solidFill>
                  <a:srgbClr val="0F0F0F"/>
                </a:solidFill>
                <a:latin typeface="Consolas" panose="020B0609020204030204" pitchFamily="49"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onsolas" panose="020B0609020204030204" pitchFamily="49"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743414" lvl="2"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Logical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operators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similar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set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operators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973033" lvl="2" indent="-285750">
              <a:spcBef>
                <a:spcPts val="601"/>
              </a:spcBef>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973033" lvl="2" indent="-285750">
              <a:spcBef>
                <a:spcPts val="601"/>
              </a:spcBef>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973033" lvl="2" indent="-285750">
              <a:spcBef>
                <a:spcPts val="601"/>
              </a:spcBef>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973033" lvl="2" indent="-285750">
              <a:spcBef>
                <a:spcPts val="601"/>
              </a:spcBef>
              <a:buFont typeface="Wingdings" panose="05000000000000000000" pitchFamily="2" charset="2"/>
              <a:buChar char="v"/>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Applying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DataFrame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results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boolean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mask</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Accessing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DataFrame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boolean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mask</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results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selection</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21" name="Tabelle 420"/>
          <p:cNvGraphicFramePr/>
          <p:nvPr>
            <p:extLst>
              <p:ext uri="{D42A27DB-BD31-4B8C-83A1-F6EECF244321}">
                <p14:modId xmlns:p14="http://schemas.microsoft.com/office/powerpoint/2010/main" val="1523487982"/>
              </p:ext>
            </p:extLst>
          </p:nvPr>
        </p:nvGraphicFramePr>
        <p:xfrm>
          <a:off x="2735514" y="3390167"/>
          <a:ext cx="3672971" cy="1355784"/>
        </p:xfrm>
        <a:graphic>
          <a:graphicData uri="http://schemas.openxmlformats.org/drawingml/2006/table">
            <a:tbl>
              <a:tblPr firstRow="1" bandRow="1">
                <a:tableStyleId>{21E4AEA4-8DFA-4A89-87EB-49C32662AFE0}</a:tableStyleId>
              </a:tblPr>
              <a:tblGrid>
                <a:gridCol w="1879243">
                  <a:extLst>
                    <a:ext uri="{9D8B030D-6E8A-4147-A177-3AD203B41FA5}">
                      <a16:colId xmlns:a16="http://schemas.microsoft.com/office/drawing/2014/main" val="20000"/>
                    </a:ext>
                  </a:extLst>
                </a:gridCol>
                <a:gridCol w="1793728">
                  <a:extLst>
                    <a:ext uri="{9D8B030D-6E8A-4147-A177-3AD203B41FA5}">
                      <a16:colId xmlns:a16="http://schemas.microsoft.com/office/drawing/2014/main" val="20001"/>
                    </a:ext>
                  </a:extLst>
                </a:gridCol>
              </a:tblGrid>
              <a:tr h="270289">
                <a:tc>
                  <a:txBody>
                    <a:bodyPr/>
                    <a:lstStyle/>
                    <a:p>
                      <a:pPr algn="ctr"/>
                      <a:r>
                        <a:rPr lang="en-US" sz="1800" strike="noStrike" spc="-1" dirty="0">
                          <a:latin typeface="Calibri" panose="020F0502020204030204" pitchFamily="34" charset="0"/>
                          <a:ea typeface="Calibri" panose="020F0502020204030204" pitchFamily="34" charset="0"/>
                          <a:cs typeface="Calibri" panose="020F0502020204030204" pitchFamily="34" charset="0"/>
                        </a:rPr>
                        <a:t>Logical operator</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ctr"/>
                      <a:r>
                        <a:rPr lang="en-US" sz="1800" strike="noStrike" spc="-1">
                          <a:latin typeface="Calibri" panose="020F0502020204030204" pitchFamily="34" charset="0"/>
                          <a:ea typeface="Calibri" panose="020F0502020204030204" pitchFamily="34" charset="0"/>
                          <a:cs typeface="Calibri" panose="020F0502020204030204" pitchFamily="34" charset="0"/>
                        </a:rPr>
                        <a:t>pandas</a:t>
                      </a:r>
                      <a:endParaRPr lang="en-US" sz="1800" b="1" strike="noStrike" spc="-1">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0"/>
                  </a:ext>
                </a:extLst>
              </a:tr>
              <a:tr h="323125">
                <a:tc>
                  <a:txBody>
                    <a:bodyPr/>
                    <a:lstStyle/>
                    <a:p>
                      <a:pPr algn="ctr"/>
                      <a:r>
                        <a:rPr lang="en-US" sz="1800" strike="noStrike" spc="-1" dirty="0">
                          <a:latin typeface="Calibri" panose="020F0502020204030204" pitchFamily="34" charset="0"/>
                          <a:ea typeface="Calibri" panose="020F0502020204030204" pitchFamily="34" charset="0"/>
                          <a:cs typeface="Calibri" panose="020F0502020204030204" pitchFamily="34" charset="0"/>
                        </a:rPr>
                        <a:t>and</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ctr"/>
                      <a:r>
                        <a:rPr lang="en-US" sz="1800" strike="noStrike" spc="-1" dirty="0">
                          <a:latin typeface="Calibri" panose="020F0502020204030204" pitchFamily="34" charset="0"/>
                          <a:ea typeface="Calibri" panose="020F0502020204030204" pitchFamily="34" charset="0"/>
                          <a:cs typeface="Calibri" panose="020F0502020204030204" pitchFamily="34" charset="0"/>
                        </a:rPr>
                        <a:t>&amp;</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323125">
                <a:tc>
                  <a:txBody>
                    <a:bodyPr/>
                    <a:lstStyle/>
                    <a:p>
                      <a:pPr algn="ctr"/>
                      <a:r>
                        <a:rPr lang="en-US" sz="1800" strike="noStrike" spc="-1">
                          <a:latin typeface="Calibri" panose="020F0502020204030204" pitchFamily="34" charset="0"/>
                          <a:ea typeface="Calibri" panose="020F0502020204030204" pitchFamily="34" charset="0"/>
                          <a:cs typeface="Calibri" panose="020F0502020204030204" pitchFamily="34" charset="0"/>
                        </a:rPr>
                        <a:t>or</a:t>
                      </a:r>
                      <a:endParaRPr lang="en-US" sz="1800" b="0" strike="noStrike" spc="-1">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ctr"/>
                      <a:r>
                        <a:rPr lang="en-US" sz="1800" strike="noStrike" spc="-1" dirty="0">
                          <a:latin typeface="Calibri" panose="020F0502020204030204" pitchFamily="34" charset="0"/>
                          <a:ea typeface="Calibri" panose="020F0502020204030204" pitchFamily="34" charset="0"/>
                          <a:cs typeface="Calibri" panose="020F0502020204030204" pitchFamily="34" charset="0"/>
                        </a:rPr>
                        <a:t>|</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323125">
                <a:tc>
                  <a:txBody>
                    <a:bodyPr/>
                    <a:lstStyle/>
                    <a:p>
                      <a:pPr algn="ctr"/>
                      <a:r>
                        <a:rPr lang="en-US" sz="1800" strike="noStrike" spc="-1" dirty="0">
                          <a:latin typeface="Calibri" panose="020F0502020204030204" pitchFamily="34" charset="0"/>
                          <a:ea typeface="Calibri" panose="020F0502020204030204" pitchFamily="34" charset="0"/>
                          <a:cs typeface="Calibri" panose="020F0502020204030204" pitchFamily="34" charset="0"/>
                        </a:rPr>
                        <a:t>not</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ctr"/>
                      <a:r>
                        <a:rPr lang="en-US" sz="1800" strike="noStrike" spc="-1" dirty="0">
                          <a:latin typeface="Calibri" panose="020F0502020204030204" pitchFamily="34" charset="0"/>
                          <a:ea typeface="Calibri" panose="020F0502020204030204" pitchFamily="34" charset="0"/>
                          <a:cs typeface="Calibri" panose="020F0502020204030204" pitchFamily="34" charset="0"/>
                        </a:rPr>
                        <a:t>~</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bl>
          </a:graphicData>
        </a:graphic>
      </p:graphicFrame>
      <p:sp>
        <p:nvSpPr>
          <p:cNvPr id="9" name="Google Shape;86;p2">
            <a:extLst>
              <a:ext uri="{FF2B5EF4-FFF2-40B4-BE49-F238E27FC236}">
                <a16:creationId xmlns:a16="http://schemas.microsoft.com/office/drawing/2014/main" id="{55446D81-65B5-451E-A8CB-0972D7A0DAEE}"/>
              </a:ext>
            </a:extLst>
          </p:cNvPr>
          <p:cNvSpPr txBox="1">
            <a:spLocks/>
          </p:cNvSpPr>
          <p:nvPr/>
        </p:nvSpPr>
        <p:spPr>
          <a:xfrm>
            <a:off x="479544" y="161810"/>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Filtering columns in </a:t>
            </a:r>
            <a:r>
              <a:rPr lang="en-US" sz="2800" b="1" dirty="0" err="1">
                <a:solidFill>
                  <a:schemeClr val="dk1"/>
                </a:solidFill>
                <a:latin typeface="Calibri"/>
                <a:cs typeface="Calibri"/>
                <a:sym typeface="Calibri"/>
              </a:rPr>
              <a:t>DataFrames</a:t>
            </a:r>
            <a:endParaRPr lang="en-US" dirty="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2"/>
          <p:cNvSpPr>
            <a:spLocks noGrp="1"/>
          </p:cNvSpPr>
          <p:nvPr>
            <p:ph type="body" idx="1"/>
          </p:nvPr>
        </p:nvSpPr>
        <p:spPr>
          <a:xfrm>
            <a:off x="756065" y="867104"/>
            <a:ext cx="7934633" cy="4156841"/>
          </a:xfrm>
          <a:prstGeom prst="rect">
            <a:avLst/>
          </a:prstGeom>
          <a:noFill/>
          <a:ln w="0">
            <a:noFill/>
          </a:ln>
        </p:spPr>
        <p:txBody>
          <a:bodyPr lIns="0" tIns="0" rIns="0" bIns="0" anchor="ctr">
            <a:noAutofit/>
          </a:bodyPr>
          <a:lstStyle/>
          <a:p>
            <a:pPr marL="286214" lvl="1"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What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rows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contain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states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more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than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25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million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people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df.population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&gt; 25000000]</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population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&gt; 25000000]</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df.loc</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df.population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&gt; 25000000]</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1202"/>
              </a:spcBef>
              <a:spcAft>
                <a:spcPts val="401"/>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Why</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does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this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syntax</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work</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Boolean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masking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1202"/>
              </a:spcBef>
              <a:spcAft>
                <a:spcPts val="401"/>
              </a:spcAft>
              <a:buClr>
                <a:srgbClr val="0F0F0F"/>
              </a:buClr>
              <a:buFont typeface="Wingdings" panose="05000000000000000000" pitchFamily="2" charset="2"/>
              <a:buChar char="v"/>
            </a:pP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df.population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&gt; 25000000)</a:t>
            </a:r>
            <a:r>
              <a:rPr lang="de-AT" sz="1800" dirty="0">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=&gt;</a:t>
            </a:r>
          </a:p>
          <a:p>
            <a:pPr marL="286214" lvl="1"/>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[True, True,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False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False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False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False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pic>
        <p:nvPicPr>
          <p:cNvPr id="428" name="Grafik 427"/>
          <p:cNvPicPr/>
          <p:nvPr/>
        </p:nvPicPr>
        <p:blipFill>
          <a:blip r:embed="rId3"/>
          <a:stretch/>
        </p:blipFill>
        <p:spPr>
          <a:xfrm>
            <a:off x="5880119" y="2438506"/>
            <a:ext cx="3205048" cy="2825185"/>
          </a:xfrm>
          <a:prstGeom prst="rect">
            <a:avLst/>
          </a:prstGeom>
          <a:ln w="0">
            <a:noFill/>
          </a:ln>
        </p:spPr>
      </p:pic>
      <p:sp>
        <p:nvSpPr>
          <p:cNvPr id="429" name="Textfeld 428"/>
          <p:cNvSpPr txBox="1"/>
          <p:nvPr/>
        </p:nvSpPr>
        <p:spPr>
          <a:xfrm>
            <a:off x="5830506" y="2066276"/>
            <a:ext cx="3287483" cy="247051"/>
          </a:xfrm>
          <a:prstGeom prst="rect">
            <a:avLst/>
          </a:prstGeom>
          <a:solidFill>
            <a:srgbClr val="DAE3F3"/>
          </a:solidFill>
          <a:ln w="0">
            <a:noFill/>
          </a:ln>
        </p:spPr>
        <p:txBody>
          <a:bodyPr lIns="63607" tIns="31804" rIns="63607" bIns="31804" anchor="t">
            <a:noAutofit/>
          </a:bodyPr>
          <a:lstStyle/>
          <a:p>
            <a:pPr algn="ctr"/>
            <a:r>
              <a:rPr lang="en-US" sz="1272" spc="-1" dirty="0">
                <a:highlight>
                  <a:srgbClr val="DAE3F3"/>
                </a:highlight>
                <a:latin typeface="Consolas" panose="020B0609020204030204" pitchFamily="49" charset="0"/>
                <a:ea typeface="Droid Sans Fallback"/>
              </a:rPr>
              <a:t>df = </a:t>
            </a:r>
            <a:r>
              <a:rPr lang="en-US" sz="1272" spc="-1" dirty="0" err="1">
                <a:highlight>
                  <a:srgbClr val="DAE3F3"/>
                </a:highlight>
                <a:latin typeface="Consolas" panose="020B0609020204030204" pitchFamily="49" charset="0"/>
                <a:ea typeface="Droid Sans Fallback"/>
              </a:rPr>
              <a:t>pd.read_csv</a:t>
            </a:r>
            <a:r>
              <a:rPr lang="en-US" sz="1272" spc="-1" dirty="0">
                <a:highlight>
                  <a:srgbClr val="DAE3F3"/>
                </a:highlight>
                <a:latin typeface="Consolas" panose="020B0609020204030204" pitchFamily="49" charset="0"/>
                <a:ea typeface="Droid Sans Fallback"/>
              </a:rPr>
              <a:t>('states.csv</a:t>
            </a:r>
            <a:r>
              <a:rPr lang="en-US" sz="1272" spc="-1" dirty="0">
                <a:highlight>
                  <a:srgbClr val="DAE3F3"/>
                </a:highlight>
                <a:latin typeface="Consolas" panose="020B0609020204030204" pitchFamily="49" charset="0"/>
              </a:rPr>
              <a:t>')</a:t>
            </a:r>
          </a:p>
        </p:txBody>
      </p:sp>
      <p:sp>
        <p:nvSpPr>
          <p:cNvPr id="430" name="Rechteck 429"/>
          <p:cNvSpPr/>
          <p:nvPr/>
        </p:nvSpPr>
        <p:spPr>
          <a:xfrm>
            <a:off x="1479126" y="2013222"/>
            <a:ext cx="4112377" cy="1087330"/>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431" name="Rechteck 430"/>
          <p:cNvSpPr/>
          <p:nvPr/>
        </p:nvSpPr>
        <p:spPr>
          <a:xfrm>
            <a:off x="5849333" y="2830837"/>
            <a:ext cx="3254916" cy="692811"/>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12" name="Google Shape;86;p2">
            <a:extLst>
              <a:ext uri="{FF2B5EF4-FFF2-40B4-BE49-F238E27FC236}">
                <a16:creationId xmlns:a16="http://schemas.microsoft.com/office/drawing/2014/main" id="{B0620588-5BCC-4961-A949-155C56E56B13}"/>
              </a:ext>
            </a:extLst>
          </p:cNvPr>
          <p:cNvSpPr txBox="1">
            <a:spLocks/>
          </p:cNvSpPr>
          <p:nvPr/>
        </p:nvSpPr>
        <p:spPr>
          <a:xfrm>
            <a:off x="4939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Filtering columns in </a:t>
            </a:r>
            <a:r>
              <a:rPr lang="en-US" sz="2800" b="1" dirty="0" err="1">
                <a:solidFill>
                  <a:schemeClr val="dk1"/>
                </a:solidFill>
                <a:latin typeface="Calibri"/>
                <a:cs typeface="Calibri"/>
                <a:sym typeface="Calibri"/>
              </a:rPr>
              <a:t>DataFrames</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30"/>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4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42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423">
                                            <p:txEl>
                                              <p:pRg st="5" end="5"/>
                                            </p:txEl>
                                          </p:spTgt>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4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PlaceHolder 2"/>
          <p:cNvSpPr>
            <a:spLocks noGrp="1"/>
          </p:cNvSpPr>
          <p:nvPr>
            <p:ph type="body" idx="1"/>
          </p:nvPr>
        </p:nvSpPr>
        <p:spPr>
          <a:xfrm>
            <a:off x="556368" y="1879695"/>
            <a:ext cx="7934633" cy="3525317"/>
          </a:xfrm>
          <a:prstGeom prst="rect">
            <a:avLst/>
          </a:prstGeom>
          <a:noFill/>
          <a:ln w="0">
            <a:noFill/>
          </a:ln>
        </p:spPr>
        <p:txBody>
          <a:bodyPr lIns="0" tIns="0" rIns="0" bIns="0" anchor="t">
            <a:noAutofit/>
          </a:bodyPr>
          <a:lstStyle/>
          <a:p>
            <a:pPr marL="286214" lvl="1" indent="-285959">
              <a:spcBef>
                <a:spcPts val="6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What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rows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contain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states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less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than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br>
              <a:rPr sz="1800" dirty="0">
                <a:latin typeface="Calibri" panose="020F0502020204030204" pitchFamily="34" charset="0"/>
                <a:ea typeface="Calibri" panose="020F0502020204030204" pitchFamily="34" charset="0"/>
                <a:cs typeface="Calibri" panose="020F0502020204030204" pitchFamily="34" charset="0"/>
              </a:rPr>
            </a:b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15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millions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people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less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than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br>
              <a:rPr sz="1800" dirty="0">
                <a:latin typeface="Calibri" panose="020F0502020204030204" pitchFamily="34" charset="0"/>
                <a:ea typeface="Calibri" panose="020F0502020204030204" pitchFamily="34" charset="0"/>
                <a:cs typeface="Calibri" panose="020F0502020204030204" pitchFamily="34" charset="0"/>
              </a:rPr>
            </a:b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200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thousend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km²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area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3" indent="-285959">
              <a:spcBef>
                <a:spcPts val="601"/>
              </a:spcBef>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df.population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&lt; 15000000) &amp;</a:t>
            </a:r>
            <a:br>
              <a:rPr sz="1600" dirty="0">
                <a:highlight>
                  <a:srgbClr val="DAE3F3"/>
                </a:highlight>
                <a:latin typeface="Consolas" panose="020B0609020204030204" pitchFamily="49" charset="0"/>
                <a:ea typeface="Calibri" panose="020F0502020204030204" pitchFamily="34" charset="0"/>
                <a:cs typeface="Calibri" panose="020F0502020204030204" pitchFamily="34" charset="0"/>
              </a:rPr>
            </a:b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df.area</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&lt; 200000)]</a:t>
            </a:r>
          </a:p>
          <a:p>
            <a:pPr marL="743414" lvl="3" indent="-285959">
              <a:spcBef>
                <a:spcPts val="601"/>
              </a:spcBef>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df.loc</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df.population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&lt; 15000000) &amp;</a:t>
            </a:r>
            <a:br>
              <a:rPr sz="1600" dirty="0">
                <a:highlight>
                  <a:srgbClr val="DAE3F3"/>
                </a:highlight>
                <a:latin typeface="Consolas" panose="020B0609020204030204" pitchFamily="49" charset="0"/>
                <a:ea typeface="Calibri" panose="020F0502020204030204" pitchFamily="34" charset="0"/>
                <a:cs typeface="Calibri" panose="020F0502020204030204" pitchFamily="34" charset="0"/>
              </a:rPr>
            </a:b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df.area</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&lt; 200000)]</a:t>
            </a:r>
          </a:p>
          <a:p>
            <a:pPr marL="286214" lvl="1" indent="-285959">
              <a:spcBef>
                <a:spcPts val="801"/>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What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are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names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these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states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pPr marL="743414" lvl="2" indent="-285959">
              <a:spcBef>
                <a:spcPts val="801"/>
              </a:spcBef>
              <a:spcAft>
                <a:spcPts val="200"/>
              </a:spcAft>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df.population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&lt; 15000000) &amp;</a:t>
            </a:r>
            <a:br>
              <a:rPr sz="1600" dirty="0">
                <a:highlight>
                  <a:srgbClr val="DAE3F3"/>
                </a:highlight>
                <a:latin typeface="Consolas" panose="020B0609020204030204" pitchFamily="49" charset="0"/>
                <a:ea typeface="Calibri" panose="020F0502020204030204" pitchFamily="34" charset="0"/>
                <a:cs typeface="Calibri" panose="020F0502020204030204" pitchFamily="34" charset="0"/>
              </a:rPr>
            </a:b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df.area</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&lt; 200000)]</a:t>
            </a:r>
            <a:r>
              <a:rPr lang="de-AT" sz="1600" spc="-1" dirty="0">
                <a:solidFill>
                  <a:srgbClr val="32CD32"/>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32CD32"/>
                </a:solidFill>
                <a:highlight>
                  <a:srgbClr val="DAE3F3"/>
                </a:highlight>
                <a:latin typeface="Consolas" panose="020B0609020204030204" pitchFamily="49" charset="0"/>
                <a:ea typeface="Calibri" panose="020F0502020204030204" pitchFamily="34" charset="0"/>
                <a:cs typeface="Calibri" panose="020F0502020204030204" pitchFamily="34" charset="0"/>
              </a:rPr>
              <a:t>state</a:t>
            </a:r>
            <a:r>
              <a:rPr lang="de-AT" sz="1600" spc="-1" dirty="0">
                <a:solidFill>
                  <a:srgbClr val="32CD32"/>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endPar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743414" lvl="2" indent="-285959">
              <a:spcBef>
                <a:spcPts val="801"/>
              </a:spcBef>
              <a:spcAft>
                <a:spcPts val="200"/>
              </a:spcAft>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df.loc</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df.population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&lt; 15000000) &amp;</a:t>
            </a:r>
            <a:br>
              <a:rPr sz="1600" dirty="0">
                <a:highlight>
                  <a:srgbClr val="DAE3F3"/>
                </a:highlight>
                <a:latin typeface="Consolas" panose="020B0609020204030204" pitchFamily="49" charset="0"/>
                <a:ea typeface="Calibri" panose="020F0502020204030204" pitchFamily="34" charset="0"/>
                <a:cs typeface="Calibri" panose="020F0502020204030204" pitchFamily="34" charset="0"/>
              </a:rPr>
            </a:b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df.area</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&lt; 200000), </a:t>
            </a:r>
            <a:r>
              <a:rPr lang="de-AT" sz="1600" spc="-1" dirty="0">
                <a:solidFill>
                  <a:srgbClr val="32CD32"/>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32CD32"/>
                </a:solidFill>
                <a:highlight>
                  <a:srgbClr val="DAE3F3"/>
                </a:highlight>
                <a:latin typeface="Consolas" panose="020B0609020204030204" pitchFamily="49" charset="0"/>
                <a:ea typeface="Calibri" panose="020F0502020204030204" pitchFamily="34" charset="0"/>
                <a:cs typeface="Calibri" panose="020F0502020204030204" pitchFamily="34" charset="0"/>
              </a:rPr>
              <a:t>state</a:t>
            </a:r>
            <a:r>
              <a:rPr lang="de-AT" sz="1600" spc="-1" dirty="0">
                <a:solidFill>
                  <a:srgbClr val="32CD32"/>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pic>
        <p:nvPicPr>
          <p:cNvPr id="442" name="Grafik 441"/>
          <p:cNvPicPr/>
          <p:nvPr/>
        </p:nvPicPr>
        <p:blipFill>
          <a:blip r:embed="rId3"/>
          <a:stretch/>
        </p:blipFill>
        <p:spPr>
          <a:xfrm>
            <a:off x="5921337" y="2419170"/>
            <a:ext cx="3170445" cy="2794653"/>
          </a:xfrm>
          <a:prstGeom prst="rect">
            <a:avLst/>
          </a:prstGeom>
          <a:ln w="0">
            <a:noFill/>
          </a:ln>
        </p:spPr>
      </p:pic>
      <p:sp>
        <p:nvSpPr>
          <p:cNvPr id="443" name="Textfeld 442"/>
          <p:cNvSpPr txBox="1"/>
          <p:nvPr/>
        </p:nvSpPr>
        <p:spPr>
          <a:xfrm>
            <a:off x="5927698" y="2066276"/>
            <a:ext cx="3215734" cy="267405"/>
          </a:xfrm>
          <a:prstGeom prst="rect">
            <a:avLst/>
          </a:prstGeom>
          <a:solidFill>
            <a:srgbClr val="DAE3F3"/>
          </a:solidFill>
          <a:ln w="0">
            <a:noFill/>
          </a:ln>
        </p:spPr>
        <p:txBody>
          <a:bodyPr lIns="63607" tIns="31804" rIns="63607" bIns="31804" anchor="t">
            <a:noAutofit/>
          </a:bodyPr>
          <a:lstStyle/>
          <a:p>
            <a:pPr algn="ctr"/>
            <a:r>
              <a:rPr lang="en-US" sz="1272" spc="-1" dirty="0">
                <a:latin typeface="Consolas" panose="020B0609020204030204" pitchFamily="49" charset="0"/>
                <a:ea typeface="Droid Sans Fallback"/>
              </a:rPr>
              <a:t>df = </a:t>
            </a:r>
            <a:r>
              <a:rPr lang="en-US" sz="1272" spc="-1" dirty="0" err="1">
                <a:latin typeface="Consolas" panose="020B0609020204030204" pitchFamily="49" charset="0"/>
                <a:ea typeface="Droid Sans Fallback"/>
              </a:rPr>
              <a:t>pd.read_csv</a:t>
            </a:r>
            <a:r>
              <a:rPr lang="en-US" sz="1272" spc="-1" dirty="0">
                <a:latin typeface="Consolas" panose="020B0609020204030204" pitchFamily="49" charset="0"/>
                <a:ea typeface="Droid Sans Fallback"/>
              </a:rPr>
              <a:t>('states.csv</a:t>
            </a:r>
            <a:r>
              <a:rPr lang="en-US" sz="1272" spc="-1" dirty="0">
                <a:latin typeface="Consolas" panose="020B0609020204030204" pitchFamily="49" charset="0"/>
              </a:rPr>
              <a:t>')</a:t>
            </a:r>
          </a:p>
        </p:txBody>
      </p:sp>
      <p:sp>
        <p:nvSpPr>
          <p:cNvPr id="444" name="Rechteck 443"/>
          <p:cNvSpPr/>
          <p:nvPr/>
        </p:nvSpPr>
        <p:spPr>
          <a:xfrm>
            <a:off x="1250731" y="2785241"/>
            <a:ext cx="4670606" cy="1150328"/>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445" name="Rechteck 444"/>
          <p:cNvSpPr/>
          <p:nvPr/>
        </p:nvSpPr>
        <p:spPr>
          <a:xfrm>
            <a:off x="5947543" y="3484466"/>
            <a:ext cx="3104294" cy="745224"/>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446" name="Rechteck 445"/>
          <p:cNvSpPr/>
          <p:nvPr/>
        </p:nvSpPr>
        <p:spPr>
          <a:xfrm>
            <a:off x="1191128" y="4390234"/>
            <a:ext cx="4756416" cy="1137300"/>
          </a:xfrm>
          <a:prstGeom prst="rect">
            <a:avLst/>
          </a:prstGeom>
          <a:noFill/>
          <a:ln w="36720">
            <a:solidFill>
              <a:srgbClr val="32CD32"/>
            </a:solidFill>
            <a:round/>
          </a:ln>
        </p:spPr>
        <p:style>
          <a:lnRef idx="0">
            <a:scrgbClr r="0" g="0" b="0"/>
          </a:lnRef>
          <a:fillRef idx="0">
            <a:scrgbClr r="0" g="0" b="0"/>
          </a:fillRef>
          <a:effectRef idx="0">
            <a:scrgbClr r="0" g="0" b="0"/>
          </a:effectRef>
          <a:fontRef idx="minor"/>
        </p:style>
      </p:sp>
      <p:sp>
        <p:nvSpPr>
          <p:cNvPr id="447" name="Rechteck 446"/>
          <p:cNvSpPr/>
          <p:nvPr/>
        </p:nvSpPr>
        <p:spPr>
          <a:xfrm>
            <a:off x="6267615" y="3530263"/>
            <a:ext cx="967341" cy="653629"/>
          </a:xfrm>
          <a:prstGeom prst="rect">
            <a:avLst/>
          </a:prstGeom>
          <a:noFill/>
          <a:ln w="36720">
            <a:solidFill>
              <a:srgbClr val="32CD32"/>
            </a:solidFill>
            <a:round/>
          </a:ln>
        </p:spPr>
        <p:style>
          <a:lnRef idx="0">
            <a:scrgbClr r="0" g="0" b="0"/>
          </a:lnRef>
          <a:fillRef idx="0">
            <a:scrgbClr r="0" g="0" b="0"/>
          </a:fillRef>
          <a:effectRef idx="0">
            <a:scrgbClr r="0" g="0" b="0"/>
          </a:effectRef>
          <a:fontRef idx="minor"/>
        </p:style>
      </p:sp>
      <p:sp>
        <p:nvSpPr>
          <p:cNvPr id="19" name="Google Shape;86;p2">
            <a:extLst>
              <a:ext uri="{FF2B5EF4-FFF2-40B4-BE49-F238E27FC236}">
                <a16:creationId xmlns:a16="http://schemas.microsoft.com/office/drawing/2014/main" id="{3265C8F3-717E-4FA8-BEA4-738D5FEF0BA7}"/>
              </a:ext>
            </a:extLst>
          </p:cNvPr>
          <p:cNvSpPr txBox="1">
            <a:spLocks/>
          </p:cNvSpPr>
          <p:nvPr/>
        </p:nvSpPr>
        <p:spPr>
          <a:xfrm>
            <a:off x="4795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Filtering columns in </a:t>
            </a:r>
            <a:r>
              <a:rPr lang="en-US" sz="2800" b="1" dirty="0" err="1">
                <a:solidFill>
                  <a:schemeClr val="dk1"/>
                </a:solidFill>
                <a:latin typeface="Calibri"/>
                <a:cs typeface="Calibri"/>
                <a:sym typeface="Calibri"/>
              </a:rPr>
              <a:t>DataFrames</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44"/>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4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43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43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43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fill="hold" nodeType="clickEffect">
                                  <p:stCondLst>
                                    <p:cond delay="0"/>
                                  </p:stCondLst>
                                  <p:childTnLst>
                                    <p:set>
                                      <p:cBhvr>
                                        <p:cTn id="36" dur="1" fill="hold">
                                          <p:stCondLst>
                                            <p:cond delay="0"/>
                                          </p:stCondLst>
                                        </p:cTn>
                                        <p:tgtEl>
                                          <p:spTgt spid="446"/>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2"/>
          <p:cNvSpPr>
            <a:spLocks noGrp="1"/>
          </p:cNvSpPr>
          <p:nvPr>
            <p:ph type="body" idx="1"/>
          </p:nvPr>
        </p:nvSpPr>
        <p:spPr>
          <a:prstGeom prst="rect">
            <a:avLst/>
          </a:prstGeom>
          <a:noFill/>
          <a:ln w="0">
            <a:noFill/>
          </a:ln>
        </p:spPr>
        <p:txBody>
          <a:bodyPr lIns="0" tIns="0" rIns="0" bIns="0" anchor="ctr">
            <a:noAutofit/>
          </a:bodyPr>
          <a:lstStyle/>
          <a:p>
            <a:pPr marL="286214" lvl="1" indent="-285959">
              <a:spcBef>
                <a:spcPts val="401"/>
              </a:spcBef>
              <a:spcAft>
                <a:spcPts val="401"/>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Applying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operations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over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complete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DataFrame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401"/>
              </a:spcBef>
              <a:spcAft>
                <a:spcPts val="401"/>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Pandas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methods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are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similar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list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functions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401"/>
              </a:spcBef>
              <a:spcAft>
                <a:spcPts val="401"/>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Lists:</a:t>
            </a:r>
          </a:p>
          <a:p>
            <a:pPr marL="1200614" lvl="3" indent="-285959">
              <a:spcBef>
                <a:spcPts val="401"/>
              </a:spcBef>
              <a:spcAft>
                <a:spcPts val="401"/>
              </a:spcAft>
              <a:buClr>
                <a:srgbClr val="0F0F0F"/>
              </a:buClr>
              <a:buFont typeface="Wingdings" panose="05000000000000000000" pitchFamily="2" charset="2"/>
              <a:buChar char="v"/>
            </a:pPr>
            <a:r>
              <a:rPr lang="de-AT" sz="1800" b="1"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Functions</a:t>
            </a:r>
            <a:r>
              <a:rPr lang="de-AT" sz="1800" b="1"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sum</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max</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min()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len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 </a:t>
            </a:r>
          </a:p>
          <a:p>
            <a:pPr marL="1200614" lvl="3" indent="-285959">
              <a:spcBef>
                <a:spcPts val="401"/>
              </a:spcBef>
              <a:spcAft>
                <a:spcPts val="401"/>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list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called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elements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len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elements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743414" lvl="2" indent="-285959">
              <a:spcBef>
                <a:spcPts val="401"/>
              </a:spcBef>
              <a:spcAft>
                <a:spcPts val="401"/>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pandas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1200614" lvl="3" indent="-285959">
              <a:spcBef>
                <a:spcPts val="401"/>
              </a:spcBef>
              <a:spcAft>
                <a:spcPts val="401"/>
              </a:spcAft>
              <a:buClr>
                <a:srgbClr val="0F0F0F"/>
              </a:buClr>
              <a:buFont typeface="Wingdings" panose="05000000000000000000" pitchFamily="2" charset="2"/>
              <a:buChar char="v"/>
            </a:pPr>
            <a:r>
              <a:rPr lang="de-AT" sz="1800" b="1" spc="-1" dirty="0">
                <a:solidFill>
                  <a:srgbClr val="0F0F0F"/>
                </a:solidFill>
                <a:latin typeface="Calibri" panose="020F0502020204030204" pitchFamily="34" charset="0"/>
                <a:ea typeface="Calibri" panose="020F0502020204030204" pitchFamily="34" charset="0"/>
                <a:cs typeface="Calibri" panose="020F0502020204030204" pitchFamily="34" charset="0"/>
              </a:rPr>
              <a:t>Methods: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sum</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max</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min()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count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median()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mean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value_counts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 </a:t>
            </a:r>
          </a:p>
          <a:p>
            <a:pPr marL="1200614" lvl="3" indent="-285959">
              <a:spcBef>
                <a:spcPts val="401"/>
              </a:spcBef>
              <a:spcAft>
                <a:spcPts val="401"/>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DataFrame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sum</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sp>
        <p:nvSpPr>
          <p:cNvPr id="8" name="Google Shape;86;p2">
            <a:extLst>
              <a:ext uri="{FF2B5EF4-FFF2-40B4-BE49-F238E27FC236}">
                <a16:creationId xmlns:a16="http://schemas.microsoft.com/office/drawing/2014/main" id="{E5E6EEDA-8017-4B69-8266-287F31327C29}"/>
              </a:ext>
            </a:extLst>
          </p:cNvPr>
          <p:cNvSpPr txBox="1">
            <a:spLocks/>
          </p:cNvSpPr>
          <p:nvPr/>
        </p:nvSpPr>
        <p:spPr>
          <a:xfrm>
            <a:off x="4795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Aggregating columns and </a:t>
            </a:r>
            <a:r>
              <a:rPr lang="en-US" sz="2800" b="1" dirty="0" err="1">
                <a:solidFill>
                  <a:schemeClr val="dk1"/>
                </a:solidFill>
                <a:latin typeface="Calibri"/>
                <a:cs typeface="Calibri"/>
                <a:sym typeface="Calibri"/>
              </a:rPr>
              <a:t>DataFrames</a:t>
            </a:r>
            <a:endParaRPr lang="en-US"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2"/>
          <p:cNvSpPr>
            <a:spLocks noGrp="1"/>
          </p:cNvSpPr>
          <p:nvPr>
            <p:ph type="body" idx="1"/>
          </p:nvPr>
        </p:nvSpPr>
        <p:spPr>
          <a:prstGeom prst="rect">
            <a:avLst/>
          </a:prstGeom>
          <a:noFill/>
          <a:ln w="0">
            <a:noFill/>
          </a:ln>
        </p:spPr>
        <p:txBody>
          <a:bodyPr lIns="0" tIns="0" rIns="0" bIns="0" anchor="t">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String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operations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pandas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callable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each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CDCDC"/>
                </a:highlight>
                <a:latin typeface="Calibri" panose="020F0502020204030204" pitchFamily="34" charset="0"/>
                <a:ea typeface="Calibri" panose="020F0502020204030204" pitchFamily="34" charset="0"/>
                <a:cs typeface="Calibri" panose="020F0502020204030204" pitchFamily="34" charset="0"/>
              </a:rPr>
              <a:t>str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atttribute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Similar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known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string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functions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pPr marL="1200614" lvl="3"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str.lower</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str.upper</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str.contains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str.startswith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str.endswith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str.split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 </a:t>
            </a:r>
          </a:p>
          <a:p>
            <a:pPr marL="1200614" lvl="3"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All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functions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see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u="sng" spc="-1" dirty="0" err="1">
                <a:solidFill>
                  <a:srgbClr val="00BFFF"/>
                </a:solidFill>
                <a:latin typeface="Calibri" panose="020F0502020204030204" pitchFamily="34" charset="0"/>
                <a:ea typeface="Calibri" panose="020F0502020204030204" pitchFamily="34" charset="0"/>
                <a:cs typeface="Calibri" panose="020F0502020204030204" pitchFamily="34" charset="0"/>
                <a:hlinkClick r:id="rId3"/>
              </a:rPr>
              <a:t>pandas</a:t>
            </a:r>
            <a:r>
              <a:rPr lang="de-AT" sz="1800" u="sng" spc="-1" dirty="0">
                <a:solidFill>
                  <a:srgbClr val="00BFFF"/>
                </a:solidFill>
                <a:latin typeface="Calibri" panose="020F0502020204030204" pitchFamily="34" charset="0"/>
                <a:ea typeface="Calibri" panose="020F0502020204030204" pitchFamily="34" charset="0"/>
                <a:cs typeface="Calibri" panose="020F0502020204030204" pitchFamily="34" charset="0"/>
                <a:hlinkClick r:id="rId3"/>
              </a:rPr>
              <a:t> </a:t>
            </a:r>
            <a:r>
              <a:rPr lang="de-AT" sz="1800" u="sng" spc="-1" dirty="0" err="1">
                <a:solidFill>
                  <a:srgbClr val="00BFFF"/>
                </a:solidFill>
                <a:latin typeface="Calibri" panose="020F0502020204030204" pitchFamily="34" charset="0"/>
                <a:ea typeface="Calibri" panose="020F0502020204030204" pitchFamily="34" charset="0"/>
                <a:cs typeface="Calibri" panose="020F0502020204030204" pitchFamily="34" charset="0"/>
                <a:hlinkClick r:id="rId3"/>
              </a:rPr>
              <a:t>documentation</a:t>
            </a:r>
            <a:br>
              <a:rPr sz="1800" dirty="0">
                <a:latin typeface="Calibri" panose="020F0502020204030204" pitchFamily="34" charset="0"/>
                <a:ea typeface="Calibri" panose="020F0502020204030204" pitchFamily="34" charset="0"/>
                <a:cs typeface="Calibri" panose="020F0502020204030204" pitchFamily="34" charset="0"/>
              </a:rPr>
            </a:br>
            <a:r>
              <a:rPr lang="de-AT" sz="1800" u="sng" spc="-1" dirty="0">
                <a:solidFill>
                  <a:srgbClr val="00BFFF"/>
                </a:solidFill>
                <a:latin typeface="Calibri" panose="020F0502020204030204" pitchFamily="34" charset="0"/>
                <a:ea typeface="Calibri" panose="020F0502020204030204" pitchFamily="34" charset="0"/>
                <a:cs typeface="Calibri" panose="020F0502020204030204" pitchFamily="34" charset="0"/>
              </a:rPr>
              <a:t> </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1001"/>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Select all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states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New</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name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998103" lvl="2" indent="-285750">
              <a:spcBef>
                <a:spcPts val="200"/>
              </a:spcBef>
              <a:spcAft>
                <a:spcPts val="200"/>
              </a:spcAft>
              <a:buSzPct val="45000"/>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state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str.contains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('New')]</a:t>
            </a:r>
          </a:p>
          <a:p>
            <a:pPr marL="998103" lvl="2" indent="-285750">
              <a:spcBef>
                <a:spcPts val="200"/>
              </a:spcBef>
              <a:spcAft>
                <a:spcPts val="200"/>
              </a:spcAft>
              <a:buSzPct val="45000"/>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df.state.str.contains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('New')]   </a:t>
            </a:r>
          </a:p>
        </p:txBody>
      </p:sp>
      <p:pic>
        <p:nvPicPr>
          <p:cNvPr id="459" name="Grafik 458"/>
          <p:cNvPicPr/>
          <p:nvPr/>
        </p:nvPicPr>
        <p:blipFill>
          <a:blip r:embed="rId4"/>
          <a:stretch/>
        </p:blipFill>
        <p:spPr>
          <a:xfrm>
            <a:off x="7233939" y="3854915"/>
            <a:ext cx="1894227" cy="1669566"/>
          </a:xfrm>
          <a:prstGeom prst="rect">
            <a:avLst/>
          </a:prstGeom>
          <a:ln w="0">
            <a:noFill/>
          </a:ln>
        </p:spPr>
      </p:pic>
      <p:sp>
        <p:nvSpPr>
          <p:cNvPr id="460" name="Textfeld 459"/>
          <p:cNvSpPr txBox="1"/>
          <p:nvPr/>
        </p:nvSpPr>
        <p:spPr>
          <a:xfrm>
            <a:off x="7214856" y="3571226"/>
            <a:ext cx="1921197" cy="206088"/>
          </a:xfrm>
          <a:prstGeom prst="rect">
            <a:avLst/>
          </a:prstGeom>
          <a:solidFill>
            <a:srgbClr val="DAE3F3"/>
          </a:solidFill>
          <a:ln w="0">
            <a:noFill/>
          </a:ln>
        </p:spPr>
        <p:txBody>
          <a:bodyPr lIns="63607" tIns="31804" rIns="63607" bIns="31804" anchor="t">
            <a:noAutofit/>
          </a:bodyPr>
          <a:lstStyle/>
          <a:p>
            <a:pPr algn="ctr"/>
            <a:r>
              <a:rPr lang="en-US" sz="989" spc="-1" dirty="0" err="1">
                <a:latin typeface="Consolas" panose="020B0609020204030204" pitchFamily="49" charset="0"/>
                <a:ea typeface="Droid Sans Fallback"/>
              </a:rPr>
              <a:t>DataFrame</a:t>
            </a:r>
            <a:r>
              <a:rPr lang="en-US" sz="989" spc="-1" dirty="0">
                <a:latin typeface="Consolas" panose="020B0609020204030204" pitchFamily="49" charset="0"/>
                <a:ea typeface="Droid Sans Fallback"/>
              </a:rPr>
              <a:t> df</a:t>
            </a:r>
            <a:endParaRPr lang="en-US" sz="989" spc="-1" dirty="0">
              <a:latin typeface="Consolas" panose="020B0609020204030204" pitchFamily="49" charset="0"/>
            </a:endParaRPr>
          </a:p>
        </p:txBody>
      </p:sp>
      <p:sp>
        <p:nvSpPr>
          <p:cNvPr id="461" name="Rechteck 460"/>
          <p:cNvSpPr/>
          <p:nvPr/>
        </p:nvSpPr>
        <p:spPr>
          <a:xfrm>
            <a:off x="7249713" y="4491243"/>
            <a:ext cx="1854536" cy="223389"/>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462" name="Rechteck 461"/>
          <p:cNvSpPr/>
          <p:nvPr/>
        </p:nvSpPr>
        <p:spPr>
          <a:xfrm>
            <a:off x="7249713" y="4909779"/>
            <a:ext cx="1854536" cy="223389"/>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463" name="Rechteck 462"/>
          <p:cNvSpPr/>
          <p:nvPr/>
        </p:nvSpPr>
        <p:spPr>
          <a:xfrm>
            <a:off x="1264681" y="4395409"/>
            <a:ext cx="5494913" cy="669404"/>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12" name="Google Shape;86;p2">
            <a:extLst>
              <a:ext uri="{FF2B5EF4-FFF2-40B4-BE49-F238E27FC236}">
                <a16:creationId xmlns:a16="http://schemas.microsoft.com/office/drawing/2014/main" id="{D42C5E56-642F-49DA-80A8-3B630E00DFAD}"/>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String operations and filtering via strings</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55">
                                            <p:txEl>
                                              <p:pRg st="4" end="4"/>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59"/>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55">
                                            <p:txEl>
                                              <p:pRg st="5" end="5"/>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455">
                                            <p:txEl>
                                              <p:pRg st="6" end="6"/>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63"/>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461"/>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PlaceHolder 2"/>
          <p:cNvSpPr>
            <a:spLocks noGrp="1"/>
          </p:cNvSpPr>
          <p:nvPr>
            <p:ph type="body" idx="1"/>
          </p:nvPr>
        </p:nvSpPr>
        <p:spPr>
          <a:xfrm>
            <a:off x="619431" y="2142979"/>
            <a:ext cx="6436569" cy="3525317"/>
          </a:xfrm>
          <a:prstGeom prst="rect">
            <a:avLst/>
          </a:prstGeom>
          <a:noFill/>
          <a:ln w="0">
            <a:noFill/>
          </a:ln>
        </p:spPr>
        <p:txBody>
          <a:bodyPr lIns="0" tIns="0" rIns="0" bIns="0" anchor="t">
            <a:noAutofit/>
          </a:bodyPr>
          <a:lstStyle/>
          <a:p>
            <a:pPr marL="286214" lvl="1" indent="-285959">
              <a:spcBef>
                <a:spcPts val="401"/>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Arithmetic</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operations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can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be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applied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on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columns</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401"/>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Similar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standard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python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   </a:t>
            </a:r>
          </a:p>
          <a:p>
            <a:pPr marL="743414" lvl="2" indent="-285959">
              <a:spcBef>
                <a:spcPts val="401"/>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Result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another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Series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object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286214" lvl="1"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Compute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area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squared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miles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ratio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0,386 km</a:t>
            </a:r>
            <a:r>
              <a:rPr lang="de-AT" sz="1800" spc="-1" baseline="30000" dirty="0">
                <a:solidFill>
                  <a:srgbClr val="0F0F0F"/>
                </a:solidFill>
                <a:latin typeface="Calibri" panose="020F0502020204030204" pitchFamily="34" charset="0"/>
                <a:ea typeface="Calibri" panose="020F0502020204030204" pitchFamily="34" charset="0"/>
                <a:cs typeface="Calibri" panose="020F0502020204030204" pitchFamily="34" charset="0"/>
              </a:rPr>
              <a:t>2</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0.386</a:t>
            </a:r>
          </a:p>
          <a:p>
            <a:pPr marL="743414" lvl="2"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0.386   </a:t>
            </a:r>
          </a:p>
          <a:p>
            <a:pPr marL="286214" lvl="1"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Can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be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directly</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combined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aggregation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(e.g.,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sum</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0.386).</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sum</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743414" lvl="2"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Result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610355.938</a:t>
            </a:r>
          </a:p>
        </p:txBody>
      </p:sp>
      <p:pic>
        <p:nvPicPr>
          <p:cNvPr id="469" name="Grafik 468"/>
          <p:cNvPicPr/>
          <p:nvPr/>
        </p:nvPicPr>
        <p:blipFill>
          <a:blip r:embed="rId3"/>
          <a:stretch/>
        </p:blipFill>
        <p:spPr>
          <a:xfrm>
            <a:off x="7214856" y="1767321"/>
            <a:ext cx="1894227" cy="1669566"/>
          </a:xfrm>
          <a:prstGeom prst="rect">
            <a:avLst/>
          </a:prstGeom>
          <a:ln w="0">
            <a:noFill/>
          </a:ln>
        </p:spPr>
      </p:pic>
      <p:sp>
        <p:nvSpPr>
          <p:cNvPr id="470" name="Textfeld 469"/>
          <p:cNvSpPr txBox="1"/>
          <p:nvPr/>
        </p:nvSpPr>
        <p:spPr>
          <a:xfrm>
            <a:off x="7195774" y="1483632"/>
            <a:ext cx="1921197" cy="206088"/>
          </a:xfrm>
          <a:prstGeom prst="rect">
            <a:avLst/>
          </a:prstGeom>
          <a:solidFill>
            <a:srgbClr val="DAE3F3"/>
          </a:solidFill>
          <a:ln w="0">
            <a:noFill/>
          </a:ln>
        </p:spPr>
        <p:txBody>
          <a:bodyPr lIns="63607" tIns="31804" rIns="63607" bIns="31804" anchor="t">
            <a:noAutofit/>
          </a:bodyPr>
          <a:lstStyle/>
          <a:p>
            <a:pPr algn="ctr"/>
            <a:r>
              <a:rPr lang="en-US" sz="1000" spc="-1" dirty="0" err="1">
                <a:latin typeface="Consolas" panose="020B0609020204030204" pitchFamily="49" charset="0"/>
                <a:ea typeface="Droid Sans Fallback"/>
              </a:rPr>
              <a:t>DataFrame</a:t>
            </a:r>
            <a:r>
              <a:rPr lang="en-US" sz="1000" spc="-1" dirty="0">
                <a:latin typeface="Consolas" panose="020B0609020204030204" pitchFamily="49" charset="0"/>
                <a:ea typeface="Droid Sans Fallback"/>
              </a:rPr>
              <a:t> df</a:t>
            </a:r>
            <a:endParaRPr lang="en-US" sz="1000" spc="-1" dirty="0">
              <a:latin typeface="Consolas" panose="020B0609020204030204" pitchFamily="49" charset="0"/>
            </a:endParaRPr>
          </a:p>
        </p:txBody>
      </p:sp>
      <p:pic>
        <p:nvPicPr>
          <p:cNvPr id="471" name="Grafik 470"/>
          <p:cNvPicPr/>
          <p:nvPr/>
        </p:nvPicPr>
        <p:blipFill>
          <a:blip r:embed="rId4"/>
          <a:stretch/>
        </p:blipFill>
        <p:spPr>
          <a:xfrm>
            <a:off x="7208750" y="4074488"/>
            <a:ext cx="1877689" cy="1212356"/>
          </a:xfrm>
          <a:prstGeom prst="rect">
            <a:avLst/>
          </a:prstGeom>
          <a:ln w="36720">
            <a:solidFill>
              <a:srgbClr val="1E90FF"/>
            </a:solidFill>
            <a:round/>
          </a:ln>
        </p:spPr>
      </p:pic>
      <p:sp>
        <p:nvSpPr>
          <p:cNvPr id="472" name="Textfeld 471"/>
          <p:cNvSpPr txBox="1"/>
          <p:nvPr/>
        </p:nvSpPr>
        <p:spPr>
          <a:xfrm>
            <a:off x="7208750" y="5312287"/>
            <a:ext cx="1875145" cy="205070"/>
          </a:xfrm>
          <a:prstGeom prst="rect">
            <a:avLst/>
          </a:prstGeom>
          <a:solidFill>
            <a:srgbClr val="DAE3F3"/>
          </a:solidFill>
          <a:ln w="0">
            <a:noFill/>
          </a:ln>
        </p:spPr>
        <p:txBody>
          <a:bodyPr lIns="63607" tIns="31804" rIns="63607" bIns="31804" anchor="t">
            <a:noAutofit/>
          </a:bodyPr>
          <a:lstStyle/>
          <a:p>
            <a:pPr algn="ctr"/>
            <a:r>
              <a:rPr lang="en-US" sz="1050" spc="-1" dirty="0">
                <a:latin typeface="Consolas" panose="020B0609020204030204" pitchFamily="49" charset="0"/>
                <a:ea typeface="Droid Sans Fallback"/>
              </a:rPr>
              <a:t>Output in Notebook</a:t>
            </a:r>
            <a:endParaRPr lang="en-US" sz="1050" spc="-1" dirty="0">
              <a:latin typeface="Consolas" panose="020B0609020204030204" pitchFamily="49" charset="0"/>
            </a:endParaRPr>
          </a:p>
        </p:txBody>
      </p:sp>
      <p:sp>
        <p:nvSpPr>
          <p:cNvPr id="473" name="Rechteck 472"/>
          <p:cNvSpPr/>
          <p:nvPr/>
        </p:nvSpPr>
        <p:spPr>
          <a:xfrm>
            <a:off x="1356258" y="3514118"/>
            <a:ext cx="2654717" cy="640282"/>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12" name="Google Shape;86;p2">
            <a:extLst>
              <a:ext uri="{FF2B5EF4-FFF2-40B4-BE49-F238E27FC236}">
                <a16:creationId xmlns:a16="http://schemas.microsoft.com/office/drawing/2014/main" id="{62EA1B7B-2276-45E6-B862-BDA91AF59097}"/>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Arithmetic operations over columns</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71"/>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4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465">
                                            <p:txEl>
                                              <p:pRg st="6" end="6"/>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465">
                                            <p:txEl>
                                              <p:pRg st="7" end="7"/>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4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PlaceHolder 2"/>
          <p:cNvSpPr>
            <a:spLocks noGrp="1"/>
          </p:cNvSpPr>
          <p:nvPr>
            <p:ph type="body" idx="1"/>
          </p:nvPr>
        </p:nvSpPr>
        <p:spPr>
          <a:prstGeom prst="rect">
            <a:avLst/>
          </a:prstGeom>
          <a:noFill/>
          <a:ln w="0">
            <a:noFill/>
          </a:ln>
        </p:spPr>
        <p:txBody>
          <a:bodyPr lIns="0" tIns="0" rIns="0" bIns="0" anchor="ctr">
            <a:noAutofit/>
          </a:bodyPr>
          <a:lstStyle/>
          <a:p>
            <a:pPr marL="286214" lvl="1"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Missing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datasets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cells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NaN</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NaN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pandas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representation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python’s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None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pPr marL="286214" lvl="1"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Automatic</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replacement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NaNs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value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complete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DataFrame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pPr marL="1200614" lvl="3"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df.fillna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value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Only</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specific</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column</a:t>
            </a:r>
            <a:endPar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1200614" lvl="3"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column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column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fillna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value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1200614" lvl="3"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df.fillna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column</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value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p>
        </p:txBody>
      </p:sp>
      <p:sp>
        <p:nvSpPr>
          <p:cNvPr id="8" name="Google Shape;86;p2">
            <a:extLst>
              <a:ext uri="{FF2B5EF4-FFF2-40B4-BE49-F238E27FC236}">
                <a16:creationId xmlns:a16="http://schemas.microsoft.com/office/drawing/2014/main" id="{38C928C7-E578-4F55-8DEC-5A7484CD0478}"/>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Missing data and data with errors</a:t>
            </a:r>
            <a:endParaRPr lang="en-US" dirty="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PlaceHolder 2"/>
          <p:cNvSpPr>
            <a:spLocks noGrp="1"/>
          </p:cNvSpPr>
          <p:nvPr>
            <p:ph type="body" idx="1"/>
          </p:nvPr>
        </p:nvSpPr>
        <p:spPr>
          <a:xfrm>
            <a:off x="604683" y="1598119"/>
            <a:ext cx="7934633" cy="1702451"/>
          </a:xfrm>
          <a:prstGeom prst="rect">
            <a:avLst/>
          </a:prstGeom>
          <a:noFill/>
          <a:ln w="0">
            <a:noFill/>
          </a:ln>
        </p:spPr>
        <p:txBody>
          <a:bodyPr lIns="0" tIns="0" rIns="0" bIns="0" anchor="t">
            <a:noAutofit/>
          </a:bodyPr>
          <a:lstStyle/>
          <a:p>
            <a:pPr marL="286214" lvl="1"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Replace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all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missing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values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default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value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25000 km².</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fillna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(25000)        </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df.loc</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fillna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(25000) </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df.fillna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25000})              </a:t>
            </a:r>
          </a:p>
          <a:p>
            <a:pPr marL="915883" lvl="2">
              <a:spcBef>
                <a:spcPts val="601"/>
              </a:spcBef>
            </a:pPr>
            <a:endParaRPr lang="de-AT" sz="1696" spc="-1" dirty="0">
              <a:solidFill>
                <a:srgbClr val="0F0F0F"/>
              </a:solidFill>
            </a:endParaRPr>
          </a:p>
        </p:txBody>
      </p:sp>
      <p:pic>
        <p:nvPicPr>
          <p:cNvPr id="486" name="Grafik 485"/>
          <p:cNvPicPr/>
          <p:nvPr/>
        </p:nvPicPr>
        <p:blipFill>
          <a:blip r:embed="rId3"/>
          <a:stretch/>
        </p:blipFill>
        <p:spPr>
          <a:xfrm>
            <a:off x="6206590" y="3497957"/>
            <a:ext cx="2699496" cy="2379679"/>
          </a:xfrm>
          <a:prstGeom prst="rect">
            <a:avLst/>
          </a:prstGeom>
          <a:ln w="0">
            <a:noFill/>
          </a:ln>
        </p:spPr>
      </p:pic>
      <p:sp>
        <p:nvSpPr>
          <p:cNvPr id="487" name="Textfeld 486"/>
          <p:cNvSpPr txBox="1"/>
          <p:nvPr/>
        </p:nvSpPr>
        <p:spPr>
          <a:xfrm>
            <a:off x="6226181" y="3298230"/>
            <a:ext cx="2679905" cy="247051"/>
          </a:xfrm>
          <a:prstGeom prst="rect">
            <a:avLst/>
          </a:prstGeom>
          <a:solidFill>
            <a:srgbClr val="DAE3F3"/>
          </a:solidFill>
          <a:ln w="0">
            <a:noFill/>
          </a:ln>
        </p:spPr>
        <p:txBody>
          <a:bodyPr lIns="63607" tIns="31804" rIns="63607" bIns="31804" anchor="t">
            <a:noAutofit/>
          </a:bodyPr>
          <a:lstStyle/>
          <a:p>
            <a:pPr algn="ctr"/>
            <a:r>
              <a:rPr lang="en-US" sz="1000" b="1" spc="-1" dirty="0">
                <a:latin typeface="Consolas" panose="020B0609020204030204" pitchFamily="49" charset="0"/>
                <a:ea typeface="Droid Sans Fallback"/>
              </a:rPr>
              <a:t>df</a:t>
            </a:r>
            <a:r>
              <a:rPr lang="en-US" sz="1000" spc="-1" dirty="0">
                <a:latin typeface="Consolas" panose="020B0609020204030204" pitchFamily="49" charset="0"/>
                <a:ea typeface="Droid Sans Fallback"/>
              </a:rPr>
              <a:t> = </a:t>
            </a:r>
            <a:r>
              <a:rPr lang="en-US" sz="1000" spc="-1" dirty="0" err="1">
                <a:latin typeface="Consolas" panose="020B0609020204030204" pitchFamily="49" charset="0"/>
                <a:ea typeface="Droid Sans Fallback"/>
              </a:rPr>
              <a:t>pd.read_csv</a:t>
            </a:r>
            <a:r>
              <a:rPr lang="en-US" sz="1000" spc="-1" dirty="0">
                <a:latin typeface="Consolas" panose="020B0609020204030204" pitchFamily="49" charset="0"/>
                <a:ea typeface="Droid Sans Fallback"/>
              </a:rPr>
              <a:t>('states.csv</a:t>
            </a:r>
            <a:r>
              <a:rPr lang="en-US" sz="1000" spc="-1" dirty="0">
                <a:latin typeface="Consolas" panose="020B0609020204030204" pitchFamily="49" charset="0"/>
              </a:rPr>
              <a:t>')</a:t>
            </a:r>
          </a:p>
        </p:txBody>
      </p:sp>
      <p:sp>
        <p:nvSpPr>
          <p:cNvPr id="488" name="Rechteck 487"/>
          <p:cNvSpPr/>
          <p:nvPr/>
        </p:nvSpPr>
        <p:spPr>
          <a:xfrm>
            <a:off x="1241871" y="2035951"/>
            <a:ext cx="5734929" cy="1119016"/>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489" name="Rechteck 488"/>
          <p:cNvSpPr/>
          <p:nvPr/>
        </p:nvSpPr>
        <p:spPr>
          <a:xfrm>
            <a:off x="8186677" y="3565635"/>
            <a:ext cx="705278" cy="2291646"/>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12" name="Google Shape;86;p2">
            <a:extLst>
              <a:ext uri="{FF2B5EF4-FFF2-40B4-BE49-F238E27FC236}">
                <a16:creationId xmlns:a16="http://schemas.microsoft.com/office/drawing/2014/main" id="{FFBFBC21-73D4-4597-8397-9D8870863744}"/>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Missing data and data with errors</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File I/O</a:t>
            </a:r>
            <a:endParaRPr lang="de-AT" sz="440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5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PlaceHolder 2"/>
          <p:cNvSpPr>
            <a:spLocks noGrp="1"/>
          </p:cNvSpPr>
          <p:nvPr>
            <p:ph type="body" idx="1"/>
          </p:nvPr>
        </p:nvSpPr>
        <p:spPr>
          <a:xfrm>
            <a:off x="604683" y="1598119"/>
            <a:ext cx="7934633" cy="2808281"/>
          </a:xfrm>
          <a:prstGeom prst="rect">
            <a:avLst/>
          </a:prstGeom>
          <a:noFill/>
          <a:ln w="0">
            <a:noFill/>
          </a:ln>
        </p:spPr>
        <p:txBody>
          <a:bodyPr lIns="0" tIns="0" rIns="0" bIns="0" anchor="t">
            <a:noAutofit/>
          </a:bodyPr>
          <a:lstStyle/>
          <a:p>
            <a:pPr marL="286214" lvl="1"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Replace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all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missing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values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default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value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25000 km².</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fillna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(25000)        </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df.loc</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fillna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(25000) </a:t>
            </a: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df.fillna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25000})    </a:t>
            </a:r>
          </a:p>
          <a:p>
            <a:pPr marL="286214" lvl="1" indent="-285959">
              <a:spcBef>
                <a:spcPts val="801"/>
              </a:spcBef>
              <a:buClr>
                <a:srgbClr val="0F0F0F"/>
              </a:buClr>
              <a:buFont typeface="Wingdings" panose="05000000000000000000" pitchFamily="2" charset="2"/>
              <a:buChar char="v"/>
            </a:pPr>
            <a:r>
              <a:rPr lang="de-DE" sz="1800" dirty="0">
                <a:latin typeface="Calibri" panose="020F0502020204030204" pitchFamily="34" charset="0"/>
                <a:ea typeface="Calibri" panose="020F0502020204030204" pitchFamily="34" charset="0"/>
                <a:cs typeface="Calibri" panose="020F0502020204030204" pitchFamily="34" charset="0"/>
              </a:rPr>
              <a:t>Remove all </a:t>
            </a:r>
            <a:r>
              <a:rPr lang="de-DE" sz="1800" dirty="0" err="1">
                <a:latin typeface="Calibri" panose="020F0502020204030204" pitchFamily="34" charset="0"/>
                <a:ea typeface="Calibri" panose="020F0502020204030204" pitchFamily="34" charset="0"/>
                <a:cs typeface="Calibri" panose="020F0502020204030204" pitchFamily="34" charset="0"/>
              </a:rPr>
              <a:t>cells</a:t>
            </a:r>
            <a:r>
              <a:rPr lang="de-DE" sz="1800" dirty="0">
                <a:latin typeface="Calibri" panose="020F0502020204030204" pitchFamily="34" charset="0"/>
                <a:ea typeface="Calibri" panose="020F0502020204030204" pitchFamily="34" charset="0"/>
                <a:cs typeface="Calibri" panose="020F0502020204030204" pitchFamily="34" charset="0"/>
              </a:rPr>
              <a:t> </a:t>
            </a:r>
            <a:r>
              <a:rPr lang="de-DE" sz="1800" dirty="0" err="1">
                <a:latin typeface="Calibri" panose="020F0502020204030204" pitchFamily="34" charset="0"/>
                <a:ea typeface="Calibri" panose="020F0502020204030204" pitchFamily="34" charset="0"/>
                <a:cs typeface="Calibri" panose="020F0502020204030204" pitchFamily="34" charset="0"/>
              </a:rPr>
              <a:t>with</a:t>
            </a:r>
            <a:r>
              <a:rPr lang="de-DE" sz="1800" dirty="0">
                <a:latin typeface="Calibri" panose="020F0502020204030204" pitchFamily="34" charset="0"/>
                <a:ea typeface="Calibri" panose="020F0502020204030204" pitchFamily="34" charset="0"/>
                <a:cs typeface="Calibri" panose="020F0502020204030204" pitchFamily="34" charset="0"/>
              </a:rPr>
              <a:t> </a:t>
            </a:r>
            <a:r>
              <a:rPr lang="de-DE" sz="1800" dirty="0" err="1">
                <a:latin typeface="Calibri" panose="020F0502020204030204" pitchFamily="34" charset="0"/>
                <a:ea typeface="Calibri" panose="020F0502020204030204" pitchFamily="34" charset="0"/>
                <a:cs typeface="Calibri" panose="020F0502020204030204" pitchFamily="34" charset="0"/>
              </a:rPr>
              <a:t>errors</a:t>
            </a:r>
            <a:r>
              <a:rPr lang="de-DE" sz="1800" dirty="0">
                <a:latin typeface="Calibri" panose="020F0502020204030204" pitchFamily="34" charset="0"/>
                <a:ea typeface="Calibri" panose="020F0502020204030204" pitchFamily="34" charset="0"/>
                <a:cs typeface="Calibri" panose="020F0502020204030204" pitchFamily="34" charset="0"/>
              </a:rPr>
              <a:t> (= 0) in </a:t>
            </a:r>
            <a:r>
              <a:rPr lang="de-DE" sz="1800" dirty="0" err="1">
                <a:latin typeface="Calibri" panose="020F0502020204030204" pitchFamily="34" charset="0"/>
                <a:ea typeface="Calibri" panose="020F0502020204030204" pitchFamily="34" charset="0"/>
                <a:cs typeface="Calibri" panose="020F0502020204030204" pitchFamily="34" charset="0"/>
              </a:rPr>
              <a:t>population</a:t>
            </a:r>
            <a:r>
              <a:rPr lang="de-DE" sz="1800" dirty="0">
                <a:latin typeface="Calibri" panose="020F0502020204030204" pitchFamily="34" charset="0"/>
                <a:ea typeface="Calibri" panose="020F0502020204030204" pitchFamily="34" charset="0"/>
                <a:cs typeface="Calibri" panose="020F0502020204030204" pitchFamily="34" charset="0"/>
              </a:rPr>
              <a:t> </a:t>
            </a:r>
            <a:r>
              <a:rPr lang="de-DE" sz="1800" dirty="0" err="1">
                <a:latin typeface="Calibri" panose="020F0502020204030204" pitchFamily="34" charset="0"/>
                <a:ea typeface="Calibri" panose="020F0502020204030204" pitchFamily="34" charset="0"/>
                <a:cs typeface="Calibri" panose="020F0502020204030204" pitchFamily="34" charset="0"/>
              </a:rPr>
              <a:t>or</a:t>
            </a:r>
            <a:r>
              <a:rPr lang="de-DE" sz="1800" dirty="0">
                <a:latin typeface="Calibri" panose="020F0502020204030204" pitchFamily="34" charset="0"/>
                <a:ea typeface="Calibri" panose="020F0502020204030204" pitchFamily="34" charset="0"/>
                <a:cs typeface="Calibri" panose="020F0502020204030204" pitchFamily="34" charset="0"/>
              </a:rPr>
              <a:t> </a:t>
            </a:r>
            <a:r>
              <a:rPr lang="de-DE" sz="1800" dirty="0" err="1">
                <a:latin typeface="Calibri" panose="020F0502020204030204" pitchFamily="34" charset="0"/>
                <a:ea typeface="Calibri" panose="020F0502020204030204" pitchFamily="34" charset="0"/>
                <a:cs typeface="Calibri" panose="020F0502020204030204" pitchFamily="34" charset="0"/>
              </a:rPr>
              <a:t>area</a:t>
            </a:r>
            <a:r>
              <a:rPr lang="de-DE" sz="1800" dirty="0">
                <a:latin typeface="Calibri" panose="020F0502020204030204" pitchFamily="34" charset="0"/>
                <a:ea typeface="Calibri" panose="020F0502020204030204" pitchFamily="34" charset="0"/>
                <a:cs typeface="Calibri" panose="020F0502020204030204" pitchFamily="34" charset="0"/>
              </a:rPr>
              <a:t> </a:t>
            </a:r>
          </a:p>
          <a:p>
            <a:pPr marL="743414" lvl="2" indent="-285959">
              <a:spcBef>
                <a:spcPts val="801"/>
              </a:spcBef>
              <a:buClr>
                <a:srgbClr val="0F0F0F"/>
              </a:buClr>
              <a:buFont typeface="Wingdings" panose="05000000000000000000" pitchFamily="2" charset="2"/>
              <a:buChar char="v"/>
            </a:pPr>
            <a:r>
              <a:rPr lang="de-DE" sz="1800" dirty="0">
                <a:latin typeface="Calibri" panose="020F0502020204030204" pitchFamily="34" charset="0"/>
                <a:ea typeface="Calibri" panose="020F0502020204030204" pitchFamily="34" charset="0"/>
                <a:cs typeface="Calibri" panose="020F0502020204030204" pitchFamily="34" charset="0"/>
              </a:rPr>
              <a:t>= </a:t>
            </a:r>
            <a:r>
              <a:rPr lang="de-DE" sz="1800" dirty="0" err="1">
                <a:latin typeface="Calibri" panose="020F0502020204030204" pitchFamily="34" charset="0"/>
                <a:ea typeface="Calibri" panose="020F0502020204030204" pitchFamily="34" charset="0"/>
                <a:cs typeface="Calibri" panose="020F0502020204030204" pitchFamily="34" charset="0"/>
              </a:rPr>
              <a:t>select</a:t>
            </a:r>
            <a:r>
              <a:rPr lang="de-DE" sz="1800" dirty="0">
                <a:latin typeface="Calibri" panose="020F0502020204030204" pitchFamily="34" charset="0"/>
                <a:ea typeface="Calibri" panose="020F0502020204030204" pitchFamily="34" charset="0"/>
                <a:cs typeface="Calibri" panose="020F0502020204030204" pitchFamily="34" charset="0"/>
              </a:rPr>
              <a:t> all </a:t>
            </a:r>
            <a:r>
              <a:rPr lang="de-DE" sz="1800" dirty="0" err="1">
                <a:latin typeface="Calibri" panose="020F0502020204030204" pitchFamily="34" charset="0"/>
                <a:ea typeface="Calibri" panose="020F0502020204030204" pitchFamily="34" charset="0"/>
                <a:cs typeface="Calibri" panose="020F0502020204030204" pitchFamily="34" charset="0"/>
              </a:rPr>
              <a:t>cells</a:t>
            </a:r>
            <a:r>
              <a:rPr lang="de-DE" sz="1800" dirty="0">
                <a:latin typeface="Calibri" panose="020F0502020204030204" pitchFamily="34" charset="0"/>
                <a:ea typeface="Calibri" panose="020F0502020204030204" pitchFamily="34" charset="0"/>
                <a:cs typeface="Calibri" panose="020F0502020204030204" pitchFamily="34" charset="0"/>
              </a:rPr>
              <a:t> </a:t>
            </a:r>
            <a:r>
              <a:rPr lang="de-DE" sz="1800" dirty="0" err="1">
                <a:latin typeface="Calibri" panose="020F0502020204030204" pitchFamily="34" charset="0"/>
                <a:ea typeface="Calibri" panose="020F0502020204030204" pitchFamily="34" charset="0"/>
                <a:cs typeface="Calibri" panose="020F0502020204030204" pitchFamily="34" charset="0"/>
              </a:rPr>
              <a:t>with</a:t>
            </a:r>
            <a:r>
              <a:rPr lang="de-DE" sz="1800" dirty="0">
                <a:latin typeface="Calibri" panose="020F0502020204030204" pitchFamily="34" charset="0"/>
                <a:ea typeface="Calibri" panose="020F0502020204030204" pitchFamily="34" charset="0"/>
                <a:cs typeface="Calibri" panose="020F0502020204030204" pitchFamily="34" charset="0"/>
              </a:rPr>
              <a:t> </a:t>
            </a:r>
            <a:r>
              <a:rPr lang="de-DE" sz="1800" dirty="0" err="1">
                <a:latin typeface="Calibri" panose="020F0502020204030204" pitchFamily="34" charset="0"/>
                <a:ea typeface="Calibri" panose="020F0502020204030204" pitchFamily="34" charset="0"/>
                <a:cs typeface="Calibri" panose="020F0502020204030204" pitchFamily="34" charset="0"/>
              </a:rPr>
              <a:t>area</a:t>
            </a:r>
            <a:r>
              <a:rPr lang="de-DE" sz="1800" dirty="0">
                <a:latin typeface="Calibri" panose="020F0502020204030204" pitchFamily="34" charset="0"/>
                <a:ea typeface="Calibri" panose="020F0502020204030204" pitchFamily="34" charset="0"/>
                <a:cs typeface="Calibri" panose="020F0502020204030204" pitchFamily="34" charset="0"/>
              </a:rPr>
              <a:t> and </a:t>
            </a:r>
            <a:r>
              <a:rPr lang="de-DE" sz="1800" dirty="0" err="1">
                <a:latin typeface="Calibri" panose="020F0502020204030204" pitchFamily="34" charset="0"/>
                <a:ea typeface="Calibri" panose="020F0502020204030204" pitchFamily="34" charset="0"/>
                <a:cs typeface="Calibri" panose="020F0502020204030204" pitchFamily="34" charset="0"/>
              </a:rPr>
              <a:t>population</a:t>
            </a:r>
            <a:r>
              <a:rPr lang="de-DE" sz="1800" dirty="0">
                <a:latin typeface="Calibri" panose="020F0502020204030204" pitchFamily="34" charset="0"/>
                <a:ea typeface="Calibri" panose="020F0502020204030204" pitchFamily="34" charset="0"/>
                <a:cs typeface="Calibri" panose="020F0502020204030204" pitchFamily="34" charset="0"/>
              </a:rPr>
              <a:t> &gt; 0</a:t>
            </a:r>
          </a:p>
          <a:p>
            <a:pPr marL="743414" lvl="2" indent="-285959">
              <a:spcBef>
                <a:spcPts val="801"/>
              </a:spcBef>
              <a:buClr>
                <a:srgbClr val="0F0F0F"/>
              </a:buClr>
              <a:buFont typeface="Wingdings" panose="05000000000000000000" pitchFamily="2" charset="2"/>
              <a:buChar char="v"/>
            </a:pPr>
            <a:r>
              <a:rPr lang="de-DE" sz="1800" dirty="0" err="1">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DE" sz="1800" dirty="0">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DE" sz="1800" dirty="0" err="1">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DE" sz="1800" dirty="0">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DE" sz="1800" dirty="0" err="1">
                <a:highlight>
                  <a:srgbClr val="DAE3F3"/>
                </a:highlight>
                <a:latin typeface="Consolas" panose="020B0609020204030204" pitchFamily="49" charset="0"/>
                <a:ea typeface="Calibri" panose="020F0502020204030204" pitchFamily="34" charset="0"/>
                <a:cs typeface="Calibri" panose="020F0502020204030204" pitchFamily="34" charset="0"/>
              </a:rPr>
              <a:t>df.area</a:t>
            </a:r>
            <a:r>
              <a:rPr lang="de-DE" sz="1800" dirty="0">
                <a:highlight>
                  <a:srgbClr val="DAE3F3"/>
                </a:highlight>
                <a:latin typeface="Consolas" panose="020B0609020204030204" pitchFamily="49" charset="0"/>
                <a:ea typeface="Calibri" panose="020F0502020204030204" pitchFamily="34" charset="0"/>
                <a:cs typeface="Calibri" panose="020F0502020204030204" pitchFamily="34" charset="0"/>
              </a:rPr>
              <a:t> &gt; 0) &amp; (</a:t>
            </a:r>
            <a:r>
              <a:rPr lang="de-DE" sz="1800" dirty="0" err="1">
                <a:highlight>
                  <a:srgbClr val="DAE3F3"/>
                </a:highlight>
                <a:latin typeface="Consolas" panose="020B0609020204030204" pitchFamily="49" charset="0"/>
                <a:ea typeface="Calibri" panose="020F0502020204030204" pitchFamily="34" charset="0"/>
                <a:cs typeface="Calibri" panose="020F0502020204030204" pitchFamily="34" charset="0"/>
              </a:rPr>
              <a:t>df.population</a:t>
            </a:r>
            <a:r>
              <a:rPr lang="de-DE" sz="1800" dirty="0">
                <a:highlight>
                  <a:srgbClr val="DAE3F3"/>
                </a:highlight>
                <a:latin typeface="Consolas" panose="020B0609020204030204" pitchFamily="49" charset="0"/>
                <a:ea typeface="Calibri" panose="020F0502020204030204" pitchFamily="34" charset="0"/>
                <a:cs typeface="Calibri" panose="020F0502020204030204" pitchFamily="34" charset="0"/>
              </a:rPr>
              <a:t> &gt; 0)]</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p>
          <a:p>
            <a:pPr marL="915883" lvl="2">
              <a:spcBef>
                <a:spcPts val="601"/>
              </a:spcBef>
            </a:pPr>
            <a:endParaRPr lang="de-AT" sz="1696" spc="-1" dirty="0">
              <a:solidFill>
                <a:srgbClr val="0F0F0F"/>
              </a:solidFill>
            </a:endParaRPr>
          </a:p>
        </p:txBody>
      </p:sp>
      <p:pic>
        <p:nvPicPr>
          <p:cNvPr id="486" name="Grafik 485"/>
          <p:cNvPicPr/>
          <p:nvPr/>
        </p:nvPicPr>
        <p:blipFill>
          <a:blip r:embed="rId3"/>
          <a:stretch/>
        </p:blipFill>
        <p:spPr>
          <a:xfrm>
            <a:off x="6206590" y="3497957"/>
            <a:ext cx="2699496" cy="2379679"/>
          </a:xfrm>
          <a:prstGeom prst="rect">
            <a:avLst/>
          </a:prstGeom>
          <a:ln w="0">
            <a:noFill/>
          </a:ln>
        </p:spPr>
      </p:pic>
      <p:sp>
        <p:nvSpPr>
          <p:cNvPr id="487" name="Textfeld 486"/>
          <p:cNvSpPr txBox="1"/>
          <p:nvPr/>
        </p:nvSpPr>
        <p:spPr>
          <a:xfrm>
            <a:off x="6226181" y="3298230"/>
            <a:ext cx="2679905" cy="247051"/>
          </a:xfrm>
          <a:prstGeom prst="rect">
            <a:avLst/>
          </a:prstGeom>
          <a:solidFill>
            <a:srgbClr val="DAE3F3"/>
          </a:solidFill>
          <a:ln w="0">
            <a:noFill/>
          </a:ln>
        </p:spPr>
        <p:txBody>
          <a:bodyPr lIns="63607" tIns="31804" rIns="63607" bIns="31804" anchor="t">
            <a:noAutofit/>
          </a:bodyPr>
          <a:lstStyle/>
          <a:p>
            <a:pPr algn="ctr"/>
            <a:r>
              <a:rPr lang="en-US" sz="1000" b="1" spc="-1" dirty="0">
                <a:latin typeface="Consolas" panose="020B0609020204030204" pitchFamily="49" charset="0"/>
                <a:ea typeface="Droid Sans Fallback"/>
              </a:rPr>
              <a:t>df</a:t>
            </a:r>
            <a:r>
              <a:rPr lang="en-US" sz="1000" spc="-1" dirty="0">
                <a:latin typeface="Consolas" panose="020B0609020204030204" pitchFamily="49" charset="0"/>
                <a:ea typeface="Droid Sans Fallback"/>
              </a:rPr>
              <a:t> = </a:t>
            </a:r>
            <a:r>
              <a:rPr lang="en-US" sz="1000" spc="-1" dirty="0" err="1">
                <a:latin typeface="Consolas" panose="020B0609020204030204" pitchFamily="49" charset="0"/>
                <a:ea typeface="Droid Sans Fallback"/>
              </a:rPr>
              <a:t>pd.read_csv</a:t>
            </a:r>
            <a:r>
              <a:rPr lang="en-US" sz="1000" spc="-1" dirty="0">
                <a:latin typeface="Consolas" panose="020B0609020204030204" pitchFamily="49" charset="0"/>
                <a:ea typeface="Droid Sans Fallback"/>
              </a:rPr>
              <a:t>('states.csv</a:t>
            </a:r>
            <a:r>
              <a:rPr lang="en-US" sz="1000" spc="-1" dirty="0">
                <a:latin typeface="Consolas" panose="020B0609020204030204" pitchFamily="49" charset="0"/>
              </a:rPr>
              <a:t>')</a:t>
            </a:r>
          </a:p>
        </p:txBody>
      </p:sp>
      <p:sp>
        <p:nvSpPr>
          <p:cNvPr id="488" name="Rechteck 487"/>
          <p:cNvSpPr/>
          <p:nvPr/>
        </p:nvSpPr>
        <p:spPr>
          <a:xfrm>
            <a:off x="1241871" y="2035951"/>
            <a:ext cx="5734929" cy="1119016"/>
          </a:xfrm>
          <a:prstGeom prst="rect">
            <a:avLst/>
          </a:prstGeom>
          <a:noFill/>
          <a:ln w="36720">
            <a:solidFill>
              <a:srgbClr val="1E90FF"/>
            </a:solidFill>
            <a:round/>
          </a:ln>
        </p:spPr>
        <p:style>
          <a:lnRef idx="0">
            <a:scrgbClr r="0" g="0" b="0"/>
          </a:lnRef>
          <a:fillRef idx="0">
            <a:scrgbClr r="0" g="0" b="0"/>
          </a:fillRef>
          <a:effectRef idx="0">
            <a:scrgbClr r="0" g="0" b="0"/>
          </a:effectRef>
          <a:fontRef idx="minor"/>
        </p:style>
      </p:sp>
      <p:sp>
        <p:nvSpPr>
          <p:cNvPr id="12" name="Google Shape;86;p2">
            <a:extLst>
              <a:ext uri="{FF2B5EF4-FFF2-40B4-BE49-F238E27FC236}">
                <a16:creationId xmlns:a16="http://schemas.microsoft.com/office/drawing/2014/main" id="{FFBFBC21-73D4-4597-8397-9D8870863744}"/>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Missing data and data with errors</a:t>
            </a:r>
            <a:endParaRPr lang="en-US" dirty="0">
              <a:solidFill>
                <a:schemeClr val="dk1"/>
              </a:solidFill>
            </a:endParaRPr>
          </a:p>
        </p:txBody>
      </p:sp>
      <p:sp>
        <p:nvSpPr>
          <p:cNvPr id="10" name="Rechteck 9">
            <a:extLst>
              <a:ext uri="{FF2B5EF4-FFF2-40B4-BE49-F238E27FC236}">
                <a16:creationId xmlns:a16="http://schemas.microsoft.com/office/drawing/2014/main" id="{FCAF81B3-387B-4BB8-8E35-43A526BA87F0}"/>
              </a:ext>
            </a:extLst>
          </p:cNvPr>
          <p:cNvSpPr/>
          <p:nvPr/>
        </p:nvSpPr>
        <p:spPr>
          <a:xfrm>
            <a:off x="1317600" y="3926687"/>
            <a:ext cx="4888990" cy="374400"/>
          </a:xfrm>
          <a:prstGeom prst="rect">
            <a:avLst/>
          </a:prstGeom>
          <a:noFill/>
          <a:ln w="36720">
            <a:solidFill>
              <a:srgbClr val="32CD32"/>
            </a:solidFill>
            <a:round/>
          </a:ln>
        </p:spPr>
        <p:style>
          <a:lnRef idx="0">
            <a:scrgbClr r="0" g="0" b="0"/>
          </a:lnRef>
          <a:fillRef idx="0">
            <a:scrgbClr r="0" g="0" b="0"/>
          </a:fillRef>
          <a:effectRef idx="0">
            <a:scrgbClr r="0" g="0" b="0"/>
          </a:effectRef>
          <a:fontRef idx="minor"/>
        </p:style>
      </p:sp>
      <p:sp>
        <p:nvSpPr>
          <p:cNvPr id="11" name="Freihandform: Form 10">
            <a:extLst>
              <a:ext uri="{FF2B5EF4-FFF2-40B4-BE49-F238E27FC236}">
                <a16:creationId xmlns:a16="http://schemas.microsoft.com/office/drawing/2014/main" id="{2E7A2F7B-6598-4C79-98BD-A3422931866F}"/>
              </a:ext>
            </a:extLst>
          </p:cNvPr>
          <p:cNvSpPr/>
          <p:nvPr/>
        </p:nvSpPr>
        <p:spPr>
          <a:xfrm flipV="1">
            <a:off x="6079134" y="5417712"/>
            <a:ext cx="2973998" cy="45719"/>
          </a:xfrm>
          <a:custGeom>
            <a:avLst/>
            <a:gdLst/>
            <a:ahLst/>
            <a:cxnLst/>
            <a:rect l="0" t="0" r="r" b="b"/>
            <a:pathLst>
              <a:path w="10298" fill="none">
                <a:moveTo>
                  <a:pt x="0" y="0"/>
                </a:moveTo>
                <a:lnTo>
                  <a:pt x="10298" y="0"/>
                </a:lnTo>
              </a:path>
            </a:pathLst>
          </a:custGeom>
          <a:ln w="36720">
            <a:solidFill>
              <a:srgbClr val="32CD32"/>
            </a:solidFill>
            <a:round/>
          </a:ln>
        </p:spPr>
      </p:sp>
      <p:sp>
        <p:nvSpPr>
          <p:cNvPr id="13" name="Rechteck 12">
            <a:extLst>
              <a:ext uri="{FF2B5EF4-FFF2-40B4-BE49-F238E27FC236}">
                <a16:creationId xmlns:a16="http://schemas.microsoft.com/office/drawing/2014/main" id="{A189171C-F722-4633-AF46-7181CF69F733}"/>
              </a:ext>
            </a:extLst>
          </p:cNvPr>
          <p:cNvSpPr/>
          <p:nvPr/>
        </p:nvSpPr>
        <p:spPr>
          <a:xfrm>
            <a:off x="8223452" y="5004943"/>
            <a:ext cx="682634" cy="254938"/>
          </a:xfrm>
          <a:prstGeom prst="rect">
            <a:avLst/>
          </a:prstGeom>
          <a:solidFill>
            <a:srgbClr val="ADD8E6"/>
          </a:solidFill>
          <a:ln w="36720">
            <a:solidFill>
              <a:srgbClr val="1E90FF"/>
            </a:solidFill>
            <a:round/>
          </a:ln>
        </p:spPr>
        <p:style>
          <a:lnRef idx="0">
            <a:scrgbClr r="0" g="0" b="0"/>
          </a:lnRef>
          <a:fillRef idx="0">
            <a:scrgbClr r="0" g="0" b="0"/>
          </a:fillRef>
          <a:effectRef idx="0">
            <a:scrgbClr r="0" g="0" b="0"/>
          </a:effectRef>
          <a:fontRef idx="minor"/>
        </p:style>
        <p:txBody>
          <a:bodyPr wrap="none" lIns="76583" tIns="44780" rIns="76583" bIns="44780" anchor="ctr">
            <a:noAutofit/>
          </a:bodyPr>
          <a:lstStyle/>
          <a:p>
            <a:pPr algn="ctr"/>
            <a:r>
              <a:rPr lang="en-US" sz="1131" spc="-1">
                <a:latin typeface="Arial"/>
              </a:rPr>
              <a:t>25000.0</a:t>
            </a:r>
          </a:p>
        </p:txBody>
      </p:sp>
    </p:spTree>
    <p:extLst>
      <p:ext uri="{BB962C8B-B14F-4D97-AF65-F5344CB8AC3E}">
        <p14:creationId xmlns:p14="http://schemas.microsoft.com/office/powerpoint/2010/main" val="116883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laceHolder 2"/>
          <p:cNvSpPr>
            <a:spLocks noGrp="1"/>
          </p:cNvSpPr>
          <p:nvPr>
            <p:ph type="body" idx="1"/>
          </p:nvPr>
        </p:nvSpPr>
        <p:spPr>
          <a:xfrm>
            <a:off x="604683" y="1718179"/>
            <a:ext cx="7934633" cy="4185821"/>
          </a:xfrm>
          <a:prstGeom prst="rect">
            <a:avLst/>
          </a:prstGeom>
          <a:noFill/>
          <a:ln w="0">
            <a:noFill/>
          </a:ln>
        </p:spPr>
        <p:txBody>
          <a:bodyPr lIns="0" tIns="0" rIns="0" bIns="0" anchor="t">
            <a:noAutofit/>
          </a:bodyPr>
          <a:lstStyle/>
          <a:p>
            <a:pPr marL="343155" lvl="1" indent="-342900">
              <a:spcBef>
                <a:spcPts val="801"/>
              </a:spcBef>
              <a:buClr>
                <a:srgbClr val="0F0F0F"/>
              </a:buClr>
              <a:buFont typeface="Wingdings" panose="05000000000000000000" pitchFamily="2" charset="2"/>
              <a:buChar char="v"/>
            </a:pP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New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similar</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adding</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key-value</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pair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dictionary</a:t>
            </a:r>
            <a:endPar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800355" lvl="2" indent="-342900">
              <a:spcBef>
                <a:spcPts val="801"/>
              </a:spcBef>
              <a:buClr>
                <a:srgbClr val="0F0F0F"/>
              </a:buClr>
              <a:buFont typeface="Wingdings" panose="05000000000000000000" pitchFamily="2" charset="2"/>
              <a:buChar char="v"/>
            </a:pP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Same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value</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for</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all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rows</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pPr marL="1257555" lvl="3" indent="-342900">
              <a:spcBef>
                <a:spcPts val="801"/>
              </a:spcBef>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new_column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value</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p>
          <a:p>
            <a:pPr marL="1257555" lvl="3" indent="-342900">
              <a:spcBef>
                <a:spcPts val="801"/>
              </a:spcBef>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df.loc</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new_column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value</a:t>
            </a:r>
            <a:endPar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endParaRPr>
          </a:p>
          <a:p>
            <a:pPr marL="800355" lvl="2" indent="-342900">
              <a:spcBef>
                <a:spcPts val="801"/>
              </a:spcBef>
              <a:buClr>
                <a:srgbClr val="0F0F0F"/>
              </a:buClr>
              <a:buFont typeface="Wingdings" panose="05000000000000000000" pitchFamily="2" charset="2"/>
              <a:buChar char="v"/>
            </a:pP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From</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operations</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on an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existing</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a:t>
            </a:r>
            <a:endPar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57555" lvl="3" indent="-342900">
              <a:spcBef>
                <a:spcPts val="801"/>
              </a:spcBef>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pop_in_mil</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population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1000000</a:t>
            </a:r>
          </a:p>
          <a:p>
            <a:pPr marL="1257555" lvl="3" indent="-342900">
              <a:spcBef>
                <a:spcPts val="801"/>
              </a:spcBef>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df.loc</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pop_in_mil</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population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1000000</a:t>
            </a:r>
          </a:p>
          <a:p>
            <a:pPr marL="800355" lvl="2" indent="-342900">
              <a:spcBef>
                <a:spcPts val="801"/>
              </a:spcBef>
              <a:buClr>
                <a:srgbClr val="0F0F0F"/>
              </a:buClr>
              <a:buFont typeface="Wingdings" panose="05000000000000000000" pitchFamily="2" charset="2"/>
              <a:buChar char="v"/>
            </a:pP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From</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operations</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several</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existing</a:t>
            </a:r>
            <a:r>
              <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37"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columns</a:t>
            </a:r>
            <a:endParaRPr lang="de-AT" sz="1837"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57555" lvl="3" indent="-342900">
              <a:spcBef>
                <a:spcPts val="801"/>
              </a:spcBef>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pop_density</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population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1257555" lvl="3" indent="-342900">
              <a:spcBef>
                <a:spcPts val="801"/>
              </a:spcBef>
              <a:buClr>
                <a:srgbClr val="0F0F0F"/>
              </a:buClr>
              <a:buFont typeface="Wingdings" panose="05000000000000000000" pitchFamily="2" charset="2"/>
              <a:buChar char="v"/>
            </a:pP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df.loc</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pop_density</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population</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6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area</a:t>
            </a:r>
            <a:r>
              <a:rPr lang="de-AT" sz="16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sp>
        <p:nvSpPr>
          <p:cNvPr id="8" name="Google Shape;86;p2">
            <a:extLst>
              <a:ext uri="{FF2B5EF4-FFF2-40B4-BE49-F238E27FC236}">
                <a16:creationId xmlns:a16="http://schemas.microsoft.com/office/drawing/2014/main" id="{97228EDA-E9F8-4E8C-8C35-98CF269AC33D}"/>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Adding new columns</a:t>
            </a:r>
            <a:endParaRPr lang="en-US" dirty="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9" name="Grafik 508"/>
          <p:cNvPicPr/>
          <p:nvPr/>
        </p:nvPicPr>
        <p:blipFill>
          <a:blip r:embed="rId3"/>
          <a:stretch/>
        </p:blipFill>
        <p:spPr>
          <a:xfrm>
            <a:off x="1820952" y="3286452"/>
            <a:ext cx="5492368" cy="2645303"/>
          </a:xfrm>
          <a:prstGeom prst="rect">
            <a:avLst/>
          </a:prstGeom>
          <a:ln w="0">
            <a:noFill/>
          </a:ln>
        </p:spPr>
      </p:pic>
      <p:sp>
        <p:nvSpPr>
          <p:cNvPr id="513" name="PlaceHolder 4"/>
          <p:cNvSpPr>
            <a:spLocks noGrp="1"/>
          </p:cNvSpPr>
          <p:nvPr>
            <p:ph type="sldNum" idx="78"/>
          </p:nvPr>
        </p:nvSpPr>
        <p:spPr>
          <a:xfrm>
            <a:off x="-6360" y="1142697"/>
            <a:ext cx="431512" cy="433802"/>
          </a:xfrm>
          <a:prstGeom prst="rect">
            <a:avLst/>
          </a:prstGeom>
          <a:noFill/>
          <a:ln w="0">
            <a:noFill/>
          </a:ln>
        </p:spPr>
        <p:txBody>
          <a:bodyPr lIns="0" tIns="45797" rIns="0" bIns="45797" anchor="ctr">
            <a:noAutofit/>
          </a:bodyPr>
          <a:lstStyle>
            <a:lvl1pPr indent="0" algn="ctr">
              <a:lnSpc>
                <a:spcPct val="100000"/>
              </a:lnSpc>
              <a:buNone/>
              <a:defRPr lang="en-US" sz="989" b="0" strike="noStrike" spc="-1">
                <a:solidFill>
                  <a:srgbClr val="FFFFFF"/>
                </a:solidFill>
                <a:latin typeface="Arial"/>
              </a:defRPr>
            </a:lvl1pPr>
          </a:lstStyle>
          <a:p>
            <a:fld id="{DA01D634-A1FF-4BAE-99DE-4F4DEF0849A1}" type="slidenum">
              <a:rPr lang="en-US"/>
              <a:pPr/>
              <a:t>31</a:t>
            </a:fld>
            <a:endParaRPr lang="en-US">
              <a:latin typeface="Times New Roman"/>
            </a:endParaRPr>
          </a:p>
        </p:txBody>
      </p:sp>
      <p:sp>
        <p:nvSpPr>
          <p:cNvPr id="515" name="Textfeld 514"/>
          <p:cNvSpPr txBox="1"/>
          <p:nvPr/>
        </p:nvSpPr>
        <p:spPr>
          <a:xfrm>
            <a:off x="307096" y="1835763"/>
            <a:ext cx="8698180" cy="1253037"/>
          </a:xfrm>
          <a:prstGeom prst="rect">
            <a:avLst/>
          </a:prstGeom>
          <a:solidFill>
            <a:srgbClr val="DAE3F3"/>
          </a:solidFill>
          <a:ln w="0">
            <a:noFill/>
          </a:ln>
        </p:spPr>
        <p:txBody>
          <a:bodyPr lIns="63607" tIns="31804" rIns="63607" bIns="31804" anchor="t">
            <a:noAutofit/>
          </a:bodyPr>
          <a:lstStyle/>
          <a:p>
            <a:pPr>
              <a:lnSpc>
                <a:spcPct val="100000"/>
              </a:lnSpc>
            </a:pPr>
            <a:r>
              <a:rPr lang="de-AT" sz="1800" spc="-1" dirty="0" err="1">
                <a:solidFill>
                  <a:srgbClr val="0F0F0F"/>
                </a:solidFill>
                <a:latin typeface="Consolas" panose="020B0609020204030204" pitchFamily="49" charset="0"/>
                <a:ea typeface="Droid Sans Fallback"/>
              </a:rPr>
              <a:t>df.loc</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pop_in_mil</a:t>
            </a:r>
            <a:r>
              <a:rPr lang="de-AT" sz="1800" spc="-1" dirty="0">
                <a:solidFill>
                  <a:srgbClr val="0F0F0F"/>
                </a:solidFill>
                <a:latin typeface="Consolas" panose="020B0609020204030204" pitchFamily="49" charset="0"/>
                <a:ea typeface="Droid Sans Fallback"/>
              </a:rPr>
              <a:t>'] = </a:t>
            </a:r>
            <a:r>
              <a:rPr lang="de-AT" sz="1800" spc="-1" dirty="0" err="1">
                <a:solidFill>
                  <a:srgbClr val="0F0F0F"/>
                </a:solidFill>
                <a:latin typeface="Consolas" panose="020B0609020204030204" pitchFamily="49" charset="0"/>
                <a:ea typeface="Droid Sans Fallback"/>
              </a:rPr>
              <a:t>df</a:t>
            </a:r>
            <a:r>
              <a:rPr lang="de-AT" sz="1800" spc="-1" dirty="0">
                <a:solidFill>
                  <a:srgbClr val="0F0F0F"/>
                </a:solidFill>
                <a:latin typeface="Consolas" panose="020B0609020204030204" pitchFamily="49" charset="0"/>
                <a:ea typeface="Droid Sans Fallback"/>
              </a:rPr>
              <a:t>['</a:t>
            </a:r>
            <a:r>
              <a:rPr lang="de-AT" sz="1800" spc="-1" dirty="0" err="1">
                <a:solidFill>
                  <a:srgbClr val="0F0F0F"/>
                </a:solidFill>
                <a:latin typeface="Consolas" panose="020B0609020204030204" pitchFamily="49" charset="0"/>
                <a:ea typeface="Droid Sans Fallback"/>
              </a:rPr>
              <a:t>population</a:t>
            </a:r>
            <a:r>
              <a:rPr lang="de-AT" sz="1800" spc="-1" dirty="0">
                <a:solidFill>
                  <a:srgbClr val="0F0F0F"/>
                </a:solidFill>
                <a:latin typeface="Consolas" panose="020B0609020204030204" pitchFamily="49" charset="0"/>
                <a:ea typeface="Droid Sans Fallback"/>
              </a:rPr>
              <a:t>'] / 1000000</a:t>
            </a:r>
            <a:endParaRPr lang="en-US" sz="1800" spc="-1" dirty="0">
              <a:latin typeface="Consolas" panose="020B0609020204030204" pitchFamily="49" charset="0"/>
            </a:endParaRPr>
          </a:p>
          <a:p>
            <a:pPr>
              <a:lnSpc>
                <a:spcPct val="100000"/>
              </a:lnSpc>
            </a:pPr>
            <a:r>
              <a:rPr lang="de-AT" sz="1800" spc="-1" dirty="0">
                <a:solidFill>
                  <a:srgbClr val="0F0F0F"/>
                </a:solidFill>
                <a:latin typeface="Consolas" panose="020B0609020204030204" pitchFamily="49" charset="0"/>
                <a:ea typeface="Droid Sans Fallback"/>
              </a:rPr>
              <a:t># Can also </a:t>
            </a:r>
            <a:r>
              <a:rPr lang="de-AT" sz="1800" spc="-1" dirty="0" err="1">
                <a:solidFill>
                  <a:srgbClr val="0F0F0F"/>
                </a:solidFill>
                <a:latin typeface="Consolas" panose="020B0609020204030204" pitchFamily="49" charset="0"/>
                <a:ea typeface="Droid Sans Fallback"/>
              </a:rPr>
              <a:t>use</a:t>
            </a:r>
            <a:r>
              <a:rPr lang="de-AT" sz="1800" spc="-1" dirty="0">
                <a:solidFill>
                  <a:srgbClr val="0F0F0F"/>
                </a:solidFill>
                <a:latin typeface="Consolas" panose="020B0609020204030204" pitchFamily="49" charset="0"/>
                <a:ea typeface="Droid Sans Fallback"/>
              </a:rPr>
              <a:t> Python </a:t>
            </a:r>
            <a:r>
              <a:rPr lang="de-AT" sz="1800" spc="-1" dirty="0" err="1">
                <a:solidFill>
                  <a:srgbClr val="0F0F0F"/>
                </a:solidFill>
                <a:latin typeface="Consolas" panose="020B0609020204030204" pitchFamily="49" charset="0"/>
                <a:ea typeface="Droid Sans Fallback"/>
              </a:rPr>
              <a:t>math</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operations</a:t>
            </a:r>
            <a:r>
              <a:rPr lang="de-AT" sz="1800" spc="-1" dirty="0">
                <a:solidFill>
                  <a:srgbClr val="0F0F0F"/>
                </a:solidFill>
                <a:latin typeface="Consolas" panose="020B0609020204030204" pitchFamily="49" charset="0"/>
                <a:ea typeface="Droid Sans Fallback"/>
              </a:rPr>
              <a:t> like </a:t>
            </a:r>
            <a:r>
              <a:rPr lang="de-AT" sz="1800" b="1" spc="-1" dirty="0" err="1">
                <a:solidFill>
                  <a:srgbClr val="0F0F0F"/>
                </a:solidFill>
                <a:latin typeface="Consolas" panose="020B0609020204030204" pitchFamily="49" charset="0"/>
                <a:ea typeface="Droid Sans Fallback"/>
              </a:rPr>
              <a:t>round</a:t>
            </a:r>
            <a:r>
              <a:rPr lang="de-AT" sz="1800" b="1" spc="-1" dirty="0">
                <a:solidFill>
                  <a:srgbClr val="0F0F0F"/>
                </a:solidFill>
                <a:latin typeface="Consolas" panose="020B0609020204030204" pitchFamily="49" charset="0"/>
                <a:ea typeface="Droid Sans Fallback"/>
              </a:rPr>
              <a:t>()</a:t>
            </a:r>
            <a:r>
              <a:rPr lang="de-AT" sz="1800" spc="-1" dirty="0">
                <a:solidFill>
                  <a:srgbClr val="0F0F0F"/>
                </a:solidFill>
                <a:latin typeface="Consolas" panose="020B0609020204030204" pitchFamily="49" charset="0"/>
                <a:ea typeface="Droid Sans Fallback"/>
              </a:rPr>
              <a:t>,</a:t>
            </a:r>
            <a:r>
              <a:rPr lang="de-AT" sz="1800" b="1" spc="-1" dirty="0">
                <a:solidFill>
                  <a:srgbClr val="0F0F0F"/>
                </a:solidFill>
                <a:latin typeface="Consolas" panose="020B0609020204030204" pitchFamily="49" charset="0"/>
                <a:ea typeface="Droid Sans Fallback"/>
              </a:rPr>
              <a:t> </a:t>
            </a:r>
            <a:r>
              <a:rPr lang="de-AT" sz="1800" b="1" spc="-1" dirty="0" err="1">
                <a:solidFill>
                  <a:srgbClr val="0F0F0F"/>
                </a:solidFill>
                <a:latin typeface="Consolas" panose="020B0609020204030204" pitchFamily="49" charset="0"/>
                <a:ea typeface="Droid Sans Fallback"/>
              </a:rPr>
              <a:t>abs</a:t>
            </a:r>
            <a:r>
              <a:rPr lang="de-AT" sz="1800" b="1" spc="-1" dirty="0">
                <a:solidFill>
                  <a:srgbClr val="0F0F0F"/>
                </a:solidFill>
                <a:latin typeface="Consolas" panose="020B0609020204030204" pitchFamily="49" charset="0"/>
                <a:ea typeface="Droid Sans Fallback"/>
              </a:rPr>
              <a:t>()</a:t>
            </a:r>
            <a:r>
              <a:rPr lang="de-AT" sz="1800" spc="-1" dirty="0">
                <a:solidFill>
                  <a:srgbClr val="0F0F0F"/>
                </a:solidFill>
                <a:latin typeface="Consolas" panose="020B0609020204030204" pitchFamily="49" charset="0"/>
                <a:ea typeface="Droid Sans Fallback"/>
              </a:rPr>
              <a:t>,... </a:t>
            </a:r>
            <a:endParaRPr lang="en-US" sz="1800" spc="-1" dirty="0">
              <a:latin typeface="Consolas" panose="020B0609020204030204" pitchFamily="49" charset="0"/>
            </a:endParaRPr>
          </a:p>
          <a:p>
            <a:pPr>
              <a:lnSpc>
                <a:spcPct val="100000"/>
              </a:lnSpc>
            </a:pPr>
            <a:r>
              <a:rPr lang="de-AT" sz="1800" spc="-1" dirty="0" err="1">
                <a:solidFill>
                  <a:srgbClr val="0F0F0F"/>
                </a:solidFill>
                <a:latin typeface="Consolas" panose="020B0609020204030204" pitchFamily="49" charset="0"/>
                <a:ea typeface="Droid Sans Fallback"/>
              </a:rPr>
              <a:t>df.loc</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pop_in_mil</a:t>
            </a:r>
            <a:r>
              <a:rPr lang="de-AT" sz="1800" spc="-1" dirty="0">
                <a:solidFill>
                  <a:srgbClr val="0F0F0F"/>
                </a:solidFill>
                <a:latin typeface="Consolas" panose="020B0609020204030204" pitchFamily="49" charset="0"/>
                <a:ea typeface="Droid Sans Fallback"/>
              </a:rPr>
              <a:t>'] = </a:t>
            </a:r>
            <a:r>
              <a:rPr lang="de-AT" sz="1800" b="1" spc="-1" dirty="0" err="1">
                <a:solidFill>
                  <a:srgbClr val="0F0F0F"/>
                </a:solidFill>
                <a:latin typeface="Consolas" panose="020B0609020204030204" pitchFamily="49" charset="0"/>
                <a:ea typeface="Droid Sans Fallback"/>
              </a:rPr>
              <a:t>round</a:t>
            </a:r>
            <a:r>
              <a:rPr lang="de-AT" sz="1800" spc="-1" dirty="0">
                <a:solidFill>
                  <a:srgbClr val="0F0F0F"/>
                </a:solidFill>
                <a:latin typeface="Consolas" panose="020B0609020204030204" pitchFamily="49" charset="0"/>
                <a:ea typeface="Droid Sans Fallback"/>
              </a:rPr>
              <a:t>(</a:t>
            </a:r>
            <a:r>
              <a:rPr lang="de-AT" sz="1800" spc="-1" dirty="0" err="1">
                <a:solidFill>
                  <a:srgbClr val="0F0F0F"/>
                </a:solidFill>
                <a:latin typeface="Consolas" panose="020B0609020204030204" pitchFamily="49" charset="0"/>
                <a:ea typeface="Droid Sans Fallback"/>
              </a:rPr>
              <a:t>df</a:t>
            </a:r>
            <a:r>
              <a:rPr lang="de-AT" sz="1800" spc="-1" dirty="0">
                <a:solidFill>
                  <a:srgbClr val="0F0F0F"/>
                </a:solidFill>
                <a:latin typeface="Consolas" panose="020B0609020204030204" pitchFamily="49" charset="0"/>
                <a:ea typeface="Droid Sans Fallback"/>
              </a:rPr>
              <a:t>['</a:t>
            </a:r>
            <a:r>
              <a:rPr lang="de-AT" sz="1800" spc="-1" dirty="0" err="1">
                <a:solidFill>
                  <a:srgbClr val="0F0F0F"/>
                </a:solidFill>
                <a:latin typeface="Consolas" panose="020B0609020204030204" pitchFamily="49" charset="0"/>
                <a:ea typeface="Droid Sans Fallback"/>
              </a:rPr>
              <a:t>pop_in_mil</a:t>
            </a:r>
            <a:r>
              <a:rPr lang="de-AT" sz="1800" spc="-1" dirty="0">
                <a:solidFill>
                  <a:srgbClr val="0F0F0F"/>
                </a:solidFill>
                <a:latin typeface="Consolas" panose="020B0609020204030204" pitchFamily="49" charset="0"/>
                <a:ea typeface="Droid Sans Fallback"/>
              </a:rPr>
              <a:t>'])</a:t>
            </a:r>
            <a:endParaRPr lang="en-US" sz="1800" spc="-1" dirty="0">
              <a:latin typeface="Consolas" panose="020B0609020204030204" pitchFamily="49" charset="0"/>
            </a:endParaRPr>
          </a:p>
          <a:p>
            <a:pPr>
              <a:lnSpc>
                <a:spcPct val="100000"/>
              </a:lnSpc>
            </a:pPr>
            <a:r>
              <a:rPr lang="de-AT" sz="1800" spc="-1" dirty="0" err="1">
                <a:solidFill>
                  <a:srgbClr val="0F0F0F"/>
                </a:solidFill>
                <a:latin typeface="Consolas" panose="020B0609020204030204" pitchFamily="49" charset="0"/>
                <a:ea typeface="Droid Sans Fallback"/>
              </a:rPr>
              <a:t>df.loc</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pop_density</a:t>
            </a:r>
            <a:r>
              <a:rPr lang="de-AT" sz="1800" spc="-1" dirty="0">
                <a:solidFill>
                  <a:srgbClr val="0F0F0F"/>
                </a:solidFill>
                <a:latin typeface="Consolas" panose="020B0609020204030204" pitchFamily="49" charset="0"/>
                <a:ea typeface="Droid Sans Fallback"/>
              </a:rPr>
              <a:t>'] = </a:t>
            </a:r>
            <a:r>
              <a:rPr lang="de-AT" sz="1800" b="1" spc="-1" dirty="0" err="1">
                <a:solidFill>
                  <a:srgbClr val="0F0F0F"/>
                </a:solidFill>
                <a:latin typeface="Consolas" panose="020B0609020204030204" pitchFamily="49" charset="0"/>
                <a:ea typeface="Droid Sans Fallback"/>
              </a:rPr>
              <a:t>round</a:t>
            </a:r>
            <a:r>
              <a:rPr lang="de-AT" sz="1800" spc="-1" dirty="0">
                <a:solidFill>
                  <a:srgbClr val="0F0F0F"/>
                </a:solidFill>
                <a:latin typeface="Consolas" panose="020B0609020204030204" pitchFamily="49" charset="0"/>
                <a:ea typeface="Droid Sans Fallback"/>
              </a:rPr>
              <a:t>(</a:t>
            </a:r>
            <a:r>
              <a:rPr lang="de-AT" sz="1800" spc="-1" dirty="0" err="1">
                <a:solidFill>
                  <a:srgbClr val="0F0F0F"/>
                </a:solidFill>
                <a:latin typeface="Consolas" panose="020B0609020204030204" pitchFamily="49" charset="0"/>
                <a:ea typeface="Droid Sans Fallback"/>
              </a:rPr>
              <a:t>df</a:t>
            </a:r>
            <a:r>
              <a:rPr lang="de-AT" sz="1800" spc="-1" dirty="0">
                <a:solidFill>
                  <a:srgbClr val="0F0F0F"/>
                </a:solidFill>
                <a:latin typeface="Consolas" panose="020B0609020204030204" pitchFamily="49" charset="0"/>
                <a:ea typeface="Droid Sans Fallback"/>
              </a:rPr>
              <a:t>['</a:t>
            </a:r>
            <a:r>
              <a:rPr lang="de-AT" sz="1800" spc="-1" dirty="0" err="1">
                <a:solidFill>
                  <a:srgbClr val="0F0F0F"/>
                </a:solidFill>
                <a:latin typeface="Consolas" panose="020B0609020204030204" pitchFamily="49" charset="0"/>
                <a:ea typeface="Droid Sans Fallback"/>
              </a:rPr>
              <a:t>population</a:t>
            </a:r>
            <a:r>
              <a:rPr lang="de-AT" sz="1800" spc="-1" dirty="0">
                <a:solidFill>
                  <a:srgbClr val="0F0F0F"/>
                </a:solidFill>
                <a:latin typeface="Consolas" panose="020B0609020204030204" pitchFamily="49" charset="0"/>
                <a:ea typeface="Droid Sans Fallback"/>
              </a:rPr>
              <a:t>'] / </a:t>
            </a:r>
            <a:r>
              <a:rPr lang="de-AT" sz="1800" spc="-1" dirty="0" err="1">
                <a:solidFill>
                  <a:srgbClr val="0F0F0F"/>
                </a:solidFill>
                <a:latin typeface="Consolas" panose="020B0609020204030204" pitchFamily="49" charset="0"/>
                <a:ea typeface="Droid Sans Fallback"/>
              </a:rPr>
              <a:t>df</a:t>
            </a:r>
            <a:r>
              <a:rPr lang="de-AT" sz="1800" spc="-1" dirty="0">
                <a:solidFill>
                  <a:srgbClr val="0F0F0F"/>
                </a:solidFill>
                <a:latin typeface="Consolas" panose="020B0609020204030204" pitchFamily="49" charset="0"/>
                <a:ea typeface="Droid Sans Fallback"/>
              </a:rPr>
              <a:t>['</a:t>
            </a:r>
            <a:r>
              <a:rPr lang="de-AT" sz="1800" spc="-1" dirty="0" err="1">
                <a:solidFill>
                  <a:srgbClr val="0F0F0F"/>
                </a:solidFill>
                <a:latin typeface="Consolas" panose="020B0609020204030204" pitchFamily="49" charset="0"/>
                <a:ea typeface="Droid Sans Fallback"/>
              </a:rPr>
              <a:t>area</a:t>
            </a:r>
            <a:r>
              <a:rPr lang="de-AT" sz="1800" spc="-1" dirty="0">
                <a:solidFill>
                  <a:srgbClr val="0F0F0F"/>
                </a:solidFill>
                <a:latin typeface="Consolas" panose="020B0609020204030204" pitchFamily="49" charset="0"/>
                <a:ea typeface="Droid Sans Fallback"/>
              </a:rPr>
              <a:t>'], 2)</a:t>
            </a:r>
            <a:endParaRPr lang="en-US" sz="1800" spc="-1" dirty="0">
              <a:latin typeface="Consolas" panose="020B0609020204030204" pitchFamily="49" charset="0"/>
            </a:endParaRPr>
          </a:p>
        </p:txBody>
      </p:sp>
      <p:pic>
        <p:nvPicPr>
          <p:cNvPr id="516" name="Grafik 515"/>
          <p:cNvPicPr/>
          <p:nvPr/>
        </p:nvPicPr>
        <p:blipFill>
          <a:blip r:embed="rId4"/>
          <a:stretch/>
        </p:blipFill>
        <p:spPr>
          <a:xfrm>
            <a:off x="1744471" y="3285002"/>
            <a:ext cx="3315216" cy="2624185"/>
          </a:xfrm>
          <a:prstGeom prst="rect">
            <a:avLst/>
          </a:prstGeom>
          <a:ln w="0">
            <a:noFill/>
          </a:ln>
        </p:spPr>
      </p:pic>
      <p:sp>
        <p:nvSpPr>
          <p:cNvPr id="10" name="Google Shape;86;p2">
            <a:extLst>
              <a:ext uri="{FF2B5EF4-FFF2-40B4-BE49-F238E27FC236}">
                <a16:creationId xmlns:a16="http://schemas.microsoft.com/office/drawing/2014/main" id="{DD39FFAE-C5FB-465B-AC79-EED456710E7C}"/>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Adding new columns</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2"/>
          <p:cNvSpPr>
            <a:spLocks noGrp="1"/>
          </p:cNvSpPr>
          <p:nvPr>
            <p:ph type="body" idx="1"/>
          </p:nvPr>
        </p:nvSpPr>
        <p:spPr>
          <a:xfrm>
            <a:off x="748527" y="2337379"/>
            <a:ext cx="7934633" cy="3525317"/>
          </a:xfrm>
          <a:prstGeom prst="rect">
            <a:avLst/>
          </a:prstGeom>
          <a:noFill/>
          <a:ln w="0">
            <a:noFill/>
          </a:ln>
        </p:spPr>
        <p:txBody>
          <a:bodyPr lIns="0" tIns="0" rIns="0" bIns="0" anchor="ctr">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Simple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plotting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interface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df.plot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743414" lvl="4"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Check </a:t>
            </a:r>
            <a:r>
              <a:rPr lang="de-AT" sz="1800" u="sng" spc="-1" dirty="0">
                <a:solidFill>
                  <a:srgbClr val="00BFFF"/>
                </a:solidFill>
                <a:latin typeface="Calibri" panose="020F0502020204030204" pitchFamily="34" charset="0"/>
                <a:ea typeface="Calibri" panose="020F0502020204030204" pitchFamily="34" charset="0"/>
                <a:cs typeface="Calibri" panose="020F0502020204030204" pitchFamily="34" charset="0"/>
                <a:hlinkClick r:id="rId3"/>
              </a:rPr>
              <a:t>Pandas </a:t>
            </a:r>
            <a:r>
              <a:rPr lang="de-AT" sz="1800" u="sng" spc="-1" dirty="0" err="1">
                <a:solidFill>
                  <a:srgbClr val="00BFFF"/>
                </a:solidFill>
                <a:latin typeface="Calibri" panose="020F0502020204030204" pitchFamily="34" charset="0"/>
                <a:ea typeface="Calibri" panose="020F0502020204030204" pitchFamily="34" charset="0"/>
                <a:cs typeface="Calibri" panose="020F0502020204030204" pitchFamily="34" charset="0"/>
                <a:hlinkClick r:id="rId3"/>
              </a:rPr>
              <a:t>reference</a:t>
            </a:r>
            <a:r>
              <a:rPr lang="de-AT" sz="1800" spc="-1" dirty="0">
                <a:solidFill>
                  <a:srgbClr val="00BFFF"/>
                </a:solidFill>
                <a:latin typeface="Calibri" panose="020F0502020204030204" pitchFamily="34" charset="0"/>
                <a:ea typeface="Calibri" panose="020F0502020204030204" pitchFamily="34" charset="0"/>
                <a:cs typeface="Calibri" panose="020F0502020204030204" pitchFamily="34" charset="0"/>
              </a:rPr>
              <a:t> </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4"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Population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density</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bar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chart</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915883" lvl="2">
              <a:spcBef>
                <a:spcPts val="401"/>
              </a:spcBef>
              <a:spcAft>
                <a:spcPts val="200"/>
              </a:spcAft>
            </a:pP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pic>
        <p:nvPicPr>
          <p:cNvPr id="522" name="Grafik 521"/>
          <p:cNvPicPr/>
          <p:nvPr/>
        </p:nvPicPr>
        <p:blipFill>
          <a:blip r:embed="rId4"/>
          <a:stretch/>
        </p:blipFill>
        <p:spPr>
          <a:xfrm>
            <a:off x="5300020" y="1273072"/>
            <a:ext cx="3843411" cy="1851229"/>
          </a:xfrm>
          <a:prstGeom prst="rect">
            <a:avLst/>
          </a:prstGeom>
          <a:ln w="0">
            <a:noFill/>
          </a:ln>
        </p:spPr>
      </p:pic>
      <p:sp>
        <p:nvSpPr>
          <p:cNvPr id="523" name="Textfeld 522"/>
          <p:cNvSpPr txBox="1"/>
          <p:nvPr/>
        </p:nvSpPr>
        <p:spPr>
          <a:xfrm>
            <a:off x="5300020" y="3086900"/>
            <a:ext cx="3797614" cy="247051"/>
          </a:xfrm>
          <a:prstGeom prst="rect">
            <a:avLst/>
          </a:prstGeom>
          <a:noFill/>
          <a:ln w="0">
            <a:noFill/>
          </a:ln>
        </p:spPr>
        <p:txBody>
          <a:bodyPr lIns="63607" tIns="31804" rIns="63607" bIns="31804" anchor="t">
            <a:noAutofit/>
          </a:bodyPr>
          <a:lstStyle/>
          <a:p>
            <a:pPr algn="ctr"/>
            <a:r>
              <a:rPr lang="en-US" sz="1000" spc="-1" dirty="0" err="1">
                <a:highlight>
                  <a:srgbClr val="DAE3F3"/>
                </a:highlight>
                <a:latin typeface="Consolas" panose="020B0609020204030204" pitchFamily="49" charset="0"/>
              </a:rPr>
              <a:t>DataFrame</a:t>
            </a:r>
            <a:r>
              <a:rPr lang="en-US" sz="1000" spc="-1" dirty="0">
                <a:highlight>
                  <a:srgbClr val="DAE3F3"/>
                </a:highlight>
                <a:latin typeface="Consolas" panose="020B0609020204030204" pitchFamily="49" charset="0"/>
              </a:rPr>
              <a:t> df</a:t>
            </a:r>
          </a:p>
        </p:txBody>
      </p:sp>
      <p:sp>
        <p:nvSpPr>
          <p:cNvPr id="524" name="Textfeld 523"/>
          <p:cNvSpPr txBox="1"/>
          <p:nvPr/>
        </p:nvSpPr>
        <p:spPr>
          <a:xfrm>
            <a:off x="855138" y="4518020"/>
            <a:ext cx="5242010" cy="903580"/>
          </a:xfrm>
          <a:prstGeom prst="rect">
            <a:avLst/>
          </a:prstGeom>
          <a:solidFill>
            <a:srgbClr val="DAE3F3"/>
          </a:solidFill>
          <a:ln w="0">
            <a:noFill/>
          </a:ln>
        </p:spPr>
        <p:txBody>
          <a:bodyPr lIns="63607" tIns="31804" rIns="63607" bIns="31804" anchor="t">
            <a:noAutofit/>
          </a:bodyPr>
          <a:lstStyle/>
          <a:p>
            <a:r>
              <a:rPr lang="de-AT" sz="1600" spc="-1" dirty="0" err="1">
                <a:solidFill>
                  <a:srgbClr val="0F0F0F"/>
                </a:solidFill>
                <a:latin typeface="Consolas" panose="020B0609020204030204" pitchFamily="49" charset="0"/>
                <a:ea typeface="Droid Sans Fallback"/>
              </a:rPr>
              <a:t>df.plot</a:t>
            </a:r>
            <a:r>
              <a:rPr lang="de-AT" sz="1600" spc="-1" dirty="0">
                <a:solidFill>
                  <a:srgbClr val="0F0F0F"/>
                </a:solidFill>
                <a:latin typeface="Consolas" panose="020B0609020204030204" pitchFamily="49" charset="0"/>
                <a:ea typeface="Droid Sans Fallback"/>
              </a:rPr>
              <a:t>(x='</a:t>
            </a:r>
            <a:r>
              <a:rPr lang="de-AT" sz="1600" spc="-1" dirty="0" err="1">
                <a:solidFill>
                  <a:srgbClr val="0F0F0F"/>
                </a:solidFill>
                <a:latin typeface="Consolas" panose="020B0609020204030204" pitchFamily="49" charset="0"/>
                <a:ea typeface="Droid Sans Fallback"/>
              </a:rPr>
              <a:t>state</a:t>
            </a:r>
            <a:r>
              <a:rPr lang="de-AT" sz="1600" spc="-1" dirty="0">
                <a:solidFill>
                  <a:srgbClr val="0F0F0F"/>
                </a:solidFill>
                <a:latin typeface="Consolas" panose="020B0609020204030204" pitchFamily="49" charset="0"/>
                <a:ea typeface="Droid Sans Fallback"/>
              </a:rPr>
              <a:t>', y='</a:t>
            </a:r>
            <a:r>
              <a:rPr lang="de-AT" sz="1600" spc="-1" dirty="0" err="1">
                <a:solidFill>
                  <a:srgbClr val="0F0F0F"/>
                </a:solidFill>
                <a:latin typeface="Consolas" panose="020B0609020204030204" pitchFamily="49" charset="0"/>
                <a:ea typeface="Droid Sans Fallback"/>
              </a:rPr>
              <a:t>pop_density</a:t>
            </a:r>
            <a:r>
              <a:rPr lang="de-AT" sz="1600" spc="-1" dirty="0">
                <a:solidFill>
                  <a:srgbClr val="0F0F0F"/>
                </a:solidFill>
                <a:latin typeface="Consolas" panose="020B0609020204030204" pitchFamily="49" charset="0"/>
                <a:ea typeface="Droid Sans Fallback"/>
              </a:rPr>
              <a:t>', </a:t>
            </a:r>
            <a:endParaRPr lang="en-US" sz="1600" spc="-1" dirty="0">
              <a:latin typeface="Consolas" panose="020B0609020204030204" pitchFamily="49" charset="0"/>
            </a:endParaRPr>
          </a:p>
          <a:p>
            <a:r>
              <a:rPr lang="de-AT" sz="1600" spc="-1" dirty="0">
                <a:solidFill>
                  <a:srgbClr val="0F0F0F"/>
                </a:solidFill>
                <a:latin typeface="Consolas" panose="020B0609020204030204" pitchFamily="49" charset="0"/>
                <a:ea typeface="Droid Sans Fallback"/>
              </a:rPr>
              <a:t>        title='Population Density per km^2',      	</a:t>
            </a:r>
            <a:r>
              <a:rPr lang="de-AT" sz="1600" spc="-1" dirty="0" err="1">
                <a:solidFill>
                  <a:srgbClr val="0F0F0F"/>
                </a:solidFill>
                <a:latin typeface="Consolas" panose="020B0609020204030204" pitchFamily="49" charset="0"/>
                <a:ea typeface="Droid Sans Fallback"/>
              </a:rPr>
              <a:t>kind</a:t>
            </a:r>
            <a:r>
              <a:rPr lang="de-AT" sz="1600" spc="-1" dirty="0">
                <a:solidFill>
                  <a:srgbClr val="0F0F0F"/>
                </a:solidFill>
                <a:latin typeface="Consolas" panose="020B0609020204030204" pitchFamily="49" charset="0"/>
                <a:ea typeface="Droid Sans Fallback"/>
              </a:rPr>
              <a:t>='bar')</a:t>
            </a:r>
            <a:endParaRPr lang="en-US" sz="1600" spc="-1" dirty="0">
              <a:latin typeface="Consolas" panose="020B0609020204030204" pitchFamily="49" charset="0"/>
            </a:endParaRPr>
          </a:p>
        </p:txBody>
      </p:sp>
      <p:pic>
        <p:nvPicPr>
          <p:cNvPr id="525" name="Grafik 524"/>
          <p:cNvPicPr/>
          <p:nvPr/>
        </p:nvPicPr>
        <p:blipFill>
          <a:blip r:embed="rId5"/>
          <a:stretch/>
        </p:blipFill>
        <p:spPr>
          <a:xfrm>
            <a:off x="6097148" y="3392215"/>
            <a:ext cx="2973517" cy="2537425"/>
          </a:xfrm>
          <a:prstGeom prst="rect">
            <a:avLst/>
          </a:prstGeom>
          <a:ln w="0">
            <a:noFill/>
          </a:ln>
        </p:spPr>
      </p:pic>
      <p:sp>
        <p:nvSpPr>
          <p:cNvPr id="11" name="Google Shape;86;p2">
            <a:extLst>
              <a:ext uri="{FF2B5EF4-FFF2-40B4-BE49-F238E27FC236}">
                <a16:creationId xmlns:a16="http://schemas.microsoft.com/office/drawing/2014/main" id="{C5B05B90-FAEC-4800-90F0-8B1F6F36029A}"/>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Plotting data</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PlaceHolder 2"/>
          <p:cNvSpPr>
            <a:spLocks noGrp="1"/>
          </p:cNvSpPr>
          <p:nvPr>
            <p:ph type="body" idx="1"/>
          </p:nvPr>
        </p:nvSpPr>
        <p:spPr>
          <a:prstGeom prst="rect">
            <a:avLst/>
          </a:prstGeom>
          <a:noFill/>
          <a:ln w="0">
            <a:noFill/>
          </a:ln>
        </p:spPr>
        <p:txBody>
          <a:bodyPr lIns="0" tIns="0" rIns="0" bIns="0" anchor="t">
            <a:noAutofit/>
          </a:bodyPr>
          <a:lstStyle/>
          <a:p>
            <a:pPr marL="286214" lvl="1" indent="-285959">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Storing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via a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DataFrame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method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to_csv</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path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743414" lvl="2" indent="-285959">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path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 File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name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Optional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parameter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index</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(Boolean)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whether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store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index</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4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df.to_csv</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('states_processed.csv',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index</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False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pic>
        <p:nvPicPr>
          <p:cNvPr id="531" name="Grafik 530"/>
          <p:cNvPicPr/>
          <p:nvPr/>
        </p:nvPicPr>
        <p:blipFill>
          <a:blip r:embed="rId3"/>
          <a:stretch/>
        </p:blipFill>
        <p:spPr>
          <a:xfrm>
            <a:off x="610631" y="3569954"/>
            <a:ext cx="3594834" cy="1731392"/>
          </a:xfrm>
          <a:prstGeom prst="rect">
            <a:avLst/>
          </a:prstGeom>
          <a:ln w="0">
            <a:noFill/>
          </a:ln>
        </p:spPr>
      </p:pic>
      <p:sp>
        <p:nvSpPr>
          <p:cNvPr id="532" name="Textfeld 531"/>
          <p:cNvSpPr txBox="1"/>
          <p:nvPr/>
        </p:nvSpPr>
        <p:spPr>
          <a:xfrm>
            <a:off x="620045" y="5255549"/>
            <a:ext cx="3543439" cy="247051"/>
          </a:xfrm>
          <a:prstGeom prst="rect">
            <a:avLst/>
          </a:prstGeom>
          <a:noFill/>
          <a:ln w="0">
            <a:noFill/>
          </a:ln>
        </p:spPr>
        <p:txBody>
          <a:bodyPr lIns="63607" tIns="31804" rIns="63607" bIns="31804" anchor="t">
            <a:noAutofit/>
          </a:bodyPr>
          <a:lstStyle/>
          <a:p>
            <a:pPr algn="ctr"/>
            <a:r>
              <a:rPr lang="en-US" sz="1100" spc="-1" dirty="0" err="1">
                <a:highlight>
                  <a:srgbClr val="DAE3F3"/>
                </a:highlight>
                <a:latin typeface="Consolas" panose="020B0609020204030204" pitchFamily="49" charset="0"/>
              </a:rPr>
              <a:t>DataFrame</a:t>
            </a:r>
            <a:r>
              <a:rPr lang="en-US" sz="1100" spc="-1" dirty="0">
                <a:highlight>
                  <a:srgbClr val="DAE3F3"/>
                </a:highlight>
                <a:latin typeface="Consolas" panose="020B0609020204030204" pitchFamily="49" charset="0"/>
              </a:rPr>
              <a:t> </a:t>
            </a:r>
            <a:r>
              <a:rPr lang="en-US" sz="1100" b="1" spc="-1" dirty="0">
                <a:highlight>
                  <a:srgbClr val="DAE3F3"/>
                </a:highlight>
                <a:latin typeface="Consolas" panose="020B0609020204030204" pitchFamily="49" charset="0"/>
              </a:rPr>
              <a:t>df</a:t>
            </a:r>
            <a:endParaRPr lang="en-US" sz="1100" spc="-1" dirty="0">
              <a:highlight>
                <a:srgbClr val="DAE3F3"/>
              </a:highlight>
              <a:latin typeface="Consolas" panose="020B0609020204030204" pitchFamily="49" charset="0"/>
            </a:endParaRPr>
          </a:p>
        </p:txBody>
      </p:sp>
      <p:sp>
        <p:nvSpPr>
          <p:cNvPr id="533" name="Textfeld 532"/>
          <p:cNvSpPr txBox="1"/>
          <p:nvPr/>
        </p:nvSpPr>
        <p:spPr>
          <a:xfrm>
            <a:off x="4754523" y="3852001"/>
            <a:ext cx="3939077" cy="1291346"/>
          </a:xfrm>
          <a:prstGeom prst="rect">
            <a:avLst/>
          </a:prstGeom>
          <a:solidFill>
            <a:srgbClr val="DAE3F3"/>
          </a:solidFill>
          <a:ln w="0">
            <a:noFill/>
          </a:ln>
        </p:spPr>
        <p:txBody>
          <a:bodyPr lIns="63607" tIns="31804" rIns="63607" bIns="31804" anchor="t">
            <a:noAutofit/>
          </a:bodyPr>
          <a:lstStyle/>
          <a:p>
            <a:r>
              <a:rPr lang="en-US" sz="1100" spc="-1" dirty="0" err="1">
                <a:latin typeface="Consolas" panose="020B0609020204030204" pitchFamily="49" charset="0"/>
              </a:rPr>
              <a:t>state,population,area,pop_in_mil,pop_density</a:t>
            </a:r>
            <a:endParaRPr lang="en-US" sz="1100" spc="-1" dirty="0">
              <a:latin typeface="Consolas" panose="020B0609020204030204" pitchFamily="49" charset="0"/>
            </a:endParaRPr>
          </a:p>
          <a:p>
            <a:r>
              <a:rPr lang="en-US" sz="1100" spc="-1" dirty="0">
                <a:latin typeface="Consolas" panose="020B0609020204030204" pitchFamily="49" charset="0"/>
              </a:rPr>
              <a:t>California,38332521.0,423967.0,38.0,90.41</a:t>
            </a:r>
          </a:p>
          <a:p>
            <a:r>
              <a:rPr lang="en-US" sz="1100" spc="-1" dirty="0">
                <a:latin typeface="Consolas" panose="020B0609020204030204" pitchFamily="49" charset="0"/>
              </a:rPr>
              <a:t>Texas,26448193.0,695662.0,26.0,38.02</a:t>
            </a:r>
          </a:p>
          <a:p>
            <a:r>
              <a:rPr lang="en-US" sz="1100" spc="-1" dirty="0">
                <a:latin typeface="Consolas" panose="020B0609020204030204" pitchFamily="49" charset="0"/>
              </a:rPr>
              <a:t>New York,19651127.0,141297.0,20.0,139.08</a:t>
            </a:r>
          </a:p>
          <a:p>
            <a:r>
              <a:rPr lang="en-US" sz="1100" spc="-1" dirty="0">
                <a:latin typeface="Consolas" panose="020B0609020204030204" pitchFamily="49" charset="0"/>
              </a:rPr>
              <a:t>Florida,19552860.0,170312.0,20.0,114.81</a:t>
            </a:r>
          </a:p>
          <a:p>
            <a:r>
              <a:rPr lang="en-US" sz="1100" spc="-1" dirty="0">
                <a:latin typeface="Consolas" panose="020B0609020204030204" pitchFamily="49" charset="0"/>
              </a:rPr>
              <a:t>New Jersey,9288994.0,25000.0,9.0,371.56</a:t>
            </a:r>
          </a:p>
          <a:p>
            <a:r>
              <a:rPr lang="en-US" sz="1100" spc="-1" dirty="0">
                <a:latin typeface="Consolas" panose="020B0609020204030204" pitchFamily="49" charset="0"/>
              </a:rPr>
              <a:t>Illinois,12882135.0,149995.0,13.0,85.88</a:t>
            </a:r>
          </a:p>
        </p:txBody>
      </p:sp>
      <p:sp>
        <p:nvSpPr>
          <p:cNvPr id="534" name="Textfeld 533"/>
          <p:cNvSpPr txBox="1"/>
          <p:nvPr/>
        </p:nvSpPr>
        <p:spPr>
          <a:xfrm>
            <a:off x="4747399" y="5140292"/>
            <a:ext cx="3933734" cy="247051"/>
          </a:xfrm>
          <a:prstGeom prst="rect">
            <a:avLst/>
          </a:prstGeom>
          <a:noFill/>
          <a:ln w="0">
            <a:noFill/>
          </a:ln>
        </p:spPr>
        <p:txBody>
          <a:bodyPr lIns="63607" tIns="31804" rIns="63607" bIns="31804" anchor="t">
            <a:noAutofit/>
          </a:bodyPr>
          <a:lstStyle/>
          <a:p>
            <a:pPr algn="ctr"/>
            <a:r>
              <a:rPr lang="en-US" sz="1100" spc="-1" dirty="0">
                <a:highlight>
                  <a:srgbClr val="DAE3F3"/>
                </a:highlight>
                <a:latin typeface="Consolas" panose="020B0609020204030204" pitchFamily="49" charset="0"/>
              </a:rPr>
              <a:t>states_new.csv (in a text editor)</a:t>
            </a:r>
          </a:p>
        </p:txBody>
      </p:sp>
      <p:sp>
        <p:nvSpPr>
          <p:cNvPr id="535" name="Pfeil: nach rechts 534"/>
          <p:cNvSpPr/>
          <p:nvPr/>
        </p:nvSpPr>
        <p:spPr>
          <a:xfrm>
            <a:off x="4202666" y="4311107"/>
            <a:ext cx="503261" cy="424643"/>
          </a:xfrm>
          <a:prstGeom prst="rightArrow">
            <a:avLst>
              <a:gd name="adj1" fmla="val 46521"/>
              <a:gd name="adj2" fmla="val 58545"/>
            </a:avLst>
          </a:prstGeom>
          <a:solidFill>
            <a:srgbClr val="1E90FF"/>
          </a:solidFill>
          <a:ln w="0">
            <a:noFill/>
          </a:ln>
        </p:spPr>
        <p:style>
          <a:lnRef idx="0">
            <a:scrgbClr r="0" g="0" b="0"/>
          </a:lnRef>
          <a:fillRef idx="0">
            <a:scrgbClr r="0" g="0" b="0"/>
          </a:fillRef>
          <a:effectRef idx="0">
            <a:scrgbClr r="0" g="0" b="0"/>
          </a:effectRef>
          <a:fontRef idx="minor"/>
        </p:style>
      </p:sp>
      <p:sp>
        <p:nvSpPr>
          <p:cNvPr id="13" name="Google Shape;86;p2">
            <a:extLst>
              <a:ext uri="{FF2B5EF4-FFF2-40B4-BE49-F238E27FC236}">
                <a16:creationId xmlns:a16="http://schemas.microsoft.com/office/drawing/2014/main" id="{A94161D9-3A3B-409F-9568-199A0E8D2911}"/>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Storing </a:t>
            </a:r>
            <a:r>
              <a:rPr lang="en-US" sz="2800" b="1" dirty="0" err="1">
                <a:solidFill>
                  <a:schemeClr val="dk1"/>
                </a:solidFill>
                <a:latin typeface="Calibri"/>
                <a:cs typeface="Calibri"/>
                <a:sym typeface="Calibri"/>
              </a:rPr>
              <a:t>DataFrames</a:t>
            </a:r>
            <a:r>
              <a:rPr lang="en-US" sz="2800" b="1" dirty="0">
                <a:solidFill>
                  <a:schemeClr val="dk1"/>
                </a:solidFill>
                <a:latin typeface="Calibri"/>
                <a:cs typeface="Calibri"/>
                <a:sym typeface="Calibri"/>
              </a:rPr>
              <a:t> as CVS files</a:t>
            </a:r>
            <a:endParaRPr lang="en-US" dirty="0">
              <a:solidFill>
                <a:schemeClr val="dk1"/>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27">
                                            <p:txEl>
                                              <p:pRg st="3" end="3"/>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531"/>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532"/>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533"/>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534"/>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PlaceHolder 2"/>
          <p:cNvSpPr>
            <a:spLocks noGrp="1"/>
          </p:cNvSpPr>
          <p:nvPr>
            <p:ph type="body" idx="1"/>
          </p:nvPr>
        </p:nvSpPr>
        <p:spPr>
          <a:prstGeom prst="rect">
            <a:avLst/>
          </a:prstGeom>
          <a:noFill/>
          <a:ln w="0">
            <a:noFill/>
          </a:ln>
        </p:spPr>
        <p:txBody>
          <a:bodyPr lIns="0" tIns="0" rIns="0" bIns="0" anchor="t">
            <a:noAutofit/>
          </a:bodyPr>
          <a:lstStyle/>
          <a:p>
            <a:pPr marL="286214" lvl="1" indent="-285959">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Storing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via a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DataFrame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method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to_csv</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path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743414" lvl="2" indent="-285959">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path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 File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name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Optional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parameter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index</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(Boolean)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whether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store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index</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401"/>
              </a:spcBef>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df.to_csv</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('states_processed.csv',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index</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False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pic>
        <p:nvPicPr>
          <p:cNvPr id="531" name="Grafik 530"/>
          <p:cNvPicPr/>
          <p:nvPr/>
        </p:nvPicPr>
        <p:blipFill>
          <a:blip r:embed="rId3"/>
          <a:stretch/>
        </p:blipFill>
        <p:spPr>
          <a:xfrm>
            <a:off x="610631" y="3569954"/>
            <a:ext cx="3594834" cy="1731392"/>
          </a:xfrm>
          <a:prstGeom prst="rect">
            <a:avLst/>
          </a:prstGeom>
          <a:ln w="0">
            <a:noFill/>
          </a:ln>
        </p:spPr>
      </p:pic>
      <p:sp>
        <p:nvSpPr>
          <p:cNvPr id="532" name="Textfeld 531"/>
          <p:cNvSpPr txBox="1"/>
          <p:nvPr/>
        </p:nvSpPr>
        <p:spPr>
          <a:xfrm>
            <a:off x="620045" y="5255549"/>
            <a:ext cx="3543439" cy="247051"/>
          </a:xfrm>
          <a:prstGeom prst="rect">
            <a:avLst/>
          </a:prstGeom>
          <a:noFill/>
          <a:ln w="0">
            <a:noFill/>
          </a:ln>
        </p:spPr>
        <p:txBody>
          <a:bodyPr lIns="63607" tIns="31804" rIns="63607" bIns="31804" anchor="t">
            <a:noAutofit/>
          </a:bodyPr>
          <a:lstStyle/>
          <a:p>
            <a:pPr algn="ctr"/>
            <a:r>
              <a:rPr lang="en-US" sz="1100" spc="-1" dirty="0" err="1">
                <a:highlight>
                  <a:srgbClr val="DAE3F3"/>
                </a:highlight>
                <a:latin typeface="Consolas" panose="020B0609020204030204" pitchFamily="49" charset="0"/>
              </a:rPr>
              <a:t>DataFrame</a:t>
            </a:r>
            <a:r>
              <a:rPr lang="en-US" sz="1100" spc="-1" dirty="0">
                <a:highlight>
                  <a:srgbClr val="DAE3F3"/>
                </a:highlight>
                <a:latin typeface="Consolas" panose="020B0609020204030204" pitchFamily="49" charset="0"/>
              </a:rPr>
              <a:t> </a:t>
            </a:r>
            <a:r>
              <a:rPr lang="en-US" sz="1100" b="1" spc="-1" dirty="0">
                <a:highlight>
                  <a:srgbClr val="DAE3F3"/>
                </a:highlight>
                <a:latin typeface="Consolas" panose="020B0609020204030204" pitchFamily="49" charset="0"/>
              </a:rPr>
              <a:t>df</a:t>
            </a:r>
            <a:endParaRPr lang="en-US" sz="1100" spc="-1" dirty="0">
              <a:highlight>
                <a:srgbClr val="DAE3F3"/>
              </a:highlight>
              <a:latin typeface="Consolas" panose="020B0609020204030204" pitchFamily="49" charset="0"/>
            </a:endParaRPr>
          </a:p>
        </p:txBody>
      </p:sp>
      <p:sp>
        <p:nvSpPr>
          <p:cNvPr id="535" name="Pfeil: nach rechts 534"/>
          <p:cNvSpPr/>
          <p:nvPr/>
        </p:nvSpPr>
        <p:spPr>
          <a:xfrm>
            <a:off x="4202666" y="4311107"/>
            <a:ext cx="503261" cy="424643"/>
          </a:xfrm>
          <a:prstGeom prst="rightArrow">
            <a:avLst>
              <a:gd name="adj1" fmla="val 46521"/>
              <a:gd name="adj2" fmla="val 58545"/>
            </a:avLst>
          </a:prstGeom>
          <a:solidFill>
            <a:srgbClr val="1E90FF"/>
          </a:solidFill>
          <a:ln w="0">
            <a:noFill/>
          </a:ln>
        </p:spPr>
        <p:style>
          <a:lnRef idx="0">
            <a:scrgbClr r="0" g="0" b="0"/>
          </a:lnRef>
          <a:fillRef idx="0">
            <a:scrgbClr r="0" g="0" b="0"/>
          </a:fillRef>
          <a:effectRef idx="0">
            <a:scrgbClr r="0" g="0" b="0"/>
          </a:effectRef>
          <a:fontRef idx="minor"/>
        </p:style>
      </p:sp>
      <p:sp>
        <p:nvSpPr>
          <p:cNvPr id="13" name="Google Shape;86;p2">
            <a:extLst>
              <a:ext uri="{FF2B5EF4-FFF2-40B4-BE49-F238E27FC236}">
                <a16:creationId xmlns:a16="http://schemas.microsoft.com/office/drawing/2014/main" id="{A94161D9-3A3B-409F-9568-199A0E8D2911}"/>
              </a:ext>
            </a:extLst>
          </p:cNvPr>
          <p:cNvSpPr txBox="1">
            <a:spLocks/>
          </p:cNvSpPr>
          <p:nvPr/>
        </p:nvSpPr>
        <p:spPr>
          <a:xfrm>
            <a:off x="486744" y="157714"/>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Storing </a:t>
            </a:r>
            <a:r>
              <a:rPr lang="en-US" sz="2800" b="1" dirty="0" err="1">
                <a:solidFill>
                  <a:schemeClr val="dk1"/>
                </a:solidFill>
                <a:latin typeface="Calibri"/>
                <a:cs typeface="Calibri"/>
                <a:sym typeface="Calibri"/>
              </a:rPr>
              <a:t>DataFrames</a:t>
            </a:r>
            <a:r>
              <a:rPr lang="en-US" sz="2800" b="1" dirty="0">
                <a:solidFill>
                  <a:schemeClr val="dk1"/>
                </a:solidFill>
                <a:latin typeface="Calibri"/>
                <a:cs typeface="Calibri"/>
                <a:sym typeface="Calibri"/>
              </a:rPr>
              <a:t> as CVS files</a:t>
            </a:r>
            <a:endParaRPr lang="en-US" dirty="0">
              <a:solidFill>
                <a:schemeClr val="dk1"/>
              </a:solidFill>
            </a:endParaRPr>
          </a:p>
        </p:txBody>
      </p:sp>
      <p:sp>
        <p:nvSpPr>
          <p:cNvPr id="9" name="Textfeld 8">
            <a:extLst>
              <a:ext uri="{FF2B5EF4-FFF2-40B4-BE49-F238E27FC236}">
                <a16:creationId xmlns:a16="http://schemas.microsoft.com/office/drawing/2014/main" id="{B58FC8D6-871D-40A2-9270-36BE8FF99765}"/>
              </a:ext>
            </a:extLst>
          </p:cNvPr>
          <p:cNvSpPr txBox="1"/>
          <p:nvPr/>
        </p:nvSpPr>
        <p:spPr>
          <a:xfrm>
            <a:off x="4777390" y="5132023"/>
            <a:ext cx="4167554" cy="247051"/>
          </a:xfrm>
          <a:prstGeom prst="rect">
            <a:avLst/>
          </a:prstGeom>
          <a:noFill/>
          <a:ln w="0">
            <a:noFill/>
          </a:ln>
        </p:spPr>
        <p:txBody>
          <a:bodyPr lIns="63607" tIns="31804" rIns="63607" bIns="31804" anchor="t">
            <a:noAutofit/>
          </a:bodyPr>
          <a:lstStyle/>
          <a:p>
            <a:pPr algn="ctr"/>
            <a:r>
              <a:rPr lang="en-US" sz="1100" spc="-1" dirty="0">
                <a:highlight>
                  <a:srgbClr val="DAE3F3"/>
                </a:highlight>
                <a:latin typeface="Consolas" panose="020B0609020204030204" pitchFamily="49" charset="0"/>
              </a:rPr>
              <a:t>states_new.csv (in Excel)</a:t>
            </a:r>
          </a:p>
        </p:txBody>
      </p:sp>
      <p:pic>
        <p:nvPicPr>
          <p:cNvPr id="10" name="Grafik 9">
            <a:extLst>
              <a:ext uri="{FF2B5EF4-FFF2-40B4-BE49-F238E27FC236}">
                <a16:creationId xmlns:a16="http://schemas.microsoft.com/office/drawing/2014/main" id="{5DD98086-A556-46AD-9F29-BFEB65D8DEE0}"/>
              </a:ext>
            </a:extLst>
          </p:cNvPr>
          <p:cNvPicPr/>
          <p:nvPr/>
        </p:nvPicPr>
        <p:blipFill>
          <a:blip r:embed="rId4"/>
          <a:stretch/>
        </p:blipFill>
        <p:spPr>
          <a:xfrm>
            <a:off x="4762378" y="3632416"/>
            <a:ext cx="4255841" cy="1529375"/>
          </a:xfrm>
          <a:prstGeom prst="rect">
            <a:avLst/>
          </a:prstGeom>
          <a:ln w="0">
            <a:noFill/>
          </a:ln>
        </p:spPr>
      </p:pic>
    </p:spTree>
    <p:extLst>
      <p:ext uri="{BB962C8B-B14F-4D97-AF65-F5344CB8AC3E}">
        <p14:creationId xmlns:p14="http://schemas.microsoft.com/office/powerpoint/2010/main" val="4186510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Examples</a:t>
            </a:r>
            <a:endParaRPr lang="de-AT" sz="440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790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Example with pandas and CSV files</a:t>
            </a:r>
            <a:endParaRPr lang="en-US" noProof="0" dirty="0">
              <a:solidFill>
                <a:schemeClr val="dk1"/>
              </a:solidFill>
            </a:endParaRPr>
          </a:p>
        </p:txBody>
      </p:sp>
      <p:sp>
        <p:nvSpPr>
          <p:cNvPr id="5" name="Rechteck 4">
            <a:extLst>
              <a:ext uri="{FF2B5EF4-FFF2-40B4-BE49-F238E27FC236}">
                <a16:creationId xmlns:a16="http://schemas.microsoft.com/office/drawing/2014/main" id="{32638457-2D9F-4863-99CD-F828C4C1BC3C}"/>
              </a:ext>
            </a:extLst>
          </p:cNvPr>
          <p:cNvSpPr/>
          <p:nvPr/>
        </p:nvSpPr>
        <p:spPr>
          <a:xfrm>
            <a:off x="825617" y="1501669"/>
            <a:ext cx="7492765" cy="751931"/>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just"/>
            <a:r>
              <a:rPr lang="en-US" sz="1800" b="1" spc="-1" dirty="0">
                <a:solidFill>
                  <a:srgbClr val="0F0F0F"/>
                </a:solidFill>
                <a:latin typeface="Calibri" panose="020F0502020204030204" pitchFamily="34" charset="0"/>
                <a:ea typeface="Calibri" panose="020F0502020204030204" pitchFamily="34" charset="0"/>
                <a:cs typeface="Calibri" panose="020F0502020204030204" pitchFamily="34" charset="0"/>
              </a:rPr>
              <a:t>Example 1. </a:t>
            </a:r>
            <a:r>
              <a:rPr lang="en-US"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Load, preprocess, and explore the data set containing information</a:t>
            </a:r>
          </a:p>
          <a:p>
            <a:pPr algn="just"/>
            <a:r>
              <a:rPr lang="en-US"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on all USA states.</a:t>
            </a:r>
            <a:r>
              <a:rPr lang="en-US" sz="1800" b="1"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endParaRPr lang="en-US"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
        <p:nvSpPr>
          <p:cNvPr id="6" name="Google Shape;87;p2">
            <a:extLst>
              <a:ext uri="{FF2B5EF4-FFF2-40B4-BE49-F238E27FC236}">
                <a16:creationId xmlns:a16="http://schemas.microsoft.com/office/drawing/2014/main" id="{E702544F-B557-4280-BAC4-9E0BD0616E05}"/>
              </a:ext>
            </a:extLst>
          </p:cNvPr>
          <p:cNvSpPr txBox="1">
            <a:spLocks noGrp="1"/>
          </p:cNvSpPr>
          <p:nvPr>
            <p:ph type="body" idx="1"/>
          </p:nvPr>
        </p:nvSpPr>
        <p:spPr>
          <a:xfrm>
            <a:off x="661794" y="2337949"/>
            <a:ext cx="8036099" cy="585691"/>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0159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Exercise</a:t>
            </a:r>
            <a:endParaRPr lang="de-AT" sz="440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8049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GB" sz="2800" b="1"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61938" y="1605600"/>
            <a:ext cx="8229600" cy="646331"/>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de-DE" sz="1800" b="1" dirty="0">
                <a:latin typeface="Calibri" panose="020F0502020204030204" pitchFamily="34" charset="0"/>
                <a:cs typeface="Calibri" panose="020F0502020204030204" pitchFamily="34" charset="0"/>
              </a:rPr>
              <a:t>Task 1:</a:t>
            </a:r>
            <a:r>
              <a:rPr lang="de-DE" sz="1800" b="1" dirty="0">
                <a:latin typeface="Calibri" panose="020F0502020204030204" pitchFamily="34" charset="0"/>
                <a:ea typeface="Cambria Math" panose="02040503050406030204" pitchFamily="18"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Work on states dataset and perform some additional computations.</a:t>
            </a:r>
            <a:endParaRPr lang="en-US" sz="1800" dirty="0">
              <a:latin typeface="Calibri" panose="020F0502020204030204" pitchFamily="34" charset="0"/>
              <a:ea typeface="Calibri" panose="020F0502020204030204" pitchFamily="34" charset="0"/>
              <a:cs typeface="Calibri" panose="020F0502020204030204" pitchFamily="34" charset="0"/>
              <a:hlinkClick r:id="rId3"/>
            </a:endParaRPr>
          </a:p>
          <a:p>
            <a:pPr lvl="0">
              <a:defRPr/>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26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6;p2">
            <a:extLst>
              <a:ext uri="{FF2B5EF4-FFF2-40B4-BE49-F238E27FC236}">
                <a16:creationId xmlns:a16="http://schemas.microsoft.com/office/drawing/2014/main" id="{72394E5E-98B1-4109-9161-3CCDB58A6656}"/>
              </a:ext>
            </a:extLst>
          </p:cNvPr>
          <p:cNvSpPr txBox="1">
            <a:spLocks/>
          </p:cNvSpPr>
          <p:nvPr/>
        </p:nvSpPr>
        <p:spPr>
          <a:xfrm>
            <a:off x="313944" y="227023"/>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Reading and writing files: File I/O</a:t>
            </a:r>
            <a:endParaRPr lang="en-US" dirty="0">
              <a:solidFill>
                <a:schemeClr val="dk1"/>
              </a:solidFill>
            </a:endParaRPr>
          </a:p>
        </p:txBody>
      </p:sp>
      <p:sp>
        <p:nvSpPr>
          <p:cNvPr id="475" name="PlaceHolder 2"/>
          <p:cNvSpPr>
            <a:spLocks noGrp="1"/>
          </p:cNvSpPr>
          <p:nvPr>
            <p:ph type="body" idx="1"/>
          </p:nvPr>
        </p:nvSpPr>
        <p:spPr>
          <a:xfrm>
            <a:off x="619431" y="1627973"/>
            <a:ext cx="7934633" cy="2171517"/>
          </a:xfrm>
          <a:prstGeom prst="rect">
            <a:avLst/>
          </a:prstGeom>
          <a:noFill/>
          <a:ln w="0">
            <a:noFill/>
          </a:ln>
        </p:spPr>
        <p:txBody>
          <a:bodyPr lIns="0" tIns="0" rIns="0" bIns="0" anchor="t">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Text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text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in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table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format</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286214" lvl="1"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Function</a:t>
            </a:r>
            <a:r>
              <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 open </a:t>
            </a:r>
            <a:r>
              <a:rPr lang="de-AT" sz="1800" spc="-1" dirty="0" err="1">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files</a:t>
            </a:r>
            <a:r>
              <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open(</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filepath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mode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a:p>
            <a:pPr marL="743414" lvl="2"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filepath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r>
              <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 Path (</a:t>
            </a:r>
            <a:r>
              <a:rPr lang="de-AT" sz="1800" spc="-1" dirty="0" err="1">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or</a:t>
            </a:r>
            <a:r>
              <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name</a:t>
            </a:r>
            <a:r>
              <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as</a:t>
            </a:r>
            <a:r>
              <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 a </a:t>
            </a:r>
            <a:r>
              <a:rPr lang="de-AT" sz="1800" spc="-1" dirty="0" err="1">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rPr>
              <a:t>string</a:t>
            </a:r>
            <a:endParaRPr lang="de-AT" sz="1800" spc="-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mode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Opening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mode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type</a:t>
            </a:r>
          </a:p>
          <a:p>
            <a:pPr marL="1200614" lvl="3"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Default: Access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type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a:t>
            </a:r>
          </a:p>
          <a:p>
            <a:pPr marL="1200614" lvl="3"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Combinations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'w',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wt</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'ab', 'b',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rb</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479" name="Tabelle 478"/>
          <p:cNvGraphicFramePr/>
          <p:nvPr>
            <p:extLst>
              <p:ext uri="{D42A27DB-BD31-4B8C-83A1-F6EECF244321}">
                <p14:modId xmlns:p14="http://schemas.microsoft.com/office/powerpoint/2010/main" val="1773427374"/>
              </p:ext>
            </p:extLst>
          </p:nvPr>
        </p:nvGraphicFramePr>
        <p:xfrm>
          <a:off x="431800" y="4170478"/>
          <a:ext cx="4628753" cy="1630104"/>
        </p:xfrm>
        <a:graphic>
          <a:graphicData uri="http://schemas.openxmlformats.org/drawingml/2006/table">
            <a:tbl>
              <a:tblPr firstRow="1" bandRow="1">
                <a:tableStyleId>{21E4AEA4-8DFA-4A89-87EB-49C32662AFE0}</a:tableStyleId>
              </a:tblPr>
              <a:tblGrid>
                <a:gridCol w="880388">
                  <a:extLst>
                    <a:ext uri="{9D8B030D-6E8A-4147-A177-3AD203B41FA5}">
                      <a16:colId xmlns:a16="http://schemas.microsoft.com/office/drawing/2014/main" val="20000"/>
                    </a:ext>
                  </a:extLst>
                </a:gridCol>
                <a:gridCol w="3748365">
                  <a:extLst>
                    <a:ext uri="{9D8B030D-6E8A-4147-A177-3AD203B41FA5}">
                      <a16:colId xmlns:a16="http://schemas.microsoft.com/office/drawing/2014/main" val="20001"/>
                    </a:ext>
                  </a:extLst>
                </a:gridCol>
              </a:tblGrid>
              <a:tr h="280042">
                <a:tc>
                  <a:txBody>
                    <a:bodyPr/>
                    <a:lstStyle/>
                    <a:p>
                      <a:r>
                        <a:rPr lang="en-US" sz="1800" strike="noStrike" spc="-1">
                          <a:latin typeface="Calibri" panose="020F0502020204030204" pitchFamily="34" charset="0"/>
                          <a:ea typeface="Calibri" panose="020F0502020204030204" pitchFamily="34" charset="0"/>
                          <a:cs typeface="Calibri" panose="020F0502020204030204" pitchFamily="34" charset="0"/>
                        </a:rPr>
                        <a:t>Symbol</a:t>
                      </a:r>
                      <a:endParaRPr lang="en-US" sz="1800" b="0" strike="noStrike" spc="-1">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r>
                        <a:rPr lang="en-US" sz="1800" strike="noStrike" spc="-1" dirty="0">
                          <a:latin typeface="Calibri" panose="020F0502020204030204" pitchFamily="34" charset="0"/>
                          <a:ea typeface="Calibri" panose="020F0502020204030204" pitchFamily="34" charset="0"/>
                          <a:cs typeface="Calibri" panose="020F0502020204030204" pitchFamily="34" charset="0"/>
                        </a:rPr>
                        <a:t>Description</a:t>
                      </a: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280042">
                <a:tc>
                  <a:txBody>
                    <a:bodyPr/>
                    <a:lstStyle/>
                    <a:p>
                      <a:r>
                        <a:rPr lang="en-US" sz="1800" strike="noStrike" spc="-1">
                          <a:latin typeface="Calibri" panose="020F0502020204030204" pitchFamily="34" charset="0"/>
                          <a:ea typeface="Calibri" panose="020F0502020204030204" pitchFamily="34" charset="0"/>
                          <a:cs typeface="Calibri" panose="020F0502020204030204" pitchFamily="34" charset="0"/>
                        </a:rPr>
                        <a:t>'r'</a:t>
                      </a:r>
                      <a:endParaRPr lang="en-US" sz="1800" b="0" strike="noStrike" spc="-1">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strike="noStrike" spc="-1" dirty="0">
                          <a:latin typeface="Calibri" panose="020F0502020204030204" pitchFamily="34" charset="0"/>
                          <a:ea typeface="Calibri" panose="020F0502020204030204" pitchFamily="34" charset="0"/>
                          <a:cs typeface="Calibri" panose="020F0502020204030204" pitchFamily="34" charset="0"/>
                        </a:rPr>
                        <a:t>Read (Default)</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r>
                        <a:rPr lang="en-US" sz="1800" strike="noStrike" spc="-1">
                          <a:latin typeface="Calibri" panose="020F0502020204030204" pitchFamily="34" charset="0"/>
                          <a:ea typeface="Calibri" panose="020F0502020204030204" pitchFamily="34" charset="0"/>
                          <a:cs typeface="Calibri" panose="020F0502020204030204" pitchFamily="34" charset="0"/>
                        </a:rPr>
                        <a:t>'w'</a:t>
                      </a:r>
                      <a:endParaRPr lang="en-US" sz="1800" b="0" strike="noStrike" spc="-1">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strike="noStrike" spc="-1" dirty="0">
                          <a:latin typeface="Calibri" panose="020F0502020204030204" pitchFamily="34" charset="0"/>
                          <a:ea typeface="Calibri" panose="020F0502020204030204" pitchFamily="34" charset="0"/>
                          <a:cs typeface="Calibri" panose="020F0502020204030204" pitchFamily="34" charset="0"/>
                        </a:rPr>
                        <a:t>Write, current file dropped</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r>
                        <a:rPr lang="en-US" sz="1800" strike="noStrike" spc="-1">
                          <a:latin typeface="Calibri" panose="020F0502020204030204" pitchFamily="34" charset="0"/>
                          <a:ea typeface="Calibri" panose="020F0502020204030204" pitchFamily="34" charset="0"/>
                          <a:cs typeface="Calibri" panose="020F0502020204030204" pitchFamily="34" charset="0"/>
                        </a:rPr>
                        <a:t>'a'</a:t>
                      </a:r>
                      <a:endParaRPr lang="en-US" sz="1800" b="0" strike="noStrike" spc="-1">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strike="noStrike" spc="-1" dirty="0">
                          <a:latin typeface="Calibri" panose="020F0502020204030204" pitchFamily="34" charset="0"/>
                          <a:ea typeface="Calibri" panose="020F0502020204030204" pitchFamily="34" charset="0"/>
                          <a:cs typeface="Calibri" panose="020F0502020204030204" pitchFamily="34" charset="0"/>
                        </a:rPr>
                        <a:t>Write, append at the end of the current file</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bl>
          </a:graphicData>
        </a:graphic>
      </p:graphicFrame>
      <p:graphicFrame>
        <p:nvGraphicFramePr>
          <p:cNvPr id="480" name="Tabelle 479"/>
          <p:cNvGraphicFramePr/>
          <p:nvPr>
            <p:extLst>
              <p:ext uri="{D42A27DB-BD31-4B8C-83A1-F6EECF244321}">
                <p14:modId xmlns:p14="http://schemas.microsoft.com/office/powerpoint/2010/main" val="3971755153"/>
              </p:ext>
            </p:extLst>
          </p:nvPr>
        </p:nvGraphicFramePr>
        <p:xfrm>
          <a:off x="5632945" y="4170478"/>
          <a:ext cx="2806875" cy="1173351"/>
        </p:xfrm>
        <a:graphic>
          <a:graphicData uri="http://schemas.openxmlformats.org/drawingml/2006/table">
            <a:tbl>
              <a:tblPr firstRow="1" bandRow="1">
                <a:tableStyleId>{21E4AEA4-8DFA-4A89-87EB-49C32662AFE0}</a:tableStyleId>
              </a:tblPr>
              <a:tblGrid>
                <a:gridCol w="880388">
                  <a:extLst>
                    <a:ext uri="{9D8B030D-6E8A-4147-A177-3AD203B41FA5}">
                      <a16:colId xmlns:a16="http://schemas.microsoft.com/office/drawing/2014/main" val="20000"/>
                    </a:ext>
                  </a:extLst>
                </a:gridCol>
                <a:gridCol w="1926487">
                  <a:extLst>
                    <a:ext uri="{9D8B030D-6E8A-4147-A177-3AD203B41FA5}">
                      <a16:colId xmlns:a16="http://schemas.microsoft.com/office/drawing/2014/main" val="20001"/>
                    </a:ext>
                  </a:extLst>
                </a:gridCol>
              </a:tblGrid>
              <a:tr h="280042">
                <a:tc>
                  <a:txBody>
                    <a:bodyPr/>
                    <a:lstStyle/>
                    <a:p>
                      <a:r>
                        <a:rPr lang="en-US" sz="1800" strike="noStrike" spc="-1">
                          <a:latin typeface="Calibri" panose="020F0502020204030204" pitchFamily="34" charset="0"/>
                          <a:ea typeface="Calibri" panose="020F0502020204030204" pitchFamily="34" charset="0"/>
                          <a:cs typeface="Calibri" panose="020F0502020204030204" pitchFamily="34" charset="0"/>
                        </a:rPr>
                        <a:t>Symbol</a:t>
                      </a:r>
                      <a:endParaRPr lang="en-US" sz="1800" b="0" strike="noStrike" spc="-1">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r>
                        <a:rPr lang="en-US" sz="1800" strike="noStrike" spc="-1" dirty="0">
                          <a:latin typeface="Calibri" panose="020F0502020204030204" pitchFamily="34" charset="0"/>
                          <a:ea typeface="Calibri" panose="020F0502020204030204" pitchFamily="34" charset="0"/>
                          <a:cs typeface="Calibri" panose="020F0502020204030204" pitchFamily="34" charset="0"/>
                        </a:rPr>
                        <a:t>Description</a:t>
                      </a: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495459">
                <a:tc>
                  <a:txBody>
                    <a:bodyPr/>
                    <a:lstStyle/>
                    <a:p>
                      <a:r>
                        <a:rPr lang="en-US" sz="1800" strike="noStrike" spc="-1">
                          <a:latin typeface="Calibri" panose="020F0502020204030204" pitchFamily="34" charset="0"/>
                          <a:ea typeface="Calibri" panose="020F0502020204030204" pitchFamily="34" charset="0"/>
                          <a:cs typeface="Calibri" panose="020F0502020204030204" pitchFamily="34" charset="0"/>
                        </a:rPr>
                        <a:t>'t'</a:t>
                      </a:r>
                      <a:endParaRPr lang="en-US" sz="1800" b="0" strike="noStrike" spc="-1">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strike="noStrike" spc="-1" dirty="0">
                          <a:latin typeface="Calibri" panose="020F0502020204030204" pitchFamily="34" charset="0"/>
                          <a:ea typeface="Calibri" panose="020F0502020204030204" pitchFamily="34" charset="0"/>
                          <a:cs typeface="Calibri" panose="020F0502020204030204" pitchFamily="34" charset="0"/>
                        </a:rPr>
                        <a:t>Text file (Default)</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3180">
                <a:tc>
                  <a:txBody>
                    <a:bodyPr/>
                    <a:lstStyle/>
                    <a:p>
                      <a:r>
                        <a:rPr lang="en-US" sz="1800" strike="noStrike" spc="-1">
                          <a:latin typeface="Calibri" panose="020F0502020204030204" pitchFamily="34" charset="0"/>
                          <a:ea typeface="Calibri" panose="020F0502020204030204" pitchFamily="34" charset="0"/>
                          <a:cs typeface="Calibri" panose="020F0502020204030204" pitchFamily="34" charset="0"/>
                        </a:rPr>
                        <a:t>'b'</a:t>
                      </a:r>
                      <a:endParaRPr lang="en-US" sz="1800" b="0" strike="noStrike" spc="-1">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strike="noStrike" spc="-1" dirty="0">
                          <a:latin typeface="Calibri" panose="020F0502020204030204" pitchFamily="34" charset="0"/>
                          <a:ea typeface="Calibri" panose="020F0502020204030204" pitchFamily="34" charset="0"/>
                          <a:cs typeface="Calibri" panose="020F0502020204030204" pitchFamily="34" charset="0"/>
                        </a:rPr>
                        <a:t>Binary file</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bl>
          </a:graphicData>
        </a:graphic>
      </p:graphicFrame>
      <p:sp>
        <p:nvSpPr>
          <p:cNvPr id="481" name="Textfeld 480"/>
          <p:cNvSpPr txBox="1"/>
          <p:nvPr/>
        </p:nvSpPr>
        <p:spPr>
          <a:xfrm>
            <a:off x="5207449" y="4582869"/>
            <a:ext cx="278600" cy="348568"/>
          </a:xfrm>
          <a:prstGeom prst="rect">
            <a:avLst/>
          </a:prstGeom>
          <a:noFill/>
          <a:ln w="0">
            <a:noFill/>
          </a:ln>
        </p:spPr>
        <p:txBody>
          <a:bodyPr lIns="63607" tIns="31804" rIns="63607" bIns="31804" anchor="t">
            <a:noAutofit/>
          </a:bodyPr>
          <a:lstStyle/>
          <a:p>
            <a:r>
              <a:rPr lang="de-AT" sz="1979" spc="-1" dirty="0">
                <a:solidFill>
                  <a:srgbClr val="0F0F0F"/>
                </a:solidFill>
                <a:highlight>
                  <a:srgbClr val="DAE3F3"/>
                </a:highlight>
                <a:latin typeface="Consolas" panose="020B0609020204030204" pitchFamily="49" charset="0"/>
                <a:ea typeface="Droid Sans Fallback"/>
              </a:rPr>
              <a:t>+</a:t>
            </a:r>
            <a:endParaRPr lang="en-US" sz="1979" spc="-1" dirty="0">
              <a:highlight>
                <a:srgbClr val="DAE3F3"/>
              </a:highlight>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PlaceHolder 2"/>
          <p:cNvSpPr>
            <a:spLocks noGrp="1"/>
          </p:cNvSpPr>
          <p:nvPr>
            <p:ph type="body" idx="1"/>
          </p:nvPr>
        </p:nvSpPr>
        <p:spPr>
          <a:xfrm>
            <a:off x="604683" y="1654248"/>
            <a:ext cx="7934633" cy="2628717"/>
          </a:xfrm>
          <a:prstGeom prst="rect">
            <a:avLst/>
          </a:prstGeom>
          <a:noFill/>
          <a:ln w="0">
            <a:noFill/>
          </a:ln>
        </p:spPr>
        <p:txBody>
          <a:bodyPr lIns="0" tIns="0" rIns="0" bIns="0" anchor="ctr">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Two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types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paths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Absolute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Paths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Full</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over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whole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system</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00614" lvl="3"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unix_path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home</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ruptho</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/code/test.txt'</a:t>
            </a:r>
          </a:p>
          <a:p>
            <a:pPr marL="1200614" lvl="3"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windows_path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'C:\\</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Documents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\\code\\test.txt'</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Relative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Paths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Path relative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to</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executable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00614" lvl="3"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f_path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'text.txt'</a:t>
            </a:r>
          </a:p>
          <a:p>
            <a:pPr marL="1200614" lvl="3"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Subfolder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path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 =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files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/text.txt'</a:t>
            </a:r>
          </a:p>
        </p:txBody>
      </p:sp>
      <p:sp>
        <p:nvSpPr>
          <p:cNvPr id="9" name="Google Shape;86;p2">
            <a:extLst>
              <a:ext uri="{FF2B5EF4-FFF2-40B4-BE49-F238E27FC236}">
                <a16:creationId xmlns:a16="http://schemas.microsoft.com/office/drawing/2014/main" id="{31054A10-3393-4C66-AC8C-C72C7ABB6D45}"/>
              </a:ext>
            </a:extLst>
          </p:cNvPr>
          <p:cNvSpPr txBox="1">
            <a:spLocks/>
          </p:cNvSpPr>
          <p:nvPr/>
        </p:nvSpPr>
        <p:spPr>
          <a:xfrm>
            <a:off x="313944" y="227023"/>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Paths</a:t>
            </a:r>
            <a:endParaRPr lang="en-US"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PlaceHolder 2"/>
          <p:cNvSpPr>
            <a:spLocks noGrp="1"/>
          </p:cNvSpPr>
          <p:nvPr>
            <p:ph type="body" idx="1"/>
          </p:nvPr>
        </p:nvSpPr>
        <p:spPr>
          <a:xfrm>
            <a:off x="619431" y="2142979"/>
            <a:ext cx="7934633" cy="1856207"/>
          </a:xfrm>
          <a:prstGeom prst="rect">
            <a:avLst/>
          </a:prstGeom>
          <a:noFill/>
          <a:ln w="0">
            <a:noFill/>
          </a:ln>
        </p:spPr>
        <p:txBody>
          <a:bodyPr lIns="0" tIns="0" rIns="0" bIns="0" anchor="t">
            <a:noAutofit/>
          </a:bodyPr>
          <a:lstStyle/>
          <a:p>
            <a:pPr marL="286214" lvl="1"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with</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control</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structure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743414" lvl="2"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Combined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open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controls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1200614" lvl="3" indent="-285959">
              <a:spcBef>
                <a:spcPts val="801"/>
              </a:spcBef>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File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opening</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00614" lvl="3"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Accessing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content</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1200614" lvl="3" indent="-285959">
              <a:spcBef>
                <a:spcPts val="801"/>
              </a:spcBef>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Automatic</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closing</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of</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endPar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
        <p:nvSpPr>
          <p:cNvPr id="492" name="Textfeld 491"/>
          <p:cNvSpPr txBox="1"/>
          <p:nvPr/>
        </p:nvSpPr>
        <p:spPr>
          <a:xfrm>
            <a:off x="634547" y="4319752"/>
            <a:ext cx="7973310" cy="1198180"/>
          </a:xfrm>
          <a:prstGeom prst="rect">
            <a:avLst/>
          </a:prstGeom>
          <a:solidFill>
            <a:srgbClr val="DAE3F3"/>
          </a:solidFill>
          <a:ln w="0">
            <a:noFill/>
          </a:ln>
        </p:spPr>
        <p:txBody>
          <a:bodyPr lIns="63607" tIns="31804" rIns="63607" bIns="31804" anchor="t">
            <a:noAutofit/>
          </a:bodyPr>
          <a:lstStyle/>
          <a:p>
            <a:r>
              <a:rPr lang="en-US" sz="1800" b="1" spc="-1" dirty="0">
                <a:solidFill>
                  <a:srgbClr val="0F0F0F"/>
                </a:solidFill>
                <a:latin typeface="Consolas" panose="020B0609020204030204" pitchFamily="49" charset="0"/>
                <a:ea typeface="Droid Sans Fallback"/>
              </a:rPr>
              <a:t> with</a:t>
            </a:r>
            <a:r>
              <a:rPr lang="en-US" sz="1800" spc="-1" dirty="0">
                <a:solidFill>
                  <a:srgbClr val="0F0F0F"/>
                </a:solidFill>
                <a:latin typeface="Consolas" panose="020B0609020204030204" pitchFamily="49" charset="0"/>
                <a:ea typeface="Droid Sans Fallback"/>
              </a:rPr>
              <a:t> open(</a:t>
            </a:r>
            <a:r>
              <a:rPr lang="de-AT" sz="1800" spc="-1" dirty="0">
                <a:solidFill>
                  <a:srgbClr val="0F0F0F"/>
                </a:solidFill>
                <a:latin typeface="Consolas" panose="020B0609020204030204" pitchFamily="49" charset="0"/>
                <a:ea typeface="Droid Sans Fallback"/>
              </a:rPr>
              <a:t>'test.txt'</a:t>
            </a:r>
            <a:r>
              <a:rPr lang="en-US" sz="1800" spc="-1" dirty="0">
                <a:solidFill>
                  <a:srgbClr val="0F0F0F"/>
                </a:solidFill>
                <a:latin typeface="Consolas" panose="020B0609020204030204" pitchFamily="49" charset="0"/>
              </a:rPr>
              <a:t>) </a:t>
            </a:r>
            <a:r>
              <a:rPr lang="en-US" sz="1800" b="1" spc="-1" dirty="0">
                <a:solidFill>
                  <a:srgbClr val="0F0F0F"/>
                </a:solidFill>
                <a:latin typeface="Consolas" panose="020B0609020204030204" pitchFamily="49" charset="0"/>
              </a:rPr>
              <a:t>as</a:t>
            </a:r>
            <a:r>
              <a:rPr lang="en-US" sz="1800" spc="-1" dirty="0">
                <a:solidFill>
                  <a:srgbClr val="0F0F0F"/>
                </a:solidFill>
                <a:latin typeface="Consolas" panose="020B0609020204030204" pitchFamily="49" charset="0"/>
              </a:rPr>
              <a:t> </a:t>
            </a:r>
            <a:r>
              <a:rPr lang="en-US" sz="1800" i="1" spc="-1" dirty="0" err="1">
                <a:solidFill>
                  <a:srgbClr val="0F0F0F"/>
                </a:solidFill>
                <a:latin typeface="Consolas" panose="020B0609020204030204" pitchFamily="49" charset="0"/>
              </a:rPr>
              <a:t>file_obj</a:t>
            </a:r>
            <a:r>
              <a:rPr lang="en-US" sz="1800" b="1" spc="-1" dirty="0">
                <a:solidFill>
                  <a:srgbClr val="0F0F0F"/>
                </a:solidFill>
                <a:latin typeface="Consolas" panose="020B0609020204030204" pitchFamily="49" charset="0"/>
              </a:rPr>
              <a:t>:</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rPr>
              <a:t>     # open() = return object representing file in Python</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file_obj</a:t>
            </a:r>
            <a:r>
              <a:rPr lang="en-US" sz="1800" spc="-1" dirty="0">
                <a:solidFill>
                  <a:srgbClr val="0F0F0F"/>
                </a:solidFill>
                <a:latin typeface="Consolas" panose="020B0609020204030204" pitchFamily="49" charset="0"/>
              </a:rPr>
              <a:t> = variable where file object is stored</a:t>
            </a:r>
            <a:endParaRPr lang="en-US" sz="1800" spc="-1" dirty="0">
              <a:latin typeface="Consolas" panose="020B0609020204030204" pitchFamily="49" charset="0"/>
            </a:endParaRPr>
          </a:p>
          <a:p>
            <a:pPr>
              <a:lnSpc>
                <a:spcPct val="100000"/>
              </a:lnSpc>
            </a:pPr>
            <a:r>
              <a:rPr lang="en-US" sz="1800" spc="-1" dirty="0">
                <a:solidFill>
                  <a:srgbClr val="0F0F0F"/>
                </a:solidFill>
                <a:latin typeface="Consolas" panose="020B0609020204030204" pitchFamily="49" charset="0"/>
                <a:ea typeface="Droid Sans Fallback"/>
              </a:rPr>
              <a:t>     print(</a:t>
            </a:r>
            <a:r>
              <a:rPr lang="de-AT" sz="1800" spc="-1" dirty="0">
                <a:solidFill>
                  <a:srgbClr val="0F0F0F"/>
                </a:solidFill>
                <a:latin typeface="Consolas" panose="020B0609020204030204" pitchFamily="49" charset="0"/>
                <a:ea typeface="Droid Sans Fallback"/>
              </a:rPr>
              <a:t>'Access </a:t>
            </a:r>
            <a:r>
              <a:rPr lang="de-AT" sz="1800" spc="-1" dirty="0" err="1">
                <a:solidFill>
                  <a:srgbClr val="0F0F0F"/>
                </a:solidFill>
                <a:latin typeface="Consolas" panose="020B0609020204030204" pitchFamily="49" charset="0"/>
                <a:ea typeface="Droid Sans Fallback"/>
              </a:rPr>
              <a:t>file</a:t>
            </a:r>
            <a:r>
              <a:rPr lang="de-AT" sz="1800" spc="-1" dirty="0">
                <a:solidFill>
                  <a:srgbClr val="0F0F0F"/>
                </a:solidFill>
                <a:latin typeface="Consolas" panose="020B0609020204030204" pitchFamily="49" charset="0"/>
                <a:ea typeface="Droid Sans Fallback"/>
              </a:rPr>
              <a:t> and </a:t>
            </a:r>
            <a:r>
              <a:rPr lang="de-AT" sz="1800" spc="-1" dirty="0" err="1">
                <a:solidFill>
                  <a:srgbClr val="0F0F0F"/>
                </a:solidFill>
                <a:latin typeface="Consolas" panose="020B0609020204030204" pitchFamily="49" charset="0"/>
                <a:ea typeface="Droid Sans Fallback"/>
              </a:rPr>
              <a:t>content</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now</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using</a:t>
            </a:r>
            <a:r>
              <a:rPr lang="de-AT" sz="1800" spc="-1" dirty="0">
                <a:solidFill>
                  <a:srgbClr val="0F0F0F"/>
                </a:solidFill>
                <a:latin typeface="Consolas" panose="020B0609020204030204" pitchFamily="49" charset="0"/>
                <a:ea typeface="Droid Sans Fallback"/>
              </a:rPr>
              <a:t> </a:t>
            </a:r>
            <a:r>
              <a:rPr lang="de-AT" sz="1800" i="1" spc="-1" dirty="0" err="1">
                <a:solidFill>
                  <a:srgbClr val="0F0F0F"/>
                </a:solidFill>
                <a:latin typeface="Consolas" panose="020B0609020204030204" pitchFamily="49" charset="0"/>
                <a:ea typeface="Droid Sans Fallback"/>
              </a:rPr>
              <a:t>file_obj</a:t>
            </a:r>
            <a:r>
              <a:rPr lang="de-AT" sz="1800" spc="-1" dirty="0">
                <a:solidFill>
                  <a:srgbClr val="0F0F0F"/>
                </a:solidFill>
                <a:latin typeface="Consolas" panose="020B0609020204030204" pitchFamily="49" charset="0"/>
                <a:ea typeface="Droid Sans Fallback"/>
              </a:rPr>
              <a:t>')</a:t>
            </a:r>
            <a:endParaRPr lang="en-US" sz="1800" spc="-1" dirty="0">
              <a:latin typeface="Consolas" panose="020B0609020204030204" pitchFamily="49" charset="0"/>
            </a:endParaRPr>
          </a:p>
        </p:txBody>
      </p:sp>
      <p:sp>
        <p:nvSpPr>
          <p:cNvPr id="11" name="Google Shape;86;p2">
            <a:extLst>
              <a:ext uri="{FF2B5EF4-FFF2-40B4-BE49-F238E27FC236}">
                <a16:creationId xmlns:a16="http://schemas.microsoft.com/office/drawing/2014/main" id="{3FD547F6-2EE3-4D84-AAAB-02062ECB183B}"/>
              </a:ext>
            </a:extLst>
          </p:cNvPr>
          <p:cNvSpPr txBox="1">
            <a:spLocks/>
          </p:cNvSpPr>
          <p:nvPr/>
        </p:nvSpPr>
        <p:spPr>
          <a:xfrm>
            <a:off x="313944" y="227023"/>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Reading and writing files: File I/O</a:t>
            </a:r>
            <a:endParaRPr lang="en-US"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PlaceHolder 1"/>
          <p:cNvSpPr>
            <a:spLocks noGrp="1"/>
          </p:cNvSpPr>
          <p:nvPr>
            <p:ph type="body" idx="1"/>
          </p:nvPr>
        </p:nvSpPr>
        <p:spPr>
          <a:xfrm>
            <a:off x="619431" y="2142981"/>
            <a:ext cx="7934633" cy="1504110"/>
          </a:xfrm>
          <a:prstGeom prst="rect">
            <a:avLst/>
          </a:prstGeom>
          <a:noFill/>
          <a:ln w="0">
            <a:noFill/>
          </a:ln>
        </p:spPr>
        <p:txBody>
          <a:bodyPr lIns="0" tIns="0" rIns="0" bIns="0" anchor="t">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Lines in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text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are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separated</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with</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newline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character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'\n'</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286214" lvl="1"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Reading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text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'test.txt'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Default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mode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Reading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the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whole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content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read</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sp>
        <p:nvSpPr>
          <p:cNvPr id="497" name="PlaceHolder 5"/>
          <p:cNvSpPr>
            <a:spLocks noGrp="1"/>
          </p:cNvSpPr>
          <p:nvPr>
            <p:ph type="sldNum" idx="72"/>
          </p:nvPr>
        </p:nvSpPr>
        <p:spPr>
          <a:xfrm>
            <a:off x="0" y="1143000"/>
            <a:ext cx="431800" cy="433388"/>
          </a:xfrm>
          <a:prstGeom prst="rect">
            <a:avLst/>
          </a:prstGeom>
          <a:noFill/>
          <a:ln w="0">
            <a:noFill/>
          </a:ln>
        </p:spPr>
        <p:txBody>
          <a:bodyPr lIns="0" tIns="45797" rIns="0" bIns="45797" anchor="ctr">
            <a:noAutofit/>
          </a:bodyPr>
          <a:lstStyle>
            <a:lvl1pPr indent="0" algn="ctr">
              <a:lnSpc>
                <a:spcPct val="100000"/>
              </a:lnSpc>
              <a:buNone/>
              <a:defRPr lang="zxx" sz="989" b="0" strike="noStrike" spc="-1">
                <a:solidFill>
                  <a:srgbClr val="FFFFFF"/>
                </a:solidFill>
                <a:latin typeface="Arial"/>
              </a:defRPr>
            </a:lvl1pPr>
          </a:lstStyle>
          <a:p>
            <a:fld id="{6BC67CA6-E0B2-4728-84E9-29E1FDDF4E9B}" type="slidenum">
              <a:rPr lang="zxx"/>
              <a:pPr/>
              <a:t>6</a:t>
            </a:fld>
            <a:endParaRPr lang="zxx">
              <a:latin typeface="Times New Roman"/>
            </a:endParaRPr>
          </a:p>
        </p:txBody>
      </p:sp>
      <p:sp>
        <p:nvSpPr>
          <p:cNvPr id="498" name="Textfeld 497"/>
          <p:cNvSpPr txBox="1"/>
          <p:nvPr/>
        </p:nvSpPr>
        <p:spPr>
          <a:xfrm>
            <a:off x="590007" y="3804626"/>
            <a:ext cx="8142760" cy="1741087"/>
          </a:xfrm>
          <a:prstGeom prst="rect">
            <a:avLst/>
          </a:prstGeom>
          <a:solidFill>
            <a:srgbClr val="DAE3F3"/>
          </a:solidFill>
          <a:ln w="0">
            <a:noFill/>
          </a:ln>
        </p:spPr>
        <p:txBody>
          <a:bodyPr lIns="63607" tIns="31804" rIns="63607" bIns="31804" anchor="t">
            <a:noAutofit/>
          </a:bodyPr>
          <a:lstStyle/>
          <a:p>
            <a:r>
              <a:rPr lang="en-US" sz="1800" b="1" spc="-1" dirty="0">
                <a:solidFill>
                  <a:srgbClr val="0F0F0F"/>
                </a:solidFill>
                <a:latin typeface="Consolas" panose="020B0609020204030204" pitchFamily="49" charset="0"/>
                <a:ea typeface="Droid Sans Fallback"/>
              </a:rPr>
              <a:t>with</a:t>
            </a:r>
            <a:r>
              <a:rPr lang="en-US" sz="1800" spc="-1" dirty="0">
                <a:solidFill>
                  <a:srgbClr val="0F0F0F"/>
                </a:solidFill>
                <a:latin typeface="Consolas" panose="020B0609020204030204" pitchFamily="49" charset="0"/>
                <a:ea typeface="Droid Sans Fallback"/>
              </a:rPr>
              <a:t> open(</a:t>
            </a:r>
            <a:r>
              <a:rPr lang="de-AT" sz="1800" spc="-1" dirty="0">
                <a:solidFill>
                  <a:srgbClr val="0F0F0F"/>
                </a:solidFill>
                <a:latin typeface="Consolas" panose="020B0609020204030204" pitchFamily="49" charset="0"/>
                <a:ea typeface="Droid Sans Fallback"/>
              </a:rPr>
              <a:t>'test.txt'</a:t>
            </a:r>
            <a:r>
              <a:rPr lang="en-US" sz="1800" spc="-1" dirty="0">
                <a:solidFill>
                  <a:srgbClr val="0F0F0F"/>
                </a:solidFill>
                <a:latin typeface="Consolas" panose="020B0609020204030204" pitchFamily="49" charset="0"/>
              </a:rPr>
              <a:t>) </a:t>
            </a:r>
            <a:r>
              <a:rPr lang="en-US" sz="1800" b="1" spc="-1" dirty="0">
                <a:solidFill>
                  <a:srgbClr val="0F0F0F"/>
                </a:solidFill>
                <a:latin typeface="Consolas" panose="020B0609020204030204" pitchFamily="49" charset="0"/>
              </a:rPr>
              <a:t>as</a:t>
            </a:r>
            <a:r>
              <a:rPr lang="en-US" sz="1800" spc="-1" dirty="0">
                <a:solidFill>
                  <a:srgbClr val="0F0F0F"/>
                </a:solidFill>
                <a:latin typeface="Consolas" panose="020B0609020204030204" pitchFamily="49" charset="0"/>
              </a:rPr>
              <a:t> </a:t>
            </a:r>
            <a:r>
              <a:rPr lang="en-US" sz="1800" i="1" spc="-1" dirty="0" err="1">
                <a:solidFill>
                  <a:srgbClr val="0F0F0F"/>
                </a:solidFill>
                <a:latin typeface="Consolas" panose="020B0609020204030204" pitchFamily="49" charset="0"/>
              </a:rPr>
              <a:t>file_obj</a:t>
            </a:r>
            <a:r>
              <a:rPr lang="en-US" sz="1800" spc="-1" dirty="0">
                <a:solidFill>
                  <a:srgbClr val="0F0F0F"/>
                </a:solidFill>
                <a:latin typeface="Consolas" panose="020B0609020204030204" pitchFamily="49" charset="0"/>
              </a:rPr>
              <a:t>:</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rPr>
              <a:t>    # open() = return object representing file in Python</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file_obj</a:t>
            </a:r>
            <a:r>
              <a:rPr lang="en-US" sz="1800" spc="-1" dirty="0">
                <a:solidFill>
                  <a:srgbClr val="0F0F0F"/>
                </a:solidFill>
                <a:latin typeface="Consolas" panose="020B0609020204030204" pitchFamily="49" charset="0"/>
              </a:rPr>
              <a:t> = variable where file object is stored</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ea typeface="Droid Sans Fallback"/>
              </a:rPr>
              <a:t>    </a:t>
            </a:r>
            <a:r>
              <a:rPr lang="en-US" sz="1800" spc="-1" dirty="0" err="1">
                <a:solidFill>
                  <a:srgbClr val="0F0F0F"/>
                </a:solidFill>
                <a:latin typeface="Consolas" panose="020B0609020204030204" pitchFamily="49" charset="0"/>
                <a:ea typeface="Droid Sans Fallback"/>
              </a:rPr>
              <a:t>file_content</a:t>
            </a:r>
            <a:r>
              <a:rPr lang="en-US" sz="1800" spc="-1" dirty="0">
                <a:solidFill>
                  <a:srgbClr val="0F0F0F"/>
                </a:solidFill>
                <a:latin typeface="Consolas" panose="020B0609020204030204" pitchFamily="49" charset="0"/>
                <a:ea typeface="Droid Sans Fallback"/>
              </a:rPr>
              <a:t> = </a:t>
            </a:r>
            <a:r>
              <a:rPr lang="en-US" sz="1800" i="1" spc="-1" dirty="0" err="1">
                <a:solidFill>
                  <a:srgbClr val="0F0F0F"/>
                </a:solidFill>
                <a:latin typeface="Consolas" panose="020B0609020204030204" pitchFamily="49" charset="0"/>
              </a:rPr>
              <a:t>file_obj</a:t>
            </a:r>
            <a:r>
              <a:rPr lang="en-US" sz="1800" spc="-1" dirty="0" err="1">
                <a:solidFill>
                  <a:srgbClr val="0F0F0F"/>
                </a:solidFill>
                <a:latin typeface="Consolas" panose="020B0609020204030204" pitchFamily="49" charset="0"/>
              </a:rPr>
              <a:t>.read</a:t>
            </a:r>
            <a:r>
              <a:rPr lang="en-US" sz="1800" spc="-1" dirty="0">
                <a:solidFill>
                  <a:srgbClr val="0F0F0F"/>
                </a:solidFill>
                <a:latin typeface="Consolas" panose="020B0609020204030204" pitchFamily="49" charset="0"/>
              </a:rPr>
              <a:t>() # read from file object</a:t>
            </a:r>
            <a:endParaRPr lang="en-US" sz="1800" spc="-1" dirty="0">
              <a:latin typeface="Consolas" panose="020B0609020204030204" pitchFamily="49" charset="0"/>
            </a:endParaRPr>
          </a:p>
          <a:p>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rPr>
              <a:t>print(</a:t>
            </a:r>
            <a:r>
              <a:rPr lang="en-US" sz="1800" spc="-1" dirty="0" err="1">
                <a:solidFill>
                  <a:srgbClr val="0F0F0F"/>
                </a:solidFill>
                <a:latin typeface="Consolas" panose="020B0609020204030204" pitchFamily="49" charset="0"/>
              </a:rPr>
              <a:t>file_content</a:t>
            </a:r>
            <a:r>
              <a:rPr lang="en-US" sz="1800" spc="-1" dirty="0">
                <a:solidFill>
                  <a:srgbClr val="0F0F0F"/>
                </a:solidFill>
                <a:latin typeface="Consolas" panose="020B0609020204030204" pitchFamily="49" charset="0"/>
              </a:rPr>
              <a:t>)</a:t>
            </a:r>
            <a:endParaRPr lang="en-US" sz="1800" spc="-1" dirty="0">
              <a:latin typeface="Consolas" panose="020B0609020204030204" pitchFamily="49" charset="0"/>
            </a:endParaRPr>
          </a:p>
        </p:txBody>
      </p:sp>
      <p:sp>
        <p:nvSpPr>
          <p:cNvPr id="10" name="Google Shape;86;p2">
            <a:extLst>
              <a:ext uri="{FF2B5EF4-FFF2-40B4-BE49-F238E27FC236}">
                <a16:creationId xmlns:a16="http://schemas.microsoft.com/office/drawing/2014/main" id="{08CA5B90-9356-426B-BDE0-EFF8F689F571}"/>
              </a:ext>
            </a:extLst>
          </p:cNvPr>
          <p:cNvSpPr txBox="1">
            <a:spLocks/>
          </p:cNvSpPr>
          <p:nvPr/>
        </p:nvSpPr>
        <p:spPr>
          <a:xfrm>
            <a:off x="313944" y="179726"/>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Reading text files</a:t>
            </a:r>
            <a:endParaRPr lang="en-US"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body" idx="1"/>
          </p:nvPr>
        </p:nvSpPr>
        <p:spPr>
          <a:xfrm>
            <a:off x="619431" y="2142979"/>
            <a:ext cx="7934633" cy="1142777"/>
          </a:xfrm>
          <a:prstGeom prst="rect">
            <a:avLst/>
          </a:prstGeom>
          <a:noFill/>
          <a:ln w="0">
            <a:noFill/>
          </a:ln>
        </p:spPr>
        <p:txBody>
          <a:bodyPr lIns="0" tIns="0" rIns="0" bIns="0" anchor="t">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Reading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text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'test.txt'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Default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mode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Reading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one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line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 time: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for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loop</a:t>
            </a:r>
          </a:p>
        </p:txBody>
      </p:sp>
      <p:sp>
        <p:nvSpPr>
          <p:cNvPr id="504" name="Textfeld 503"/>
          <p:cNvSpPr txBox="1"/>
          <p:nvPr/>
        </p:nvSpPr>
        <p:spPr>
          <a:xfrm>
            <a:off x="634547" y="3572244"/>
            <a:ext cx="8142760" cy="1346597"/>
          </a:xfrm>
          <a:prstGeom prst="rect">
            <a:avLst/>
          </a:prstGeom>
          <a:solidFill>
            <a:srgbClr val="DAE3F3"/>
          </a:solidFill>
          <a:ln w="0">
            <a:noFill/>
          </a:ln>
        </p:spPr>
        <p:txBody>
          <a:bodyPr lIns="63607" tIns="31804" rIns="63607" bIns="31804" anchor="t">
            <a:noAutofit/>
          </a:bodyPr>
          <a:lstStyle/>
          <a:p>
            <a:r>
              <a:rPr lang="en-US" sz="1800" b="1" spc="-1" dirty="0">
                <a:solidFill>
                  <a:srgbClr val="0F0F0F"/>
                </a:solidFill>
                <a:latin typeface="Consolas" panose="020B0609020204030204" pitchFamily="49" charset="0"/>
                <a:ea typeface="Droid Sans Fallback"/>
              </a:rPr>
              <a:t>with</a:t>
            </a:r>
            <a:r>
              <a:rPr lang="en-US" sz="1800" spc="-1" dirty="0">
                <a:solidFill>
                  <a:srgbClr val="0F0F0F"/>
                </a:solidFill>
                <a:latin typeface="Consolas" panose="020B0609020204030204" pitchFamily="49" charset="0"/>
                <a:ea typeface="Droid Sans Fallback"/>
              </a:rPr>
              <a:t> open(</a:t>
            </a:r>
            <a:r>
              <a:rPr lang="de-AT" sz="1800" spc="-1" dirty="0">
                <a:solidFill>
                  <a:srgbClr val="0F0F0F"/>
                </a:solidFill>
                <a:latin typeface="Consolas" panose="020B0609020204030204" pitchFamily="49" charset="0"/>
                <a:ea typeface="Droid Sans Fallback"/>
              </a:rPr>
              <a:t>'test.txt'</a:t>
            </a:r>
            <a:r>
              <a:rPr lang="en-US" sz="1800" spc="-1" dirty="0">
                <a:solidFill>
                  <a:srgbClr val="0F0F0F"/>
                </a:solidFill>
                <a:latin typeface="Consolas" panose="020B0609020204030204" pitchFamily="49" charset="0"/>
              </a:rPr>
              <a:t>) </a:t>
            </a:r>
            <a:r>
              <a:rPr lang="en-US" sz="1800" b="1" spc="-1" dirty="0">
                <a:solidFill>
                  <a:srgbClr val="0F0F0F"/>
                </a:solidFill>
                <a:latin typeface="Consolas" panose="020B0609020204030204" pitchFamily="49" charset="0"/>
              </a:rPr>
              <a:t>as</a:t>
            </a:r>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file_obj</a:t>
            </a:r>
            <a:r>
              <a:rPr lang="en-US" sz="1800" spc="-1" dirty="0">
                <a:solidFill>
                  <a:srgbClr val="0F0F0F"/>
                </a:solidFill>
                <a:latin typeface="Consolas" panose="020B0609020204030204" pitchFamily="49" charset="0"/>
              </a:rPr>
              <a:t>:</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ea typeface="Droid Sans Fallback"/>
              </a:rPr>
              <a:t>    </a:t>
            </a:r>
            <a:r>
              <a:rPr lang="en-US" sz="1800" spc="-1" dirty="0">
                <a:solidFill>
                  <a:srgbClr val="0F0F0F"/>
                </a:solidFill>
                <a:latin typeface="Consolas" panose="020B0609020204030204" pitchFamily="49" charset="0"/>
              </a:rPr>
              <a:t># Iterating over object = Iterating over lines</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ea typeface="Droid Sans Fallback"/>
              </a:rPr>
              <a:t>    </a:t>
            </a:r>
            <a:r>
              <a:rPr lang="en-US" sz="1800" b="1" spc="-1" dirty="0">
                <a:solidFill>
                  <a:srgbClr val="0F0F0F"/>
                </a:solidFill>
                <a:latin typeface="Consolas" panose="020B0609020204030204" pitchFamily="49" charset="0"/>
                <a:ea typeface="Droid Sans Fallback"/>
              </a:rPr>
              <a:t>for</a:t>
            </a:r>
            <a:r>
              <a:rPr lang="en-US" sz="1800" spc="-1" dirty="0">
                <a:solidFill>
                  <a:srgbClr val="0F0F0F"/>
                </a:solidFill>
                <a:latin typeface="Consolas" panose="020B0609020204030204" pitchFamily="49" charset="0"/>
                <a:ea typeface="Droid Sans Fallback"/>
              </a:rPr>
              <a:t> line </a:t>
            </a:r>
            <a:r>
              <a:rPr lang="en-US" sz="1800" b="1" spc="-1" dirty="0">
                <a:solidFill>
                  <a:srgbClr val="0F0F0F"/>
                </a:solidFill>
                <a:latin typeface="Consolas" panose="020B0609020204030204" pitchFamily="49" charset="0"/>
                <a:ea typeface="Droid Sans Fallback"/>
              </a:rPr>
              <a:t>in</a:t>
            </a:r>
            <a:r>
              <a:rPr lang="en-US" sz="1800" spc="-1" dirty="0">
                <a:solidFill>
                  <a:srgbClr val="0F0F0F"/>
                </a:solidFill>
                <a:latin typeface="Consolas" panose="020B0609020204030204" pitchFamily="49" charset="0"/>
                <a:ea typeface="Droid Sans Fallback"/>
              </a:rPr>
              <a:t> </a:t>
            </a:r>
            <a:r>
              <a:rPr lang="en-US" sz="1800" spc="-1" dirty="0" err="1">
                <a:solidFill>
                  <a:srgbClr val="0F0F0F"/>
                </a:solidFill>
                <a:latin typeface="Consolas" panose="020B0609020204030204" pitchFamily="49" charset="0"/>
                <a:ea typeface="Droid Sans Fallback"/>
              </a:rPr>
              <a:t>file_obj</a:t>
            </a:r>
            <a:r>
              <a:rPr lang="en-US" sz="1800" spc="-1" dirty="0">
                <a:solidFill>
                  <a:srgbClr val="0F0F0F"/>
                </a:solidFill>
                <a:latin typeface="Consolas" panose="020B0609020204030204" pitchFamily="49" charset="0"/>
                <a:ea typeface="Droid Sans Fallback"/>
              </a:rPr>
              <a:t>:</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ea typeface="Droid Sans Fallback"/>
              </a:rPr>
              <a:t>        print(line)</a:t>
            </a:r>
            <a:endParaRPr lang="en-US" sz="1800" spc="-1" dirty="0">
              <a:latin typeface="Consolas" panose="020B0609020204030204" pitchFamily="49" charset="0"/>
            </a:endParaRPr>
          </a:p>
        </p:txBody>
      </p:sp>
      <p:sp>
        <p:nvSpPr>
          <p:cNvPr id="10" name="Google Shape;86;p2">
            <a:extLst>
              <a:ext uri="{FF2B5EF4-FFF2-40B4-BE49-F238E27FC236}">
                <a16:creationId xmlns:a16="http://schemas.microsoft.com/office/drawing/2014/main" id="{3C6CA441-A825-408E-BE23-DEAF3E68D9FE}"/>
              </a:ext>
            </a:extLst>
          </p:cNvPr>
          <p:cNvSpPr txBox="1">
            <a:spLocks/>
          </p:cNvSpPr>
          <p:nvPr/>
        </p:nvSpPr>
        <p:spPr>
          <a:xfrm>
            <a:off x="313944" y="179726"/>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Reading text files line by line</a:t>
            </a:r>
            <a:endParaRPr lang="en-US"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PlaceHolder 1"/>
          <p:cNvSpPr>
            <a:spLocks noGrp="1"/>
          </p:cNvSpPr>
          <p:nvPr>
            <p:ph/>
          </p:nvPr>
        </p:nvSpPr>
        <p:spPr>
          <a:xfrm>
            <a:off x="622335" y="1848231"/>
            <a:ext cx="8295927" cy="1189260"/>
          </a:xfrm>
          <a:prstGeom prst="rect">
            <a:avLst/>
          </a:prstGeom>
          <a:noFill/>
          <a:ln w="0">
            <a:noFill/>
          </a:ln>
        </p:spPr>
        <p:txBody>
          <a:bodyPr lIns="0" tIns="0" rIns="0" bIns="0" anchor="t">
            <a:noAutofit/>
          </a:bodyPr>
          <a:lstStyle/>
          <a:p>
            <a:pPr marL="286214" lvl="1" indent="-285959">
              <a:spcBef>
                <a:spcPts val="200"/>
              </a:spcBef>
              <a:spcAft>
                <a:spcPts val="200"/>
              </a:spcAft>
              <a:buClr>
                <a:srgbClr val="0F0F0F"/>
              </a:buClr>
              <a:buFont typeface="Wingdings" panose="05000000000000000000" pitchFamily="2" charset="2"/>
              <a:buChar char="v"/>
            </a:pP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Example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Reading a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text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file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'test.txt'</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Default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mode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is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and </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't'</a:t>
            </a:r>
          </a:p>
          <a:p>
            <a:pPr marL="743414" lvl="2" indent="-285959">
              <a:spcBef>
                <a:spcPts val="200"/>
              </a:spcBef>
              <a:spcAft>
                <a:spcPts val="200"/>
              </a:spcAft>
              <a:buClr>
                <a:srgbClr val="0F0F0F"/>
              </a:buClr>
              <a:buFont typeface="Wingdings" panose="05000000000000000000" pitchFamily="2" charset="2"/>
              <a:buChar char="v"/>
            </a:pP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Reading all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lines</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t>
            </a:r>
            <a:r>
              <a:rPr lang="de-AT" sz="1800" spc="-1" dirty="0" err="1">
                <a:solidFill>
                  <a:srgbClr val="0F0F0F"/>
                </a:solidFill>
                <a:latin typeface="Calibri" panose="020F0502020204030204" pitchFamily="34" charset="0"/>
                <a:ea typeface="Calibri" panose="020F0502020204030204" pitchFamily="34" charset="0"/>
                <a:cs typeface="Calibri" panose="020F0502020204030204" pitchFamily="34" charset="0"/>
              </a:rPr>
              <a:t>once</a:t>
            </a:r>
            <a:r>
              <a:rPr lang="de-AT" sz="1800" spc="-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de-AT" sz="1800" spc="-1" dirty="0" err="1">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readlines</a:t>
            </a:r>
            <a:r>
              <a:rPr lang="de-AT" sz="1800" spc="-1" dirty="0">
                <a:solidFill>
                  <a:srgbClr val="0F0F0F"/>
                </a:solidFill>
                <a:highlight>
                  <a:srgbClr val="DAE3F3"/>
                </a:highlight>
                <a:latin typeface="Consolas" panose="020B0609020204030204" pitchFamily="49" charset="0"/>
                <a:ea typeface="Calibri" panose="020F0502020204030204" pitchFamily="34" charset="0"/>
                <a:cs typeface="Calibri" panose="020F0502020204030204" pitchFamily="34" charset="0"/>
              </a:rPr>
              <a:t>()</a:t>
            </a:r>
          </a:p>
        </p:txBody>
      </p:sp>
      <p:sp>
        <p:nvSpPr>
          <p:cNvPr id="510" name="Textfeld 509"/>
          <p:cNvSpPr txBox="1"/>
          <p:nvPr/>
        </p:nvSpPr>
        <p:spPr>
          <a:xfrm>
            <a:off x="634547" y="3454443"/>
            <a:ext cx="8142760" cy="1564247"/>
          </a:xfrm>
          <a:prstGeom prst="rect">
            <a:avLst/>
          </a:prstGeom>
          <a:solidFill>
            <a:srgbClr val="DAE3F3"/>
          </a:solidFill>
          <a:ln w="0">
            <a:noFill/>
          </a:ln>
        </p:spPr>
        <p:txBody>
          <a:bodyPr lIns="63607" tIns="31804" rIns="63607" bIns="31804" anchor="t">
            <a:noAutofit/>
          </a:bodyPr>
          <a:lstStyle/>
          <a:p>
            <a:r>
              <a:rPr lang="en-US" sz="1800" b="1" spc="-1" dirty="0">
                <a:solidFill>
                  <a:srgbClr val="0F0F0F"/>
                </a:solidFill>
                <a:latin typeface="Consolas" panose="020B0609020204030204" pitchFamily="49" charset="0"/>
                <a:ea typeface="Droid Sans Fallback"/>
              </a:rPr>
              <a:t>with</a:t>
            </a:r>
            <a:r>
              <a:rPr lang="en-US" sz="1800" spc="-1" dirty="0">
                <a:solidFill>
                  <a:srgbClr val="0F0F0F"/>
                </a:solidFill>
                <a:latin typeface="Consolas" panose="020B0609020204030204" pitchFamily="49" charset="0"/>
                <a:ea typeface="Droid Sans Fallback"/>
              </a:rPr>
              <a:t> open(</a:t>
            </a:r>
            <a:r>
              <a:rPr lang="de-AT" sz="1800" spc="-1" dirty="0">
                <a:solidFill>
                  <a:srgbClr val="0F0F0F"/>
                </a:solidFill>
                <a:latin typeface="Consolas" panose="020B0609020204030204" pitchFamily="49" charset="0"/>
                <a:ea typeface="Droid Sans Fallback"/>
              </a:rPr>
              <a:t>'test.txt'</a:t>
            </a:r>
            <a:r>
              <a:rPr lang="en-US" sz="1800" spc="-1" dirty="0">
                <a:solidFill>
                  <a:srgbClr val="0F0F0F"/>
                </a:solidFill>
                <a:latin typeface="Consolas" panose="020B0609020204030204" pitchFamily="49" charset="0"/>
              </a:rPr>
              <a:t>) </a:t>
            </a:r>
            <a:r>
              <a:rPr lang="en-US" sz="1800" b="1" spc="-1" dirty="0">
                <a:solidFill>
                  <a:srgbClr val="0F0F0F"/>
                </a:solidFill>
                <a:latin typeface="Consolas" panose="020B0609020204030204" pitchFamily="49" charset="0"/>
              </a:rPr>
              <a:t>as</a:t>
            </a:r>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file_obj</a:t>
            </a:r>
            <a:r>
              <a:rPr lang="en-US" sz="1800" spc="-1" dirty="0">
                <a:solidFill>
                  <a:srgbClr val="0F0F0F"/>
                </a:solidFill>
                <a:latin typeface="Consolas" panose="020B0609020204030204" pitchFamily="49" charset="0"/>
              </a:rPr>
              <a:t>:</a:t>
            </a:r>
            <a:endParaRPr lang="en-US" sz="1800" spc="-1" dirty="0">
              <a:latin typeface="Consolas" panose="020B0609020204030204" pitchFamily="49" charset="0"/>
            </a:endParaRPr>
          </a:p>
          <a:p>
            <a:r>
              <a:rPr lang="de-AT" sz="1800" spc="-1" dirty="0">
                <a:solidFill>
                  <a:srgbClr val="0F0F0F"/>
                </a:solidFill>
                <a:latin typeface="Consolas" panose="020B0609020204030204" pitchFamily="49" charset="0"/>
                <a:ea typeface="Droid Sans Fallback"/>
              </a:rPr>
              <a:t>    # </a:t>
            </a:r>
            <a:r>
              <a:rPr lang="de-AT" sz="1800" spc="-1" dirty="0" err="1">
                <a:solidFill>
                  <a:srgbClr val="0F0F0F"/>
                </a:solidFill>
                <a:latin typeface="Consolas" panose="020B0609020204030204" pitchFamily="49" charset="0"/>
                <a:ea typeface="Droid Sans Fallback"/>
              </a:rPr>
              <a:t>store</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lines</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from</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text</a:t>
            </a:r>
            <a:r>
              <a:rPr lang="de-AT" sz="1800" spc="-1" dirty="0">
                <a:solidFill>
                  <a:srgbClr val="0F0F0F"/>
                </a:solidFill>
                <a:latin typeface="Consolas" panose="020B0609020204030204" pitchFamily="49" charset="0"/>
                <a:ea typeface="Droid Sans Fallback"/>
              </a:rPr>
              <a:t> in </a:t>
            </a:r>
            <a:r>
              <a:rPr lang="de-AT" sz="1800" spc="-1" dirty="0" err="1">
                <a:solidFill>
                  <a:srgbClr val="0F0F0F"/>
                </a:solidFill>
                <a:latin typeface="Consolas" panose="020B0609020204030204" pitchFamily="49" charset="0"/>
                <a:ea typeface="Droid Sans Fallback"/>
              </a:rPr>
              <a:t>list</a:t>
            </a:r>
            <a:r>
              <a:rPr lang="de-AT" sz="1800" spc="-1" dirty="0">
                <a:solidFill>
                  <a:srgbClr val="0F0F0F"/>
                </a:solidFill>
                <a:latin typeface="Consolas" panose="020B0609020204030204" pitchFamily="49" charset="0"/>
                <a:ea typeface="Droid Sans Fallback"/>
              </a:rPr>
              <a:t>:</a:t>
            </a:r>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ea typeface="Droid Sans Fallback"/>
              </a:rPr>
              <a:t>    lines = </a:t>
            </a:r>
            <a:r>
              <a:rPr lang="en-US" sz="1800" spc="-1" dirty="0" err="1">
                <a:solidFill>
                  <a:srgbClr val="0F0F0F"/>
                </a:solidFill>
                <a:latin typeface="Consolas" panose="020B0609020204030204" pitchFamily="49" charset="0"/>
                <a:ea typeface="Droid Sans Fallback"/>
              </a:rPr>
              <a:t>file_obj</a:t>
            </a:r>
            <a:r>
              <a:rPr lang="en-US" sz="1800" spc="-1" dirty="0">
                <a:solidFill>
                  <a:srgbClr val="0F0F0F"/>
                </a:solidFill>
                <a:latin typeface="Consolas" panose="020B0609020204030204" pitchFamily="49" charset="0"/>
                <a:ea typeface="Droid Sans Fallback"/>
              </a:rPr>
              <a:t>.</a:t>
            </a:r>
            <a:r>
              <a:rPr lang="de-AT" sz="1800" spc="-1" dirty="0" err="1">
                <a:solidFill>
                  <a:srgbClr val="0F0F0F"/>
                </a:solidFill>
                <a:latin typeface="Consolas" panose="020B0609020204030204" pitchFamily="49" charset="0"/>
                <a:ea typeface="Droid Sans Fallback"/>
              </a:rPr>
              <a:t>readlines</a:t>
            </a:r>
            <a:r>
              <a:rPr lang="de-AT" sz="1800" spc="-1" dirty="0">
                <a:solidFill>
                  <a:srgbClr val="0F0F0F"/>
                </a:solidFill>
                <a:latin typeface="Consolas" panose="020B0609020204030204" pitchFamily="49" charset="0"/>
                <a:ea typeface="Droid Sans Fallback"/>
              </a:rPr>
              <a:t>()</a:t>
            </a:r>
            <a:endParaRPr lang="en-US" sz="1800" spc="-1" dirty="0">
              <a:latin typeface="Consolas" panose="020B0609020204030204" pitchFamily="49" charset="0"/>
            </a:endParaRPr>
          </a:p>
          <a:p>
            <a:endParaRPr lang="en-US" sz="1800" spc="-1" dirty="0">
              <a:latin typeface="Consolas" panose="020B0609020204030204" pitchFamily="49" charset="0"/>
            </a:endParaRPr>
          </a:p>
          <a:p>
            <a:r>
              <a:rPr lang="en-US" sz="1800" spc="-1" dirty="0">
                <a:solidFill>
                  <a:srgbClr val="0F0F0F"/>
                </a:solidFill>
                <a:latin typeface="Consolas" panose="020B0609020204030204" pitchFamily="49" charset="0"/>
                <a:ea typeface="Droid Sans Fallback"/>
              </a:rPr>
              <a:t>print(f</a:t>
            </a:r>
            <a:r>
              <a:rPr lang="de-AT" sz="1800" spc="-1" dirty="0">
                <a:solidFill>
                  <a:srgbClr val="0F0F0F"/>
                </a:solidFill>
                <a:latin typeface="Consolas" panose="020B0609020204030204" pitchFamily="49" charset="0"/>
                <a:ea typeface="Droid Sans Fallback"/>
              </a:rPr>
              <a:t>'The </a:t>
            </a:r>
            <a:r>
              <a:rPr lang="de-AT" sz="1800" spc="-1" dirty="0" err="1">
                <a:solidFill>
                  <a:srgbClr val="0F0F0F"/>
                </a:solidFill>
                <a:latin typeface="Consolas" panose="020B0609020204030204" pitchFamily="49" charset="0"/>
                <a:ea typeface="Droid Sans Fallback"/>
              </a:rPr>
              <a:t>list</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of</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lines</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is</a:t>
            </a:r>
            <a:r>
              <a:rPr lang="de-AT" sz="1800" spc="-1" dirty="0">
                <a:solidFill>
                  <a:srgbClr val="0F0F0F"/>
                </a:solidFill>
                <a:latin typeface="Consolas" panose="020B0609020204030204" pitchFamily="49" charset="0"/>
                <a:ea typeface="Droid Sans Fallback"/>
              </a:rPr>
              <a:t> {</a:t>
            </a:r>
            <a:r>
              <a:rPr lang="de-AT" sz="1800" spc="-1" dirty="0" err="1">
                <a:solidFill>
                  <a:srgbClr val="0F0F0F"/>
                </a:solidFill>
                <a:latin typeface="Consolas" panose="020B0609020204030204" pitchFamily="49" charset="0"/>
                <a:ea typeface="Droid Sans Fallback"/>
              </a:rPr>
              <a:t>lines</a:t>
            </a:r>
            <a:r>
              <a:rPr lang="de-AT" sz="1800" spc="-1" dirty="0">
                <a:solidFill>
                  <a:srgbClr val="0F0F0F"/>
                </a:solidFill>
                <a:latin typeface="Consolas" panose="020B0609020204030204" pitchFamily="49" charset="0"/>
                <a:ea typeface="Droid Sans Fallback"/>
              </a:rPr>
              <a:t>}')</a:t>
            </a:r>
            <a:endParaRPr lang="en-US" sz="1800" spc="-1" dirty="0">
              <a:latin typeface="Consolas" panose="020B0609020204030204" pitchFamily="49" charset="0"/>
            </a:endParaRPr>
          </a:p>
        </p:txBody>
      </p:sp>
      <p:sp>
        <p:nvSpPr>
          <p:cNvPr id="8" name="Google Shape;86;p2">
            <a:extLst>
              <a:ext uri="{FF2B5EF4-FFF2-40B4-BE49-F238E27FC236}">
                <a16:creationId xmlns:a16="http://schemas.microsoft.com/office/drawing/2014/main" id="{7E5E3B25-ABFA-4072-B699-22E0F2FF312F}"/>
              </a:ext>
            </a:extLst>
          </p:cNvPr>
          <p:cNvSpPr txBox="1">
            <a:spLocks/>
          </p:cNvSpPr>
          <p:nvPr/>
        </p:nvSpPr>
        <p:spPr>
          <a:xfrm>
            <a:off x="313944" y="179727"/>
            <a:ext cx="84582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r">
              <a:buClr>
                <a:schemeClr val="dk1"/>
              </a:buClr>
              <a:buSzPts val="2800"/>
            </a:pPr>
            <a:r>
              <a:rPr lang="en-US" sz="2800" b="1" dirty="0">
                <a:solidFill>
                  <a:schemeClr val="dk1"/>
                </a:solidFill>
                <a:latin typeface="Calibri"/>
                <a:cs typeface="Calibri"/>
                <a:sym typeface="Calibri"/>
              </a:rPr>
              <a:t>Reading all lines at once</a:t>
            </a:r>
            <a:endParaRPr lang="en-US"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2829</Words>
  <Application>Microsoft Office PowerPoint</Application>
  <PresentationFormat>Bildschirmpräsentation (4:3)</PresentationFormat>
  <Paragraphs>406</Paragraphs>
  <Slides>39</Slides>
  <Notes>39</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39</vt:i4>
      </vt:variant>
    </vt:vector>
  </HeadingPairs>
  <TitlesOfParts>
    <vt:vector size="49" baseType="lpstr">
      <vt:lpstr>Droid Sans Fallback</vt:lpstr>
      <vt:lpstr>Symbol</vt:lpstr>
      <vt:lpstr>Calibri</vt:lpstr>
      <vt:lpstr>Cambria Math</vt:lpstr>
      <vt:lpstr>Arial</vt:lpstr>
      <vt:lpstr>Blackadder ITC</vt:lpstr>
      <vt:lpstr>Consolas</vt:lpstr>
      <vt:lpstr>Times New Roman</vt:lpstr>
      <vt:lpstr>Wingdings</vt:lpstr>
      <vt:lpstr>Office Theme</vt:lpstr>
      <vt:lpstr>Fundamentals of Computer Science and Programming </vt:lpstr>
      <vt:lpstr>Outline</vt:lpstr>
      <vt:lpstr>File I/O</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CSV files and module imports</vt:lpstr>
      <vt:lpstr>PowerPoint-Präsentation</vt:lpstr>
      <vt:lpstr>PowerPoint-Präsentation</vt:lpstr>
      <vt:lpstr>PowerPoint-Präsentation</vt:lpstr>
      <vt:lpstr>PowerPoint-Präsentation</vt:lpstr>
      <vt:lpstr>Pandas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Examples</vt:lpstr>
      <vt:lpstr>Example with pandas and CSV files</vt:lpstr>
      <vt:lpstr>Exercise</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Denis Helic</cp:lastModifiedBy>
  <cp:revision>1096</cp:revision>
  <dcterms:modified xsi:type="dcterms:W3CDTF">2022-11-22T06:27:05Z</dcterms:modified>
</cp:coreProperties>
</file>