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37"/>
  </p:notesMasterIdLst>
  <p:sldIdLst>
    <p:sldId id="256" r:id="rId3"/>
    <p:sldId id="408" r:id="rId4"/>
    <p:sldId id="499" r:id="rId5"/>
    <p:sldId id="398" r:id="rId6"/>
    <p:sldId id="399" r:id="rId7"/>
    <p:sldId id="576" r:id="rId8"/>
    <p:sldId id="577" r:id="rId9"/>
    <p:sldId id="578" r:id="rId10"/>
    <p:sldId id="579" r:id="rId11"/>
    <p:sldId id="581" r:id="rId12"/>
    <p:sldId id="587" r:id="rId13"/>
    <p:sldId id="582" r:id="rId14"/>
    <p:sldId id="583" r:id="rId15"/>
    <p:sldId id="584" r:id="rId16"/>
    <p:sldId id="585" r:id="rId17"/>
    <p:sldId id="586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7" r:id="rId35"/>
    <p:sldId id="606" r:id="rId36"/>
  </p:sldIdLst>
  <p:sldSz cx="9144000" cy="6858000" type="screen4x3"/>
  <p:notesSz cx="7099300" cy="10234613"/>
  <p:embeddedFontLst>
    <p:embeddedFont>
      <p:font typeface="Blackadder ITC" panose="04020505051007020D02" pitchFamily="82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mbria Math" panose="02040503050406030204" pitchFamily="18" charset="0"/>
      <p:regular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CECE8"/>
    <a:srgbClr val="F8D7CD"/>
    <a:srgbClr val="BFBFBF"/>
    <a:srgbClr val="32CD32"/>
    <a:srgbClr val="1E90FF"/>
    <a:srgbClr val="D3242A"/>
    <a:srgbClr val="EDEDED"/>
    <a:srgbClr val="ED7D31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0C529-5FF6-DF91-408E-CA6877BEA450}" v="10" dt="2022-02-28T12:12:33.858"/>
    <p1510:client id="{690A8561-0462-61C5-122F-B37E0D33A249}" v="452" dt="2022-02-25T18:00:28.886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2" autoAdjust="0"/>
  </p:normalViewPr>
  <p:slideViewPr>
    <p:cSldViewPr snapToGrid="0">
      <p:cViewPr varScale="1">
        <p:scale>
          <a:sx n="133" d="100"/>
          <a:sy n="133" d="100"/>
        </p:scale>
        <p:origin x="2268" y="13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84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82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8" Type="http://schemas.openxmlformats.org/officeDocument/2006/relationships/slide" Target="slides/slide6.xml"/><Relationship Id="rId80" Type="http://customschemas.google.com/relationships/presentationmetadata" Target="metadata"/><Relationship Id="rId85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an" userId="S::daniel.dan@modul.ac.at::e2a95533-a292-400e-bcf5-c81090ef720f" providerId="AD" clId="Web-{B0536F86-C883-7A67-11FA-EA747C9A93F9}"/>
    <pc:docChg chg="addSld delSld modSld sldOrd">
      <pc:chgData name="Daniel Dan" userId="S::daniel.dan@modul.ac.at::e2a95533-a292-400e-bcf5-c81090ef720f" providerId="AD" clId="Web-{B0536F86-C883-7A67-11FA-EA747C9A93F9}" dt="2022-02-27T19:54:03.084" v="2519"/>
      <pc:docMkLst>
        <pc:docMk/>
      </pc:docMkLst>
      <pc:sldChg chg="modSp">
        <pc:chgData name="Daniel Dan" userId="S::daniel.dan@modul.ac.at::e2a95533-a292-400e-bcf5-c81090ef720f" providerId="AD" clId="Web-{B0536F86-C883-7A67-11FA-EA747C9A93F9}" dt="2022-02-27T19:41:23.940" v="1323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B0536F86-C883-7A67-11FA-EA747C9A93F9}" dt="2022-02-27T19:41:23.940" v="1323" actId="20577"/>
          <ac:spMkLst>
            <pc:docMk/>
            <pc:sldMk cId="0" sldId="257"/>
            <ac:spMk id="87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0:47:02.715" v="4" actId="20577"/>
        <pc:sldMkLst>
          <pc:docMk/>
          <pc:sldMk cId="0" sldId="258"/>
        </pc:sldMkLst>
        <pc:spChg chg="mod">
          <ac:chgData name="Daniel Dan" userId="S::daniel.dan@modul.ac.at::e2a95533-a292-400e-bcf5-c81090ef720f" providerId="AD" clId="Web-{B0536F86-C883-7A67-11FA-EA747C9A93F9}" dt="2022-02-27T10:47:02.715" v="4" actId="20577"/>
          <ac:spMkLst>
            <pc:docMk/>
            <pc:sldMk cId="0" sldId="258"/>
            <ac:spMk id="2" creationId="{2AC6E17C-95F6-43A8-9683-8D544AABF34F}"/>
          </ac:spMkLst>
        </pc:spChg>
      </pc:sldChg>
      <pc:sldChg chg="addSp modSp">
        <pc:chgData name="Daniel Dan" userId="S::daniel.dan@modul.ac.at::e2a95533-a292-400e-bcf5-c81090ef720f" providerId="AD" clId="Web-{B0536F86-C883-7A67-11FA-EA747C9A93F9}" dt="2022-02-27T11:12:59.042" v="70" actId="1076"/>
        <pc:sldMkLst>
          <pc:docMk/>
          <pc:sldMk cId="0" sldId="262"/>
        </pc:sldMkLst>
        <pc:spChg chg="mod">
          <ac:chgData name="Daniel Dan" userId="S::daniel.dan@modul.ac.at::e2a95533-a292-400e-bcf5-c81090ef720f" providerId="AD" clId="Web-{B0536F86-C883-7A67-11FA-EA747C9A93F9}" dt="2022-02-27T11:09:47.609" v="63" actId="20577"/>
          <ac:spMkLst>
            <pc:docMk/>
            <pc:sldMk cId="0" sldId="262"/>
            <ac:spMk id="12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0:05.735" v="66" actId="20577"/>
          <ac:spMkLst>
            <pc:docMk/>
            <pc:sldMk cId="0" sldId="262"/>
            <ac:spMk id="12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2:59.042" v="70" actId="1076"/>
          <ac:picMkLst>
            <pc:docMk/>
            <pc:sldMk cId="0" sldId="262"/>
            <ac:picMk id="2" creationId="{04DAB524-A9F3-4A49-A8C0-8C2EC209D27E}"/>
          </ac:picMkLst>
        </pc:picChg>
      </pc:sldChg>
      <pc:sldChg chg="addSp modSp">
        <pc:chgData name="Daniel Dan" userId="S::daniel.dan@modul.ac.at::e2a95533-a292-400e-bcf5-c81090ef720f" providerId="AD" clId="Web-{B0536F86-C883-7A67-11FA-EA747C9A93F9}" dt="2022-02-27T11:16:29.475" v="102" actId="20577"/>
        <pc:sldMkLst>
          <pc:docMk/>
          <pc:sldMk cId="0" sldId="263"/>
        </pc:sldMkLst>
        <pc:spChg chg="add mod">
          <ac:chgData name="Daniel Dan" userId="S::daniel.dan@modul.ac.at::e2a95533-a292-400e-bcf5-c81090ef720f" providerId="AD" clId="Web-{B0536F86-C883-7A67-11FA-EA747C9A93F9}" dt="2022-02-27T11:16:29.475" v="102" actId="20577"/>
          <ac:spMkLst>
            <pc:docMk/>
            <pc:sldMk cId="0" sldId="263"/>
            <ac:spMk id="3" creationId="{4D3EA09A-1AEA-41F2-997D-E1849B0F2163}"/>
          </ac:spMkLst>
        </pc:spChg>
        <pc:spChg chg="mod">
          <ac:chgData name="Daniel Dan" userId="S::daniel.dan@modul.ac.at::e2a95533-a292-400e-bcf5-c81090ef720f" providerId="AD" clId="Web-{B0536F86-C883-7A67-11FA-EA747C9A93F9}" dt="2022-02-27T11:13:47.904" v="74" actId="20577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5:24.347" v="86" actId="20577"/>
          <ac:spMkLst>
            <pc:docMk/>
            <pc:sldMk cId="0" sldId="263"/>
            <ac:spMk id="135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5:31.675" v="89" actId="14100"/>
          <ac:picMkLst>
            <pc:docMk/>
            <pc:sldMk cId="0" sldId="263"/>
            <ac:picMk id="2" creationId="{A4BEBE51-DC18-4D86-A4F0-FACE4AD031D8}"/>
          </ac:picMkLst>
        </pc:picChg>
      </pc:sldChg>
      <pc:sldChg chg="addSp delSp modSp">
        <pc:chgData name="Daniel Dan" userId="S::daniel.dan@modul.ac.at::e2a95533-a292-400e-bcf5-c81090ef720f" providerId="AD" clId="Web-{B0536F86-C883-7A67-11FA-EA747C9A93F9}" dt="2022-02-27T11:36:49.627" v="332" actId="1076"/>
        <pc:sldMkLst>
          <pc:docMk/>
          <pc:sldMk cId="0" sldId="264"/>
        </pc:sldMkLst>
        <pc:spChg chg="add mod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3" creationId="{FA7269B2-5EAC-40A0-BC78-8699C651F14B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0:26.317" v="111"/>
          <ac:spMkLst>
            <pc:docMk/>
            <pc:sldMk cId="0" sldId="264"/>
            <ac:spMk id="4" creationId="{594DD0DF-F057-4111-B631-0FE84BCCDA1B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0:53.662" v="114"/>
          <ac:spMkLst>
            <pc:docMk/>
            <pc:sldMk cId="0" sldId="264"/>
            <ac:spMk id="5" creationId="{9FE7237F-E970-451C-B9BA-A3A8ECB8F5BD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1:04.241" v="116"/>
          <ac:spMkLst>
            <pc:docMk/>
            <pc:sldMk cId="0" sldId="264"/>
            <ac:spMk id="6" creationId="{FFBBD527-BAAF-458A-915A-72F1C6D56E7C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1:40.274" v="120"/>
          <ac:spMkLst>
            <pc:docMk/>
            <pc:sldMk cId="0" sldId="264"/>
            <ac:spMk id="7" creationId="{B1D5E76B-264B-4A72-AB89-9522D065674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8.503" v="148" actId="1076"/>
          <ac:spMkLst>
            <pc:docMk/>
            <pc:sldMk cId="0" sldId="264"/>
            <ac:spMk id="8" creationId="{12ED535B-6CCF-43FC-81E9-04835CE0D12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43.015" v="215" actId="20577"/>
          <ac:spMkLst>
            <pc:docMk/>
            <pc:sldMk cId="0" sldId="264"/>
            <ac:spMk id="12" creationId="{A73186A8-BEB2-4989-9C4B-6A12C1481E2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45.175" v="150" actId="1076"/>
          <ac:spMkLst>
            <pc:docMk/>
            <pc:sldMk cId="0" sldId="264"/>
            <ac:spMk id="13" creationId="{67FE433E-2D4C-4D9A-9E36-4ECF262E5DAA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3.954" v="139" actId="14100"/>
          <ac:spMkLst>
            <pc:docMk/>
            <pc:sldMk cId="0" sldId="264"/>
            <ac:spMk id="14" creationId="{7222F7DF-9180-46F4-A269-AA6E4230EE0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8.938" v="142" actId="1076"/>
          <ac:spMkLst>
            <pc:docMk/>
            <pc:sldMk cId="0" sldId="264"/>
            <ac:spMk id="15" creationId="{5BFFB2CD-BB7C-403E-A6ED-0FB8A30D704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04.017" v="143" actId="1076"/>
          <ac:spMkLst>
            <pc:docMk/>
            <pc:sldMk cId="0" sldId="264"/>
            <ac:spMk id="16" creationId="{2C9E1B4A-8E9D-432E-AEFB-8382DAA6AD5F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6" actId="1076"/>
          <ac:spMkLst>
            <pc:docMk/>
            <pc:sldMk cId="0" sldId="264"/>
            <ac:spMk id="17" creationId="{AA5ADC1B-F307-4221-9E8B-40A4A8919F5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7" actId="1076"/>
          <ac:spMkLst>
            <pc:docMk/>
            <pc:sldMk cId="0" sldId="264"/>
            <ac:spMk id="18" creationId="{5EE5DB66-D0EC-4202-AA15-D7A5337D822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29.905" v="214" actId="1076"/>
          <ac:spMkLst>
            <pc:docMk/>
            <pc:sldMk cId="0" sldId="264"/>
            <ac:spMk id="20" creationId="{294E924A-BA10-4FD7-983B-9E1FB12B655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3:09.005" v="243" actId="1076"/>
          <ac:spMkLst>
            <pc:docMk/>
            <pc:sldMk cId="0" sldId="264"/>
            <ac:spMk id="28" creationId="{BB30CBD7-0375-4DF7-B0AE-753ED713CE6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2:58.707" v="242" actId="1076"/>
          <ac:spMkLst>
            <pc:docMk/>
            <pc:sldMk cId="0" sldId="264"/>
            <ac:spMk id="29" creationId="{58EDA8A9-9308-4A04-BC70-F2C750A11B10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06.508" v="266" actId="1076"/>
          <ac:spMkLst>
            <pc:docMk/>
            <pc:sldMk cId="0" sldId="264"/>
            <ac:spMk id="30" creationId="{E1491593-CF0A-47E4-95A2-DBC0183F0411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39.057" v="280" actId="1076"/>
          <ac:spMkLst>
            <pc:docMk/>
            <pc:sldMk cId="0" sldId="264"/>
            <ac:spMk id="31" creationId="{BB428BE3-86D3-42A5-A89C-3436F402C584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27.500" v="310" actId="1076"/>
          <ac:spMkLst>
            <pc:docMk/>
            <pc:sldMk cId="0" sldId="264"/>
            <ac:spMk id="32" creationId="{279491CC-92A2-4D7E-B858-DE9D2B45C3E3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5:45.420" v="303" actId="14100"/>
          <ac:spMkLst>
            <pc:docMk/>
            <pc:sldMk cId="0" sldId="264"/>
            <ac:spMk id="33" creationId="{40FF0825-F225-46DC-B574-954EC9D85CDC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49.627" v="332" actId="1076"/>
          <ac:spMkLst>
            <pc:docMk/>
            <pc:sldMk cId="0" sldId="264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17:25.947" v="107" actId="20577"/>
          <ac:spMkLst>
            <pc:docMk/>
            <pc:sldMk cId="0" sldId="264"/>
            <ac:spMk id="141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142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17:31.948" v="109"/>
          <ac:picMkLst>
            <pc:docMk/>
            <pc:sldMk cId="0" sldId="264"/>
            <ac:picMk id="143" creationId="{00000000-0000-0000-0000-000000000000}"/>
          </ac:picMkLst>
        </pc:picChg>
        <pc:cxnChg chg="add del mod">
          <ac:chgData name="Daniel Dan" userId="S::daniel.dan@modul.ac.at::e2a95533-a292-400e-bcf5-c81090ef720f" providerId="AD" clId="Web-{B0536F86-C883-7A67-11FA-EA747C9A93F9}" dt="2022-02-27T11:25:24.146" v="154"/>
          <ac:cxnSpMkLst>
            <pc:docMk/>
            <pc:sldMk cId="0" sldId="264"/>
            <ac:cxnSpMk id="9" creationId="{BF87AA38-1352-47BE-95D5-DF18E06337B9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6:13.368" v="161" actId="14100"/>
          <ac:cxnSpMkLst>
            <pc:docMk/>
            <pc:sldMk cId="0" sldId="264"/>
            <ac:cxnSpMk id="10" creationId="{70B96866-1296-4A4E-B11F-08DB35F14C8F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7:28.407" v="169" actId="14100"/>
          <ac:cxnSpMkLst>
            <pc:docMk/>
            <pc:sldMk cId="0" sldId="264"/>
            <ac:cxnSpMk id="11" creationId="{376198DB-1B98-4AED-896D-590311D6D3F6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23.039" v="184" actId="14100"/>
          <ac:cxnSpMkLst>
            <pc:docMk/>
            <pc:sldMk cId="0" sldId="264"/>
            <ac:cxnSpMk id="19" creationId="{9AB9CB49-1ED6-4394-866B-D44B63EDFF4D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57.009" v="189" actId="14100"/>
          <ac:cxnSpMkLst>
            <pc:docMk/>
            <pc:sldMk cId="0" sldId="264"/>
            <ac:cxnSpMk id="23" creationId="{3871D6BC-8253-4619-89DB-FD9BB0355CF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48.540" v="188" actId="14100"/>
          <ac:cxnSpMkLst>
            <pc:docMk/>
            <pc:sldMk cId="0" sldId="264"/>
            <ac:cxnSpMk id="24" creationId="{E59A18B9-127C-4DF3-9AB0-6FEDE2BADEE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36.918" v="195" actId="14100"/>
          <ac:cxnSpMkLst>
            <pc:docMk/>
            <pc:sldMk cId="0" sldId="264"/>
            <ac:cxnSpMk id="25" creationId="{7D7AB94C-518D-4577-809B-350181669BF3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17.136" v="192" actId="14100"/>
          <ac:cxnSpMkLst>
            <pc:docMk/>
            <pc:sldMk cId="0" sldId="264"/>
            <ac:cxnSpMk id="26" creationId="{2C51D958-D2C4-4B86-BF14-2AE35FC1DC40}"/>
          </ac:cxnSpMkLst>
        </pc:cxnChg>
      </pc:sldChg>
      <pc:sldChg chg="delSp modSp">
        <pc:chgData name="Daniel Dan" userId="S::daniel.dan@modul.ac.at::e2a95533-a292-400e-bcf5-c81090ef720f" providerId="AD" clId="Web-{B0536F86-C883-7A67-11FA-EA747C9A93F9}" dt="2022-02-27T17:52:45.324" v="532" actId="20577"/>
        <pc:sldMkLst>
          <pc:docMk/>
          <pc:sldMk cId="0" sldId="265"/>
        </pc:sldMkLst>
        <pc:spChg chg="mod">
          <ac:chgData name="Daniel Dan" userId="S::daniel.dan@modul.ac.at::e2a95533-a292-400e-bcf5-c81090ef720f" providerId="AD" clId="Web-{B0536F86-C883-7A67-11FA-EA747C9A93F9}" dt="2022-02-27T17:52:00.682" v="525" actId="20577"/>
          <ac:spMkLst>
            <pc:docMk/>
            <pc:sldMk cId="0" sldId="265"/>
            <ac:spMk id="149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7:52:45.324" v="532" actId="20577"/>
          <ac:spMkLst>
            <pc:docMk/>
            <pc:sldMk cId="0" sldId="265"/>
            <ac:spMk id="150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7:52:03.104" v="526"/>
          <ac:picMkLst>
            <pc:docMk/>
            <pc:sldMk cId="0" sldId="265"/>
            <ac:picMk id="151" creationId="{00000000-0000-0000-0000-000000000000}"/>
          </ac:picMkLst>
        </pc:picChg>
      </pc:sldChg>
      <pc:sldChg chg="addSp modSp del">
        <pc:chgData name="Daniel Dan" userId="S::daniel.dan@modul.ac.at::e2a95533-a292-400e-bcf5-c81090ef720f" providerId="AD" clId="Web-{B0536F86-C883-7A67-11FA-EA747C9A93F9}" dt="2022-02-27T18:13:29.373" v="612"/>
        <pc:sldMkLst>
          <pc:docMk/>
          <pc:sldMk cId="0" sldId="266"/>
        </pc:sldMkLst>
        <pc:spChg chg="mod">
          <ac:chgData name="Daniel Dan" userId="S::daniel.dan@modul.ac.at::e2a95533-a292-400e-bcf5-c81090ef720f" providerId="AD" clId="Web-{B0536F86-C883-7A67-11FA-EA747C9A93F9}" dt="2022-02-27T17:53:52.500" v="549" actId="20577"/>
          <ac:spMkLst>
            <pc:docMk/>
            <pc:sldMk cId="0" sldId="266"/>
            <ac:spMk id="15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8:05:07.269" v="577" actId="20577"/>
          <ac:spMkLst>
            <pc:docMk/>
            <pc:sldMk cId="0" sldId="266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03:58.094" v="565" actId="1076"/>
          <ac:picMkLst>
            <pc:docMk/>
            <pc:sldMk cId="0" sldId="266"/>
            <ac:picMk id="2" creationId="{2A515699-D87A-4013-808B-5A3F43412698}"/>
          </ac:picMkLst>
        </pc:picChg>
      </pc:sldChg>
      <pc:sldChg chg="del">
        <pc:chgData name="Daniel Dan" userId="S::daniel.dan@modul.ac.at::e2a95533-a292-400e-bcf5-c81090ef720f" providerId="AD" clId="Web-{B0536F86-C883-7A67-11FA-EA747C9A93F9}" dt="2022-02-27T19:40:30.314" v="1310"/>
        <pc:sldMkLst>
          <pc:docMk/>
          <pc:sldMk cId="0" sldId="267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9"/>
        <pc:sldMkLst>
          <pc:docMk/>
          <pc:sldMk cId="0" sldId="268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8"/>
        <pc:sldMkLst>
          <pc:docMk/>
          <pc:sldMk cId="0" sldId="269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7"/>
        <pc:sldMkLst>
          <pc:docMk/>
          <pc:sldMk cId="0" sldId="27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6"/>
        <pc:sldMkLst>
          <pc:docMk/>
          <pc:sldMk cId="0" sldId="27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5"/>
        <pc:sldMkLst>
          <pc:docMk/>
          <pc:sldMk cId="0" sldId="27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4"/>
        <pc:sldMkLst>
          <pc:docMk/>
          <pc:sldMk cId="0" sldId="27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3"/>
        <pc:sldMkLst>
          <pc:docMk/>
          <pc:sldMk cId="0" sldId="27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2"/>
        <pc:sldMkLst>
          <pc:docMk/>
          <pc:sldMk cId="0" sldId="275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1"/>
        <pc:sldMkLst>
          <pc:docMk/>
          <pc:sldMk cId="0" sldId="276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0"/>
        <pc:sldMkLst>
          <pc:docMk/>
          <pc:sldMk cId="0" sldId="277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9"/>
        <pc:sldMkLst>
          <pc:docMk/>
          <pc:sldMk cId="0" sldId="278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8"/>
        <pc:sldMkLst>
          <pc:docMk/>
          <pc:sldMk cId="0" sldId="279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7"/>
        <pc:sldMkLst>
          <pc:docMk/>
          <pc:sldMk cId="0" sldId="28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6"/>
        <pc:sldMkLst>
          <pc:docMk/>
          <pc:sldMk cId="0" sldId="28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5"/>
        <pc:sldMkLst>
          <pc:docMk/>
          <pc:sldMk cId="0" sldId="28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4"/>
        <pc:sldMkLst>
          <pc:docMk/>
          <pc:sldMk cId="0" sldId="28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3"/>
        <pc:sldMkLst>
          <pc:docMk/>
          <pc:sldMk cId="0" sldId="28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2"/>
        <pc:sldMkLst>
          <pc:docMk/>
          <pc:sldMk cId="0" sldId="28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1"/>
        <pc:sldMkLst>
          <pc:docMk/>
          <pc:sldMk cId="0" sldId="28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0"/>
        <pc:sldMkLst>
          <pc:docMk/>
          <pc:sldMk cId="0" sldId="28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9"/>
        <pc:sldMkLst>
          <pc:docMk/>
          <pc:sldMk cId="0" sldId="28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8"/>
        <pc:sldMkLst>
          <pc:docMk/>
          <pc:sldMk cId="0" sldId="289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7"/>
        <pc:sldMkLst>
          <pc:docMk/>
          <pc:sldMk cId="0" sldId="290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6"/>
        <pc:sldMkLst>
          <pc:docMk/>
          <pc:sldMk cId="0" sldId="291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5"/>
        <pc:sldMkLst>
          <pc:docMk/>
          <pc:sldMk cId="0" sldId="292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4"/>
        <pc:sldMkLst>
          <pc:docMk/>
          <pc:sldMk cId="0" sldId="293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3"/>
        <pc:sldMkLst>
          <pc:docMk/>
          <pc:sldMk cId="0" sldId="294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2"/>
        <pc:sldMkLst>
          <pc:docMk/>
          <pc:sldMk cId="0" sldId="29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1"/>
        <pc:sldMkLst>
          <pc:docMk/>
          <pc:sldMk cId="0" sldId="29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0"/>
        <pc:sldMkLst>
          <pc:docMk/>
          <pc:sldMk cId="0" sldId="29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9"/>
        <pc:sldMkLst>
          <pc:docMk/>
          <pc:sldMk cId="0" sldId="29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8"/>
        <pc:sldMkLst>
          <pc:docMk/>
          <pc:sldMk cId="0" sldId="299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7"/>
        <pc:sldMkLst>
          <pc:docMk/>
          <pc:sldMk cId="0" sldId="300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6"/>
        <pc:sldMkLst>
          <pc:docMk/>
          <pc:sldMk cId="0" sldId="301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5"/>
        <pc:sldMkLst>
          <pc:docMk/>
          <pc:sldMk cId="0" sldId="302"/>
        </pc:sldMkLst>
      </pc:sldChg>
      <pc:sldChg chg="del">
        <pc:chgData name="Daniel Dan" userId="S::daniel.dan@modul.ac.at::e2a95533-a292-400e-bcf5-c81090ef720f" providerId="AD" clId="Web-{B0536F86-C883-7A67-11FA-EA747C9A93F9}" dt="2022-02-27T19:54:03.084" v="2519"/>
        <pc:sldMkLst>
          <pc:docMk/>
          <pc:sldMk cId="0" sldId="303"/>
        </pc:sldMkLst>
      </pc:sldChg>
      <pc:sldChg chg="modSp">
        <pc:chgData name="Daniel Dan" userId="S::daniel.dan@modul.ac.at::e2a95533-a292-400e-bcf5-c81090ef720f" providerId="AD" clId="Web-{B0536F86-C883-7A67-11FA-EA747C9A93F9}" dt="2022-02-27T19:41:28.847" v="1325" actId="20577"/>
        <pc:sldMkLst>
          <pc:docMk/>
          <pc:sldMk cId="0" sldId="304"/>
        </pc:sldMkLst>
        <pc:spChg chg="mod">
          <ac:chgData name="Daniel Dan" userId="S::daniel.dan@modul.ac.at::e2a95533-a292-400e-bcf5-c81090ef720f" providerId="AD" clId="Web-{B0536F86-C883-7A67-11FA-EA747C9A93F9}" dt="2022-02-27T19:41:28.847" v="1325" actId="20577"/>
          <ac:spMkLst>
            <pc:docMk/>
            <pc:sldMk cId="0" sldId="304"/>
            <ac:spMk id="433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9:43:45.864" v="1482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B0536F86-C883-7A67-11FA-EA747C9A93F9}" dt="2022-02-27T19:43:45.864" v="1482" actId="20577"/>
          <ac:spMkLst>
            <pc:docMk/>
            <pc:sldMk cId="0" sldId="305"/>
            <ac:spMk id="438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B0536F86-C883-7A67-11FA-EA747C9A93F9}" dt="2022-02-27T11:15:56.192" v="91" actId="20577"/>
        <pc:sldMkLst>
          <pc:docMk/>
          <pc:sldMk cId="808992841" sldId="309"/>
        </pc:sldMkLst>
        <pc:spChg chg="add mod">
          <ac:chgData name="Daniel Dan" userId="S::daniel.dan@modul.ac.at::e2a95533-a292-400e-bcf5-c81090ef720f" providerId="AD" clId="Web-{B0536F86-C883-7A67-11FA-EA747C9A93F9}" dt="2022-02-27T11:15:56.192" v="91" actId="20577"/>
          <ac:spMkLst>
            <pc:docMk/>
            <pc:sldMk cId="808992841" sldId="309"/>
            <ac:spMk id="3" creationId="{3115D5A0-2193-4443-9F84-B0DFAF8F16C7}"/>
          </ac:spMkLst>
        </pc:spChg>
        <pc:spChg chg="mod">
          <ac:chgData name="Daniel Dan" userId="S::daniel.dan@modul.ac.at::e2a95533-a292-400e-bcf5-c81090ef720f" providerId="AD" clId="Web-{B0536F86-C883-7A67-11FA-EA747C9A93F9}" dt="2022-02-27T10:50:30.164" v="16" actId="20577"/>
          <ac:spMkLst>
            <pc:docMk/>
            <pc:sldMk cId="808992841" sldId="309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0:51:43.106" v="40" actId="20577"/>
          <ac:spMkLst>
            <pc:docMk/>
            <pc:sldMk cId="808992841" sldId="309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41.040" v="21"/>
          <ac:spMkLst>
            <pc:docMk/>
            <pc:sldMk cId="808992841" sldId="309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6.555" v="17"/>
          <ac:spMkLst>
            <pc:docMk/>
            <pc:sldMk cId="808992841" sldId="309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7.774" v="19"/>
          <ac:spMkLst>
            <pc:docMk/>
            <pc:sldMk cId="808992841" sldId="309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09:11.107" v="46" actId="14100"/>
          <ac:picMkLst>
            <pc:docMk/>
            <pc:sldMk cId="808992841" sldId="309"/>
            <ac:picMk id="2" creationId="{695EDC47-AE7F-4460-88BE-3A2873850499}"/>
          </ac:picMkLst>
        </pc:picChg>
        <pc:cxnChg chg="del mod">
          <ac:chgData name="Daniel Dan" userId="S::daniel.dan@modul.ac.at::e2a95533-a292-400e-bcf5-c81090ef720f" providerId="AD" clId="Web-{B0536F86-C883-7A67-11FA-EA747C9A93F9}" dt="2022-02-27T10:50:39.540" v="20"/>
          <ac:cxnSpMkLst>
            <pc:docMk/>
            <pc:sldMk cId="808992841" sldId="309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B0536F86-C883-7A67-11FA-EA747C9A93F9}" dt="2022-02-27T10:50:36.665" v="18"/>
          <ac:cxnSpMkLst>
            <pc:docMk/>
            <pc:sldMk cId="808992841" sldId="309"/>
            <ac:cxnSpMk id="121" creationId="{00000000-0000-0000-0000-00000000000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2:15.551" v="396" actId="20577"/>
        <pc:sldMkLst>
          <pc:docMk/>
          <pc:sldMk cId="2255279033" sldId="310"/>
        </pc:sldMkLst>
        <pc:spChg chg="del">
          <ac:chgData name="Daniel Dan" userId="S::daniel.dan@modul.ac.at::e2a95533-a292-400e-bcf5-c81090ef720f" providerId="AD" clId="Web-{B0536F86-C883-7A67-11FA-EA747C9A93F9}" dt="2022-02-27T11:38:29.226" v="334"/>
          <ac:spMkLst>
            <pc:docMk/>
            <pc:sldMk cId="2255279033" sldId="310"/>
            <ac:spMk id="3" creationId="{FA7269B2-5EAC-40A0-BC78-8699C651F14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42:15.551" v="396" actId="20577"/>
          <ac:spMkLst>
            <pc:docMk/>
            <pc:sldMk cId="2255279033" sldId="310"/>
            <ac:spMk id="4" creationId="{E8CB220C-C520-4842-AAF7-BCBE3FD1411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4"/>
          <ac:spMkLst>
            <pc:docMk/>
            <pc:sldMk cId="2255279033" sldId="310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3"/>
          <ac:spMkLst>
            <pc:docMk/>
            <pc:sldMk cId="2255279033" sldId="310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2"/>
          <ac:spMkLst>
            <pc:docMk/>
            <pc:sldMk cId="2255279033" sldId="310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39:15.088" v="385"/>
          <ac:spMkLst>
            <pc:docMk/>
            <pc:sldMk cId="2255279033" sldId="310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1"/>
          <ac:spMkLst>
            <pc:docMk/>
            <pc:sldMk cId="2255279033" sldId="310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0"/>
          <ac:spMkLst>
            <pc:docMk/>
            <pc:sldMk cId="2255279033" sldId="310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9"/>
          <ac:spMkLst>
            <pc:docMk/>
            <pc:sldMk cId="2255279033" sldId="310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8"/>
          <ac:spMkLst>
            <pc:docMk/>
            <pc:sldMk cId="2255279033" sldId="310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0"/>
          <ac:spMkLst>
            <pc:docMk/>
            <pc:sldMk cId="2255279033" sldId="310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9"/>
          <ac:spMkLst>
            <pc:docMk/>
            <pc:sldMk cId="2255279033" sldId="310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8"/>
          <ac:spMkLst>
            <pc:docMk/>
            <pc:sldMk cId="2255279033" sldId="310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7"/>
          <ac:spMkLst>
            <pc:docMk/>
            <pc:sldMk cId="2255279033" sldId="310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6"/>
          <ac:spMkLst>
            <pc:docMk/>
            <pc:sldMk cId="2255279033" sldId="310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5"/>
          <ac:spMkLst>
            <pc:docMk/>
            <pc:sldMk cId="2255279033" sldId="310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4"/>
          <ac:spMkLst>
            <pc:docMk/>
            <pc:sldMk cId="2255279033" sldId="310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3"/>
          <ac:spMkLst>
            <pc:docMk/>
            <pc:sldMk cId="2255279033" sldId="310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39:05.462" v="362" actId="20577"/>
          <ac:spMkLst>
            <pc:docMk/>
            <pc:sldMk cId="2255279033" sldId="310"/>
            <ac:spMk id="141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39:37.402" v="391" actId="1076"/>
          <ac:picMkLst>
            <pc:docMk/>
            <pc:sldMk cId="2255279033" sldId="310"/>
            <ac:picMk id="2" creationId="{00243F75-935B-4A75-934D-972B513C5EF1}"/>
          </ac:picMkLst>
        </pc:picChg>
        <pc:cxnChg chg="del">
          <ac:chgData name="Daniel Dan" userId="S::daniel.dan@modul.ac.at::e2a95533-a292-400e-bcf5-c81090ef720f" providerId="AD" clId="Web-{B0536F86-C883-7A67-11FA-EA747C9A93F9}" dt="2022-02-27T11:39:13.150" v="377"/>
          <ac:cxnSpMkLst>
            <pc:docMk/>
            <pc:sldMk cId="2255279033" sldId="310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6"/>
          <ac:cxnSpMkLst>
            <pc:docMk/>
            <pc:sldMk cId="2255279033" sldId="310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5"/>
          <ac:cxnSpMkLst>
            <pc:docMk/>
            <pc:sldMk cId="2255279033" sldId="310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4"/>
          <ac:cxnSpMkLst>
            <pc:docMk/>
            <pc:sldMk cId="2255279033" sldId="310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3"/>
          <ac:cxnSpMkLst>
            <pc:docMk/>
            <pc:sldMk cId="2255279033" sldId="310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2"/>
          <ac:cxnSpMkLst>
            <pc:docMk/>
            <pc:sldMk cId="2255279033" sldId="310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1"/>
          <ac:cxnSpMkLst>
            <pc:docMk/>
            <pc:sldMk cId="2255279033" sldId="310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5:26.031" v="464" actId="20577"/>
        <pc:sldMkLst>
          <pc:docMk/>
          <pc:sldMk cId="3047330159" sldId="311"/>
        </pc:sldMkLst>
        <pc:spChg chg="add mod">
          <ac:chgData name="Daniel Dan" userId="S::daniel.dan@modul.ac.at::e2a95533-a292-400e-bcf5-c81090ef720f" providerId="AD" clId="Web-{B0536F86-C883-7A67-11FA-EA747C9A93F9}" dt="2022-02-27T11:43:29.009" v="446" actId="20577"/>
          <ac:spMkLst>
            <pc:docMk/>
            <pc:sldMk cId="3047330159" sldId="311"/>
            <ac:spMk id="2" creationId="{89365D37-3590-43F3-850E-038EA4D84B9A}"/>
          </ac:spMkLst>
        </pc:spChg>
        <pc:spChg chg="del">
          <ac:chgData name="Daniel Dan" userId="S::daniel.dan@modul.ac.at::e2a95533-a292-400e-bcf5-c81090ef720f" providerId="AD" clId="Web-{B0536F86-C883-7A67-11FA-EA747C9A93F9}" dt="2022-02-27T11:45:12.999" v="447"/>
          <ac:spMkLst>
            <pc:docMk/>
            <pc:sldMk cId="3047330159" sldId="311"/>
            <ac:spMk id="3" creationId="{FA7269B2-5EAC-40A0-BC78-8699C651F14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20"/>
          <ac:spMkLst>
            <pc:docMk/>
            <pc:sldMk cId="3047330159" sldId="311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9"/>
          <ac:spMkLst>
            <pc:docMk/>
            <pc:sldMk cId="3047330159" sldId="311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8"/>
          <ac:spMkLst>
            <pc:docMk/>
            <pc:sldMk cId="3047330159" sldId="311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7"/>
          <ac:spMkLst>
            <pc:docMk/>
            <pc:sldMk cId="3047330159" sldId="311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6"/>
          <ac:spMkLst>
            <pc:docMk/>
            <pc:sldMk cId="3047330159" sldId="311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5"/>
          <ac:spMkLst>
            <pc:docMk/>
            <pc:sldMk cId="3047330159" sldId="311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4"/>
          <ac:spMkLst>
            <pc:docMk/>
            <pc:sldMk cId="3047330159" sldId="311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3"/>
          <ac:spMkLst>
            <pc:docMk/>
            <pc:sldMk cId="3047330159" sldId="311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5"/>
          <ac:spMkLst>
            <pc:docMk/>
            <pc:sldMk cId="3047330159" sldId="311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4"/>
          <ac:spMkLst>
            <pc:docMk/>
            <pc:sldMk cId="3047330159" sldId="311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3"/>
          <ac:spMkLst>
            <pc:docMk/>
            <pc:sldMk cId="3047330159" sldId="311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2"/>
          <ac:spMkLst>
            <pc:docMk/>
            <pc:sldMk cId="3047330159" sldId="311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1"/>
          <ac:spMkLst>
            <pc:docMk/>
            <pc:sldMk cId="3047330159" sldId="311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0"/>
          <ac:spMkLst>
            <pc:docMk/>
            <pc:sldMk cId="3047330159" sldId="311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9"/>
          <ac:spMkLst>
            <pc:docMk/>
            <pc:sldMk cId="3047330159" sldId="311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8"/>
          <ac:spMkLst>
            <pc:docMk/>
            <pc:sldMk cId="3047330159" sldId="311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45:26.031" v="464" actId="20577"/>
          <ac:spMkLst>
            <pc:docMk/>
            <pc:sldMk cId="3047330159" sldId="311"/>
            <ac:spMk id="141" creationId="{00000000-0000-0000-0000-000000000000}"/>
          </ac:spMkLst>
        </pc:spChg>
        <pc:cxnChg chg="del">
          <ac:chgData name="Daniel Dan" userId="S::daniel.dan@modul.ac.at::e2a95533-a292-400e-bcf5-c81090ef720f" providerId="AD" clId="Web-{B0536F86-C883-7A67-11FA-EA747C9A93F9}" dt="2022-02-27T11:42:28.240" v="412"/>
          <ac:cxnSpMkLst>
            <pc:docMk/>
            <pc:sldMk cId="3047330159" sldId="311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1"/>
          <ac:cxnSpMkLst>
            <pc:docMk/>
            <pc:sldMk cId="3047330159" sldId="311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0"/>
          <ac:cxnSpMkLst>
            <pc:docMk/>
            <pc:sldMk cId="3047330159" sldId="311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9"/>
          <ac:cxnSpMkLst>
            <pc:docMk/>
            <pc:sldMk cId="3047330159" sldId="311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8"/>
          <ac:cxnSpMkLst>
            <pc:docMk/>
            <pc:sldMk cId="3047330159" sldId="311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7"/>
          <ac:cxnSpMkLst>
            <pc:docMk/>
            <pc:sldMk cId="3047330159" sldId="311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6"/>
          <ac:cxnSpMkLst>
            <pc:docMk/>
            <pc:sldMk cId="3047330159" sldId="311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7:51:38.852" v="518" actId="20577"/>
        <pc:sldMkLst>
          <pc:docMk/>
          <pc:sldMk cId="3962950277" sldId="312"/>
        </pc:sldMkLst>
        <pc:spChg chg="add mod">
          <ac:chgData name="Daniel Dan" userId="S::daniel.dan@modul.ac.at::e2a95533-a292-400e-bcf5-c81090ef720f" providerId="AD" clId="Web-{B0536F86-C883-7A67-11FA-EA747C9A93F9}" dt="2022-02-27T11:46:33.847" v="494" actId="20577"/>
          <ac:spMkLst>
            <pc:docMk/>
            <pc:sldMk cId="3962950277" sldId="312"/>
            <ac:spMk id="3" creationId="{F7BAE381-3B77-4D2E-80C7-AFE28DDF32F8}"/>
          </ac:spMkLst>
        </pc:spChg>
        <pc:spChg chg="mod">
          <ac:chgData name="Daniel Dan" userId="S::daniel.dan@modul.ac.at::e2a95533-a292-400e-bcf5-c81090ef720f" providerId="AD" clId="Web-{B0536F86-C883-7A67-11FA-EA747C9A93F9}" dt="2022-02-27T17:51:38.852" v="518" actId="20577"/>
          <ac:spMkLst>
            <pc:docMk/>
            <pc:sldMk cId="3962950277" sldId="312"/>
            <ac:spMk id="4" creationId="{E8CB220C-C520-4842-AAF7-BCBE3FD1411D}"/>
          </ac:spMkLst>
        </pc:spChg>
        <pc:spChg chg="mod">
          <ac:chgData name="Daniel Dan" userId="S::daniel.dan@modul.ac.at::e2a95533-a292-400e-bcf5-c81090ef720f" providerId="AD" clId="Web-{B0536F86-C883-7A67-11FA-EA747C9A93F9}" dt="2022-02-27T17:49:17.970" v="510" actId="20577"/>
          <ac:spMkLst>
            <pc:docMk/>
            <pc:sldMk cId="3962950277" sldId="312"/>
            <ac:spMk id="141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45:38.172" v="466"/>
          <ac:picMkLst>
            <pc:docMk/>
            <pc:sldMk cId="3962950277" sldId="312"/>
            <ac:picMk id="2" creationId="{00243F75-935B-4A75-934D-972B513C5EF1}"/>
          </ac:picMkLst>
        </pc:picChg>
        <pc:picChg chg="add del mod">
          <ac:chgData name="Daniel Dan" userId="S::daniel.dan@modul.ac.at::e2a95533-a292-400e-bcf5-c81090ef720f" providerId="AD" clId="Web-{B0536F86-C883-7A67-11FA-EA747C9A93F9}" dt="2022-02-27T17:51:10.867" v="513"/>
          <ac:picMkLst>
            <pc:docMk/>
            <pc:sldMk cId="3962950277" sldId="312"/>
            <ac:picMk id="2" creationId="{F3990193-43DE-4DF3-9CF1-B07BD86D484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7:51:24.961" v="515" actId="1076"/>
          <ac:picMkLst>
            <pc:docMk/>
            <pc:sldMk cId="3962950277" sldId="312"/>
            <ac:picMk id="5" creationId="{CB7C1570-F39B-4FBB-8212-21BA64259AB2}"/>
          </ac:picMkLst>
        </pc:picChg>
      </pc:sldChg>
      <pc:sldChg chg="modSp add replId">
        <pc:chgData name="Daniel Dan" userId="S::daniel.dan@modul.ac.at::e2a95533-a292-400e-bcf5-c81090ef720f" providerId="AD" clId="Web-{B0536F86-C883-7A67-11FA-EA747C9A93F9}" dt="2022-02-27T17:53:43.593" v="540" actId="20577"/>
        <pc:sldMkLst>
          <pc:docMk/>
          <pc:sldMk cId="883025682" sldId="313"/>
        </pc:sldMkLst>
        <pc:spChg chg="mod">
          <ac:chgData name="Daniel Dan" userId="S::daniel.dan@modul.ac.at::e2a95533-a292-400e-bcf5-c81090ef720f" providerId="AD" clId="Web-{B0536F86-C883-7A67-11FA-EA747C9A93F9}" dt="2022-02-27T17:53:43.593" v="540" actId="20577"/>
          <ac:spMkLst>
            <pc:docMk/>
            <pc:sldMk cId="883025682" sldId="313"/>
            <ac:spMk id="150" creationId="{00000000-0000-0000-0000-000000000000}"/>
          </ac:spMkLst>
        </pc:spChg>
      </pc:sldChg>
      <pc:sldChg chg="addSp modSp add ord replId">
        <pc:chgData name="Daniel Dan" userId="S::daniel.dan@modul.ac.at::e2a95533-a292-400e-bcf5-c81090ef720f" providerId="AD" clId="Web-{B0536F86-C883-7A67-11FA-EA747C9A93F9}" dt="2022-02-27T18:15:00.596" v="614" actId="20577"/>
        <pc:sldMkLst>
          <pc:docMk/>
          <pc:sldMk cId="61331412" sldId="314"/>
        </pc:sldMkLst>
        <pc:spChg chg="add mod">
          <ac:chgData name="Daniel Dan" userId="S::daniel.dan@modul.ac.at::e2a95533-a292-400e-bcf5-c81090ef720f" providerId="AD" clId="Web-{B0536F86-C883-7A67-11FA-EA747C9A93F9}" dt="2022-02-27T18:15:00.596" v="614" actId="20577"/>
          <ac:spMkLst>
            <pc:docMk/>
            <pc:sldMk cId="61331412" sldId="314"/>
            <ac:spMk id="3" creationId="{B6A28984-A9FA-4B39-B437-69AA110E10AB}"/>
          </ac:spMkLst>
        </pc:spChg>
        <pc:spChg chg="mod">
          <ac:chgData name="Daniel Dan" userId="S::daniel.dan@modul.ac.at::e2a95533-a292-400e-bcf5-c81090ef720f" providerId="AD" clId="Web-{B0536F86-C883-7A67-11FA-EA747C9A93F9}" dt="2022-02-27T18:06:15.319" v="579" actId="20577"/>
          <ac:spMkLst>
            <pc:docMk/>
            <pc:sldMk cId="61331412" sldId="314"/>
            <ac:spMk id="158" creationId="{00000000-0000-0000-0000-000000000000}"/>
          </ac:spMkLst>
        </pc:spChg>
        <pc:picChg chg="mod">
          <ac:chgData name="Daniel Dan" userId="S::daniel.dan@modul.ac.at::e2a95533-a292-400e-bcf5-c81090ef720f" providerId="AD" clId="Web-{B0536F86-C883-7A67-11FA-EA747C9A93F9}" dt="2022-02-27T18:06:53.337" v="586" actId="14100"/>
          <ac:picMkLst>
            <pc:docMk/>
            <pc:sldMk cId="61331412" sldId="314"/>
            <ac:picMk id="2" creationId="{2A515699-D87A-4013-808B-5A3F43412698}"/>
          </ac:picMkLst>
        </pc:picChg>
      </pc:sldChg>
      <pc:sldChg chg="addSp delSp modSp add del ord replId">
        <pc:chgData name="Daniel Dan" userId="S::daniel.dan@modul.ac.at::e2a95533-a292-400e-bcf5-c81090ef720f" providerId="AD" clId="Web-{B0536F86-C883-7A67-11FA-EA747C9A93F9}" dt="2022-02-27T18:13:26.888" v="611"/>
        <pc:sldMkLst>
          <pc:docMk/>
          <pc:sldMk cId="2370974219" sldId="315"/>
        </pc:sldMkLst>
        <pc:spChg chg="mod">
          <ac:chgData name="Daniel Dan" userId="S::daniel.dan@modul.ac.at::e2a95533-a292-400e-bcf5-c81090ef720f" providerId="AD" clId="Web-{B0536F86-C883-7A67-11FA-EA747C9A93F9}" dt="2022-02-27T18:04:57.940" v="575" actId="20577"/>
          <ac:spMkLst>
            <pc:docMk/>
            <pc:sldMk cId="2370974219" sldId="315"/>
            <ac:spMk id="158" creationId="{00000000-0000-0000-0000-000000000000}"/>
          </ac:spMkLst>
        </pc:spChg>
        <pc:picChg chg="add del">
          <ac:chgData name="Daniel Dan" userId="S::daniel.dan@modul.ac.at::e2a95533-a292-400e-bcf5-c81090ef720f" providerId="AD" clId="Web-{B0536F86-C883-7A67-11FA-EA747C9A93F9}" dt="2022-02-27T18:12:38.245" v="604"/>
          <ac:picMkLst>
            <pc:docMk/>
            <pc:sldMk cId="2370974219" sldId="315"/>
            <ac:picMk id="2" creationId="{2A515699-D87A-4013-808B-5A3F43412698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5:13.347" v="623" actId="20577"/>
        <pc:sldMkLst>
          <pc:docMk/>
          <pc:sldMk cId="4220365655" sldId="316"/>
        </pc:sldMkLst>
        <pc:spChg chg="add mod">
          <ac:chgData name="Daniel Dan" userId="S::daniel.dan@modul.ac.at::e2a95533-a292-400e-bcf5-c81090ef720f" providerId="AD" clId="Web-{B0536F86-C883-7A67-11FA-EA747C9A93F9}" dt="2022-02-27T18:15:13.347" v="623" actId="20577"/>
          <ac:spMkLst>
            <pc:docMk/>
            <pc:sldMk cId="4220365655" sldId="316"/>
            <ac:spMk id="4" creationId="{568FDDE6-0377-49A5-B3E9-DC84DB2B09DF}"/>
          </ac:spMkLst>
        </pc:spChg>
        <pc:spChg chg="mod">
          <ac:chgData name="Daniel Dan" userId="S::daniel.dan@modul.ac.at::e2a95533-a292-400e-bcf5-c81090ef720f" providerId="AD" clId="Web-{B0536F86-C883-7A67-11FA-EA747C9A93F9}" dt="2022-02-27T18:12:57.324" v="607" actId="20577"/>
          <ac:spMkLst>
            <pc:docMk/>
            <pc:sldMk cId="4220365655" sldId="316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06:31.086" v="580"/>
          <ac:picMkLst>
            <pc:docMk/>
            <pc:sldMk cId="4220365655" sldId="316"/>
            <ac:picMk id="2" creationId="{2A515699-D87A-4013-808B-5A3F4341269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06:44.008" v="584" actId="1076"/>
          <ac:picMkLst>
            <pc:docMk/>
            <pc:sldMk cId="4220365655" sldId="316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6:35.476" v="632" actId="20577"/>
        <pc:sldMkLst>
          <pc:docMk/>
          <pc:sldMk cId="1750328212" sldId="317"/>
        </pc:sldMkLst>
        <pc:spChg chg="add mod">
          <ac:chgData name="Daniel Dan" userId="S::daniel.dan@modul.ac.at::e2a95533-a292-400e-bcf5-c81090ef720f" providerId="AD" clId="Web-{B0536F86-C883-7A67-11FA-EA747C9A93F9}" dt="2022-02-27T18:16:35.476" v="632" actId="20577"/>
          <ac:spMkLst>
            <pc:docMk/>
            <pc:sldMk cId="1750328212" sldId="317"/>
            <ac:spMk id="4" creationId="{EAC4C751-6916-4D9C-8E51-5A3C944A2D18}"/>
          </ac:spMkLst>
        </pc:spChg>
        <pc:spChg chg="mod">
          <ac:chgData name="Daniel Dan" userId="S::daniel.dan@modul.ac.at::e2a95533-a292-400e-bcf5-c81090ef720f" providerId="AD" clId="Web-{B0536F86-C883-7A67-11FA-EA747C9A93F9}" dt="2022-02-27T18:13:23.591" v="610" actId="20577"/>
          <ac:spMkLst>
            <pc:docMk/>
            <pc:sldMk cId="1750328212" sldId="317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11:57.383" v="599" actId="1076"/>
          <ac:picMkLst>
            <pc:docMk/>
            <pc:sldMk cId="1750328212" sldId="317"/>
            <ac:picMk id="2" creationId="{3354AAC9-0A2C-4988-9DF7-89018407934A}"/>
          </ac:picMkLst>
        </pc:picChg>
        <pc:picChg chg="del">
          <ac:chgData name="Daniel Dan" userId="S::daniel.dan@modul.ac.at::e2a95533-a292-400e-bcf5-c81090ef720f" providerId="AD" clId="Web-{B0536F86-C883-7A67-11FA-EA747C9A93F9}" dt="2022-02-27T18:10:41.661" v="595"/>
          <ac:picMkLst>
            <pc:docMk/>
            <pc:sldMk cId="1750328212" sldId="317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37:03.091" v="951" actId="1076"/>
        <pc:sldMkLst>
          <pc:docMk/>
          <pc:sldMk cId="3435117287" sldId="318"/>
        </pc:sldMkLst>
        <pc:spChg chg="add del">
          <ac:chgData name="Daniel Dan" userId="S::daniel.dan@modul.ac.at::e2a95533-a292-400e-bcf5-c81090ef720f" providerId="AD" clId="Web-{B0536F86-C883-7A67-11FA-EA747C9A93F9}" dt="2022-02-27T18:28:11.935" v="747"/>
          <ac:spMkLst>
            <pc:docMk/>
            <pc:sldMk cId="3435117287" sldId="318"/>
            <ac:spMk id="3" creationId="{3AF0F248-872A-4B44-96EB-EBAA0704121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3:29.173" v="901" actId="14100"/>
          <ac:spMkLst>
            <pc:docMk/>
            <pc:sldMk cId="3435117287" sldId="318"/>
            <ac:spMk id="5" creationId="{639C04D4-9C4E-43DB-B3BD-4A741A4B36C0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30:14.617" v="813"/>
          <ac:spMkLst>
            <pc:docMk/>
            <pc:sldMk cId="3435117287" sldId="318"/>
            <ac:spMk id="6" creationId="{2C537286-233C-4796-9091-E68D3E1064D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41.708" v="930" actId="20577"/>
          <ac:spMkLst>
            <pc:docMk/>
            <pc:sldMk cId="3435117287" sldId="318"/>
            <ac:spMk id="7" creationId="{877D5788-EFA2-455C-8462-5136F1C6D7A5}"/>
          </ac:spMkLst>
        </pc:spChg>
        <pc:spChg chg="add mod">
          <ac:chgData name="Daniel Dan" userId="S::daniel.dan@modul.ac.at::e2a95533-a292-400e-bcf5-c81090ef720f" providerId="AD" clId="Web-{B0536F86-C883-7A67-11FA-EA747C9A93F9}" dt="2022-02-27T18:28:49.609" v="754" actId="1076"/>
          <ac:spMkLst>
            <pc:docMk/>
            <pc:sldMk cId="3435117287" sldId="318"/>
            <ac:spMk id="8" creationId="{042DB9B9-2AFB-4890-A18C-CDAAE43AF15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30.198" v="943" actId="20577"/>
          <ac:spMkLst>
            <pc:docMk/>
            <pc:sldMk cId="3435117287" sldId="318"/>
            <ac:spMk id="9" creationId="{DDC27FBF-E02E-4BCB-A831-2B8522B2A17D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36.458" v="923" actId="20577"/>
          <ac:spMkLst>
            <pc:docMk/>
            <pc:sldMk cId="3435117287" sldId="318"/>
            <ac:spMk id="10" creationId="{A0790012-41B0-4479-83E2-9E565AB0BF58}"/>
          </ac:spMkLst>
        </pc:spChg>
        <pc:spChg chg="add del">
          <ac:chgData name="Daniel Dan" userId="S::daniel.dan@modul.ac.at::e2a95533-a292-400e-bcf5-c81090ef720f" providerId="AD" clId="Web-{B0536F86-C883-7A67-11FA-EA747C9A93F9}" dt="2022-02-27T18:35:32.867" v="934"/>
          <ac:spMkLst>
            <pc:docMk/>
            <pc:sldMk cId="3435117287" sldId="318"/>
            <ac:spMk id="11" creationId="{41D6AEB8-77D6-44A4-B1FE-36377EA4E896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12.791" v="938" actId="1076"/>
          <ac:spMkLst>
            <pc:docMk/>
            <pc:sldMk cId="3435117287" sldId="318"/>
            <ac:spMk id="12" creationId="{972F3C98-09DE-40DC-9458-044B098DBB6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7:03.091" v="951" actId="1076"/>
          <ac:spMkLst>
            <pc:docMk/>
            <pc:sldMk cId="3435117287" sldId="318"/>
            <ac:spMk id="13" creationId="{4E9FED30-55C5-49AD-A89A-9611F261A3D4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23.557" v="940" actId="1076"/>
          <ac:spMkLst>
            <pc:docMk/>
            <pc:sldMk cId="3435117287" sldId="318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35:44.180" v="936"/>
          <ac:spMkLst>
            <pc:docMk/>
            <pc:sldMk cId="3435117287" sldId="318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17:03.243" v="635"/>
          <ac:picMkLst>
            <pc:docMk/>
            <pc:sldMk cId="3435117287" sldId="318"/>
            <ac:picMk id="2" creationId="{3354AAC9-0A2C-4988-9DF7-89018407934A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25:58.912" v="716" actId="20577"/>
        <pc:sldMkLst>
          <pc:docMk/>
          <pc:sldMk cId="1930231165" sldId="319"/>
        </pc:sldMkLst>
        <pc:spChg chg="mod">
          <ac:chgData name="Daniel Dan" userId="S::daniel.dan@modul.ac.at::e2a95533-a292-400e-bcf5-c81090ef720f" providerId="AD" clId="Web-{B0536F86-C883-7A67-11FA-EA747C9A93F9}" dt="2022-02-27T18:25:58.912" v="716" actId="20577"/>
          <ac:spMkLst>
            <pc:docMk/>
            <pc:sldMk cId="1930231165" sldId="319"/>
            <ac:spMk id="4" creationId="{EAC4C751-6916-4D9C-8E51-5A3C944A2D18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25:07.863" v="702"/>
          <ac:spMkLst>
            <pc:docMk/>
            <pc:sldMk cId="1930231165" sldId="319"/>
            <ac:spMk id="6" creationId="{0DD5799A-DF6B-417D-BCC3-B77B7C0FFB82}"/>
          </ac:spMkLst>
        </pc:spChg>
        <pc:spChg chg="del">
          <ac:chgData name="Daniel Dan" userId="S::daniel.dan@modul.ac.at::e2a95533-a292-400e-bcf5-c81090ef720f" providerId="AD" clId="Web-{B0536F86-C883-7A67-11FA-EA747C9A93F9}" dt="2022-02-27T18:25:02.363" v="701"/>
          <ac:spMkLst>
            <pc:docMk/>
            <pc:sldMk cId="1930231165" sldId="319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24:43.799" v="697"/>
          <ac:picMkLst>
            <pc:docMk/>
            <pc:sldMk cId="1930231165" sldId="319"/>
            <ac:picMk id="2" creationId="{3354AAC9-0A2C-4988-9DF7-89018407934A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24:59.831" v="700" actId="14100"/>
          <ac:picMkLst>
            <pc:docMk/>
            <pc:sldMk cId="1930231165" sldId="319"/>
            <ac:picMk id="3" creationId="{750D9348-B158-4932-B485-4BC2BDD9E9E2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59:20.432" v="1021" actId="20577"/>
        <pc:sldMkLst>
          <pc:docMk/>
          <pc:sldMk cId="705339712" sldId="320"/>
        </pc:sldMkLst>
        <pc:spChg chg="add del mod">
          <ac:chgData name="Daniel Dan" userId="S::daniel.dan@modul.ac.at::e2a95533-a292-400e-bcf5-c81090ef720f" providerId="AD" clId="Web-{B0536F86-C883-7A67-11FA-EA747C9A93F9}" dt="2022-02-27T18:43:10.114" v="962"/>
          <ac:spMkLst>
            <pc:docMk/>
            <pc:sldMk cId="705339712" sldId="320"/>
            <ac:spMk id="3" creationId="{A6055272-5DD7-434C-B5A8-73F27B07C22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5.457" v="954"/>
          <ac:spMkLst>
            <pc:docMk/>
            <pc:sldMk cId="705339712" sldId="320"/>
            <ac:spMk id="5" creationId="{639C04D4-9C4E-43DB-B3BD-4A741A4B36C0}"/>
          </ac:spMkLst>
        </pc:spChg>
        <pc:spChg chg="add mod">
          <ac:chgData name="Daniel Dan" userId="S::daniel.dan@modul.ac.at::e2a95533-a292-400e-bcf5-c81090ef720f" providerId="AD" clId="Web-{B0536F86-C883-7A67-11FA-EA747C9A93F9}" dt="2022-02-27T18:48:48.428" v="1011" actId="20577"/>
          <ac:spMkLst>
            <pc:docMk/>
            <pc:sldMk cId="705339712" sldId="320"/>
            <ac:spMk id="6" creationId="{4384693D-6919-4B86-A2AF-93F6D8421A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8"/>
          <ac:spMkLst>
            <pc:docMk/>
            <pc:sldMk cId="705339712" sldId="320"/>
            <ac:spMk id="7" creationId="{877D5788-EFA2-455C-8462-5136F1C6D7A5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60"/>
          <ac:spMkLst>
            <pc:docMk/>
            <pc:sldMk cId="705339712" sldId="320"/>
            <ac:spMk id="8" creationId="{042DB9B9-2AFB-4890-A18C-CDAAE43AF153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9"/>
          <ac:spMkLst>
            <pc:docMk/>
            <pc:sldMk cId="705339712" sldId="320"/>
            <ac:spMk id="9" creationId="{DDC27FBF-E02E-4BCB-A831-2B8522B2A17D}"/>
          </ac:spMkLst>
        </pc:spChg>
        <pc:spChg chg="del">
          <ac:chgData name="Daniel Dan" userId="S::daniel.dan@modul.ac.at::e2a95533-a292-400e-bcf5-c81090ef720f" providerId="AD" clId="Web-{B0536F86-C883-7A67-11FA-EA747C9A93F9}" dt="2022-02-27T18:43:05.473" v="961"/>
          <ac:spMkLst>
            <pc:docMk/>
            <pc:sldMk cId="705339712" sldId="320"/>
            <ac:spMk id="10" creationId="{A0790012-41B0-4479-83E2-9E565AB0BF5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7"/>
          <ac:spMkLst>
            <pc:docMk/>
            <pc:sldMk cId="705339712" sldId="320"/>
            <ac:spMk id="12" creationId="{972F3C98-09DE-40DC-9458-044B098DBB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5"/>
          <ac:spMkLst>
            <pc:docMk/>
            <pc:sldMk cId="705339712" sldId="320"/>
            <ac:spMk id="13" creationId="{4E9FED30-55C5-49AD-A89A-9611F261A3D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6"/>
          <ac:spMkLst>
            <pc:docMk/>
            <pc:sldMk cId="705339712" sldId="320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59:20.432" v="1021" actId="20577"/>
          <ac:spMkLst>
            <pc:docMk/>
            <pc:sldMk cId="705339712" sldId="320"/>
            <ac:spMk id="15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8:42:53.613" v="953"/>
          <ac:spMkLst>
            <pc:docMk/>
            <pc:sldMk cId="705339712" sldId="320"/>
            <ac:spMk id="158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39:52.236" v="1267" actId="20577"/>
        <pc:sldMkLst>
          <pc:docMk/>
          <pc:sldMk cId="3771323663" sldId="321"/>
        </pc:sldMkLst>
        <pc:spChg chg="add mod">
          <ac:chgData name="Daniel Dan" userId="S::daniel.dan@modul.ac.at::e2a95533-a292-400e-bcf5-c81090ef720f" providerId="AD" clId="Web-{B0536F86-C883-7A67-11FA-EA747C9A93F9}" dt="2022-02-27T19:11:46.173" v="1232" actId="20577"/>
          <ac:spMkLst>
            <pc:docMk/>
            <pc:sldMk cId="3771323663" sldId="321"/>
            <ac:spMk id="2" creationId="{2C8E9D9B-0A9B-430B-8E73-1FD89A2AD54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46" v="1079"/>
          <ac:spMkLst>
            <pc:docMk/>
            <pc:sldMk cId="3771323663" sldId="321"/>
            <ac:spMk id="3" creationId="{60F5FB00-4525-44CB-9653-DC87B0C1B19B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0"/>
          <ac:spMkLst>
            <pc:docMk/>
            <pc:sldMk cId="3771323663" sldId="321"/>
            <ac:spMk id="5" creationId="{31E6133C-DC43-4AA8-AFEC-81D03EE5E589}"/>
          </ac:spMkLst>
        </pc:spChg>
        <pc:spChg chg="del mod">
          <ac:chgData name="Daniel Dan" userId="S::daniel.dan@modul.ac.at::e2a95533-a292-400e-bcf5-c81090ef720f" providerId="AD" clId="Web-{B0536F86-C883-7A67-11FA-EA747C9A93F9}" dt="2022-02-27T18:59:50.542" v="1028"/>
          <ac:spMkLst>
            <pc:docMk/>
            <pc:sldMk cId="3771323663" sldId="321"/>
            <ac:spMk id="6" creationId="{4384693D-6919-4B86-A2AF-93F6D8421A68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1"/>
          <ac:spMkLst>
            <pc:docMk/>
            <pc:sldMk cId="3771323663" sldId="321"/>
            <ac:spMk id="9" creationId="{F8E0876B-00DB-432C-A8E6-3EDB7FCE2242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05.252" v="1108" actId="20577"/>
          <ac:spMkLst>
            <pc:docMk/>
            <pc:sldMk cId="3771323663" sldId="321"/>
            <ac:spMk id="11" creationId="{3C4D02FA-1CE8-472A-9175-7CEEFF0422CF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78" v="1083"/>
          <ac:spMkLst>
            <pc:docMk/>
            <pc:sldMk cId="3771323663" sldId="321"/>
            <ac:spMk id="13" creationId="{2913E011-2738-45D2-A9F8-44FABE537C5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93" v="1084"/>
          <ac:spMkLst>
            <pc:docMk/>
            <pc:sldMk cId="3771323663" sldId="321"/>
            <ac:spMk id="15" creationId="{0EB08093-8619-4222-A05D-D7B5DDA244E7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12.331" v="1111" actId="20577"/>
          <ac:spMkLst>
            <pc:docMk/>
            <pc:sldMk cId="3771323663" sldId="321"/>
            <ac:spMk id="17" creationId="{63BC5BE6-2497-4219-B3E2-1175FBAC95E1}"/>
          </ac:spMkLst>
        </pc:spChg>
        <pc:spChg chg="add mod">
          <ac:chgData name="Daniel Dan" userId="S::daniel.dan@modul.ac.at::e2a95533-a292-400e-bcf5-c81090ef720f" providerId="AD" clId="Web-{B0536F86-C883-7A67-11FA-EA747C9A93F9}" dt="2022-02-27T19:39:52.236" v="1267" actId="20577"/>
          <ac:spMkLst>
            <pc:docMk/>
            <pc:sldMk cId="3771323663" sldId="321"/>
            <ac:spMk id="19" creationId="{16B51973-F20E-4200-BB19-5F8EB3E2960F}"/>
          </ac:spMkLst>
        </pc:spChg>
      </pc:sldChg>
      <pc:sldChg chg="modSp add replId">
        <pc:chgData name="Daniel Dan" userId="S::daniel.dan@modul.ac.at::e2a95533-a292-400e-bcf5-c81090ef720f" providerId="AD" clId="Web-{B0536F86-C883-7A67-11FA-EA747C9A93F9}" dt="2022-02-27T19:53:58.162" v="2518" actId="20577"/>
        <pc:sldMkLst>
          <pc:docMk/>
          <pc:sldMk cId="3370229835" sldId="322"/>
        </pc:sldMkLst>
        <pc:spChg chg="mod">
          <ac:chgData name="Daniel Dan" userId="S::daniel.dan@modul.ac.at::e2a95533-a292-400e-bcf5-c81090ef720f" providerId="AD" clId="Web-{B0536F86-C883-7A67-11FA-EA747C9A93F9}" dt="2022-02-27T19:53:58.162" v="2518" actId="20577"/>
          <ac:spMkLst>
            <pc:docMk/>
            <pc:sldMk cId="3370229835" sldId="322"/>
            <ac:spMk id="2" creationId="{2C8E9D9B-0A9B-430B-8E73-1FD89A2AD545}"/>
          </ac:spMkLst>
        </pc:spChg>
        <pc:spChg chg="mod">
          <ac:chgData name="Daniel Dan" userId="S::daniel.dan@modul.ac.at::e2a95533-a292-400e-bcf5-c81090ef720f" providerId="AD" clId="Web-{B0536F86-C883-7A67-11FA-EA747C9A93F9}" dt="2022-02-27T19:12:40.597" v="1241" actId="20577"/>
          <ac:spMkLst>
            <pc:docMk/>
            <pc:sldMk cId="3370229835" sldId="322"/>
            <ac:spMk id="11" creationId="{3C4D02FA-1CE8-472A-9175-7CEEFF0422CF}"/>
          </ac:spMkLst>
        </pc:spChg>
        <pc:spChg chg="mod">
          <ac:chgData name="Daniel Dan" userId="S::daniel.dan@modul.ac.at::e2a95533-a292-400e-bcf5-c81090ef720f" providerId="AD" clId="Web-{B0536F86-C883-7A67-11FA-EA747C9A93F9}" dt="2022-02-27T19:39:42.611" v="1254" actId="20577"/>
          <ac:spMkLst>
            <pc:docMk/>
            <pc:sldMk cId="3370229835" sldId="322"/>
            <ac:spMk id="17" creationId="{63BC5BE6-2497-4219-B3E2-1175FBAC95E1}"/>
          </ac:spMkLst>
        </pc:spChg>
        <pc:spChg chg="mod">
          <ac:chgData name="Daniel Dan" userId="S::daniel.dan@modul.ac.at::e2a95533-a292-400e-bcf5-c81090ef720f" providerId="AD" clId="Web-{B0536F86-C883-7A67-11FA-EA747C9A93F9}" dt="2022-02-27T19:40:07.642" v="1274" actId="20577"/>
          <ac:spMkLst>
            <pc:docMk/>
            <pc:sldMk cId="3370229835" sldId="322"/>
            <ac:spMk id="19" creationId="{16B51973-F20E-4200-BB19-5F8EB3E2960F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51:55.236" v="2459"/>
        <pc:sldMkLst>
          <pc:docMk/>
          <pc:sldMk cId="3219428231" sldId="323"/>
        </pc:sldMkLst>
        <pc:spChg chg="del">
          <ac:chgData name="Daniel Dan" userId="S::daniel.dan@modul.ac.at::e2a95533-a292-400e-bcf5-c81090ef720f" providerId="AD" clId="Web-{B0536F86-C883-7A67-11FA-EA747C9A93F9}" dt="2022-02-27T19:44:48.272" v="1485"/>
          <ac:spMkLst>
            <pc:docMk/>
            <pc:sldMk cId="3219428231" sldId="323"/>
            <ac:spMk id="2" creationId="{2C8E9D9B-0A9B-430B-8E73-1FD89A2AD54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3"/>
          <ac:spMkLst>
            <pc:docMk/>
            <pc:sldMk cId="3219428231" sldId="323"/>
            <ac:spMk id="3" creationId="{60F5FB00-4525-44CB-9653-DC87B0C1B19B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2"/>
          <ac:spMkLst>
            <pc:docMk/>
            <pc:sldMk cId="3219428231" sldId="323"/>
            <ac:spMk id="5" creationId="{31E6133C-DC43-4AA8-AFEC-81D03EE5E589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1"/>
          <ac:spMkLst>
            <pc:docMk/>
            <pc:sldMk cId="3219428231" sldId="323"/>
            <ac:spMk id="9" creationId="{F8E0876B-00DB-432C-A8E6-3EDB7FCE2242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0"/>
          <ac:spMkLst>
            <pc:docMk/>
            <pc:sldMk cId="3219428231" sldId="323"/>
            <ac:spMk id="11" creationId="{3C4D02FA-1CE8-472A-9175-7CEEFF0422CF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9"/>
          <ac:spMkLst>
            <pc:docMk/>
            <pc:sldMk cId="3219428231" sldId="323"/>
            <ac:spMk id="13" creationId="{2913E011-2738-45D2-A9F8-44FABE537C5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8"/>
          <ac:spMkLst>
            <pc:docMk/>
            <pc:sldMk cId="3219428231" sldId="323"/>
            <ac:spMk id="15" creationId="{0EB08093-8619-4222-A05D-D7B5DDA244E7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7"/>
          <ac:spMkLst>
            <pc:docMk/>
            <pc:sldMk cId="3219428231" sldId="323"/>
            <ac:spMk id="17" creationId="{63BC5BE6-2497-4219-B3E2-1175FBAC95E1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6"/>
          <ac:spMkLst>
            <pc:docMk/>
            <pc:sldMk cId="3219428231" sldId="323"/>
            <ac:spMk id="19" creationId="{16B51973-F20E-4200-BB19-5F8EB3E2960F}"/>
          </ac:spMkLst>
        </pc:spChg>
        <pc:spChg chg="mod">
          <ac:chgData name="Daniel Dan" userId="S::daniel.dan@modul.ac.at::e2a95533-a292-400e-bcf5-c81090ef720f" providerId="AD" clId="Web-{B0536F86-C883-7A67-11FA-EA747C9A93F9}" dt="2022-02-27T19:44:42.162" v="1484" actId="20577"/>
          <ac:spMkLst>
            <pc:docMk/>
            <pc:sldMk cId="3219428231" sldId="323"/>
            <ac:spMk id="157" creationId="{00000000-0000-0000-0000-000000000000}"/>
          </ac:spMkLst>
        </pc:spChg>
        <pc:graphicFrameChg chg="add mod modGraphic">
          <ac:chgData name="Daniel Dan" userId="S::daniel.dan@modul.ac.at::e2a95533-a292-400e-bcf5-c81090ef720f" providerId="AD" clId="Web-{B0536F86-C883-7A67-11FA-EA747C9A93F9}" dt="2022-02-27T19:51:55.236" v="2459"/>
          <ac:graphicFrameMkLst>
            <pc:docMk/>
            <pc:sldMk cId="3219428231" sldId="323"/>
            <ac:graphicFrameMk id="6" creationId="{6B2D2C6F-2BD6-4075-8B5C-4562248A9DEB}"/>
          </ac:graphicFrameMkLst>
        </pc:graphicFrameChg>
      </pc:sldChg>
    </pc:docChg>
  </pc:docChgLst>
  <pc:docChgLst>
    <pc:chgData name="Daniel Dan" userId="S::daniel.dan@modul.ac.at::e2a95533-a292-400e-bcf5-c81090ef720f" providerId="AD" clId="Web-{690A8561-0462-61C5-122F-B37E0D33A249}"/>
    <pc:docChg chg="addSld modSld">
      <pc:chgData name="Daniel Dan" userId="S::daniel.dan@modul.ac.at::e2a95533-a292-400e-bcf5-c81090ef720f" providerId="AD" clId="Web-{690A8561-0462-61C5-122F-B37E0D33A249}" dt="2022-02-25T18:00:25.011" v="398" actId="20577"/>
      <pc:docMkLst>
        <pc:docMk/>
      </pc:docMkLst>
      <pc:sldChg chg="modSp">
        <pc:chgData name="Daniel Dan" userId="S::daniel.dan@modul.ac.at::e2a95533-a292-400e-bcf5-c81090ef720f" providerId="AD" clId="Web-{690A8561-0462-61C5-122F-B37E0D33A249}" dt="2022-02-25T17:10:40.821" v="7" actId="20577"/>
        <pc:sldMkLst>
          <pc:docMk/>
          <pc:sldMk cId="0" sldId="256"/>
        </pc:sldMkLst>
        <pc:spChg chg="mod">
          <ac:chgData name="Daniel Dan" userId="S::daniel.dan@modul.ac.at::e2a95533-a292-400e-bcf5-c81090ef720f" providerId="AD" clId="Web-{690A8561-0462-61C5-122F-B37E0D33A249}" dt="2022-02-25T17:10:40.821" v="7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690A8561-0462-61C5-122F-B37E0D33A249}" dt="2022-02-25T17:30:54.181" v="146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690A8561-0462-61C5-122F-B37E0D33A249}" dt="2022-02-25T17:19:28.820" v="83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0:54.181" v="146" actId="20577"/>
          <ac:spMkLst>
            <pc:docMk/>
            <pc:sldMk cId="0" sldId="257"/>
            <ac:spMk id="87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1:53.037" v="288" actId="20577"/>
        <pc:sldMkLst>
          <pc:docMk/>
          <pc:sldMk cId="0" sldId="258"/>
        </pc:sldMkLst>
        <pc:spChg chg="add mod">
          <ac:chgData name="Daniel Dan" userId="S::daniel.dan@modul.ac.at::e2a95533-a292-400e-bcf5-c81090ef720f" providerId="AD" clId="Web-{690A8561-0462-61C5-122F-B37E0D33A249}" dt="2022-02-25T17:41:53.037" v="288" actId="20577"/>
          <ac:spMkLst>
            <pc:docMk/>
            <pc:sldMk cId="0" sldId="258"/>
            <ac:spMk id="2" creationId="{2AC6E17C-95F6-43A8-9683-8D544AABF34F}"/>
          </ac:spMkLst>
        </pc:spChg>
        <pc:spChg chg="mod">
          <ac:chgData name="Daniel Dan" userId="S::daniel.dan@modul.ac.at::e2a95533-a292-400e-bcf5-c81090ef720f" providerId="AD" clId="Web-{690A8561-0462-61C5-122F-B37E0D33A249}" dt="2022-02-25T17:36:07.680" v="211" actId="20577"/>
          <ac:spMkLst>
            <pc:docMk/>
            <pc:sldMk cId="0" sldId="258"/>
            <ac:spMk id="93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0:22.956" v="257"/>
          <ac:spMkLst>
            <pc:docMk/>
            <pc:sldMk cId="0" sldId="258"/>
            <ac:spMk id="94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7:17.330" v="346" actId="20577"/>
        <pc:sldMkLst>
          <pc:docMk/>
          <pc:sldMk cId="0" sldId="259"/>
        </pc:sldMkLst>
        <pc:spChg chg="add mod">
          <ac:chgData name="Daniel Dan" userId="S::daniel.dan@modul.ac.at::e2a95533-a292-400e-bcf5-c81090ef720f" providerId="AD" clId="Web-{690A8561-0462-61C5-122F-B37E0D33A249}" dt="2022-02-25T17:47:17.330" v="346" actId="20577"/>
          <ac:spMkLst>
            <pc:docMk/>
            <pc:sldMk cId="0" sldId="259"/>
            <ac:spMk id="2" creationId="{13DC73B7-25F9-40B5-97EA-554C45F92658}"/>
          </ac:spMkLst>
        </pc:spChg>
        <pc:spChg chg="add mod">
          <ac:chgData name="Daniel Dan" userId="S::daniel.dan@modul.ac.at::e2a95533-a292-400e-bcf5-c81090ef720f" providerId="AD" clId="Web-{690A8561-0462-61C5-122F-B37E0D33A249}" dt="2022-02-25T17:45:55.172" v="331" actId="1076"/>
          <ac:spMkLst>
            <pc:docMk/>
            <pc:sldMk cId="0" sldId="259"/>
            <ac:spMk id="4" creationId="{B92A72C2-7B1A-4D69-BD9E-0A6D944717BF}"/>
          </ac:spMkLst>
        </pc:spChg>
        <pc:spChg chg="mod">
          <ac:chgData name="Daniel Dan" userId="S::daniel.dan@modul.ac.at::e2a95533-a292-400e-bcf5-c81090ef720f" providerId="AD" clId="Web-{690A8561-0462-61C5-122F-B37E0D33A249}" dt="2022-02-25T17:42:39.651" v="293" actId="20577"/>
          <ac:spMkLst>
            <pc:docMk/>
            <pc:sldMk cId="0" sldId="259"/>
            <ac:spMk id="100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42:42.698" v="294"/>
          <ac:spMkLst>
            <pc:docMk/>
            <pc:sldMk cId="0" sldId="259"/>
            <ac:spMk id="101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45:04.280" v="313" actId="14100"/>
          <ac:picMkLst>
            <pc:docMk/>
            <pc:sldMk cId="0" sldId="259"/>
            <ac:picMk id="3" creationId="{6FF03AE6-7DA7-41B3-9B0E-2709BF48736A}"/>
          </ac:picMkLst>
        </pc:picChg>
        <pc:picChg chg="del">
          <ac:chgData name="Daniel Dan" userId="S::daniel.dan@modul.ac.at::e2a95533-a292-400e-bcf5-c81090ef720f" providerId="AD" clId="Web-{690A8561-0462-61C5-122F-B37E0D33A249}" dt="2022-02-25T17:42:44.401" v="295"/>
          <ac:picMkLst>
            <pc:docMk/>
            <pc:sldMk cId="0" sldId="259"/>
            <ac:picMk id="102" creationId="{00000000-0000-0000-0000-000000000000}"/>
          </ac:picMkLst>
        </pc:picChg>
      </pc:sldChg>
      <pc:sldChg chg="addSp delSp modSp">
        <pc:chgData name="Daniel Dan" userId="S::daniel.dan@modul.ac.at::e2a95533-a292-400e-bcf5-c81090ef720f" providerId="AD" clId="Web-{690A8561-0462-61C5-122F-B37E0D33A249}" dt="2022-02-25T17:47:42.550" v="350" actId="20577"/>
        <pc:sldMkLst>
          <pc:docMk/>
          <pc:sldMk cId="0" sldId="260"/>
        </pc:sldMkLst>
        <pc:spChg chg="add mod">
          <ac:chgData name="Daniel Dan" userId="S::daniel.dan@modul.ac.at::e2a95533-a292-400e-bcf5-c81090ef720f" providerId="AD" clId="Web-{690A8561-0462-61C5-122F-B37E0D33A249}" dt="2022-02-25T17:47:42.550" v="350" actId="20577"/>
          <ac:spMkLst>
            <pc:docMk/>
            <pc:sldMk cId="0" sldId="260"/>
            <ac:spMk id="2" creationId="{32FF7F9F-5BD7-43AB-9D11-FCEAC2F92173}"/>
          </ac:spMkLst>
        </pc:spChg>
        <pc:spChg chg="mod">
          <ac:chgData name="Daniel Dan" userId="S::daniel.dan@modul.ac.at::e2a95533-a292-400e-bcf5-c81090ef720f" providerId="AD" clId="Web-{690A8561-0462-61C5-122F-B37E0D33A249}" dt="2022-02-25T17:46:31.313" v="333" actId="20577"/>
          <ac:spMkLst>
            <pc:docMk/>
            <pc:sldMk cId="0" sldId="260"/>
            <ac:spMk id="108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6:37.986" v="336"/>
          <ac:spMkLst>
            <pc:docMk/>
            <pc:sldMk cId="0" sldId="260"/>
            <ac:spMk id="109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8:00:25.011" v="398" actId="20577"/>
        <pc:sldMkLst>
          <pc:docMk/>
          <pc:sldMk cId="0" sldId="261"/>
        </pc:sldMkLst>
        <pc:spChg chg="add mod">
          <ac:chgData name="Daniel Dan" userId="S::daniel.dan@modul.ac.at::e2a95533-a292-400e-bcf5-c81090ef720f" providerId="AD" clId="Web-{690A8561-0462-61C5-122F-B37E0D33A249}" dt="2022-02-25T17:57:13.850" v="387" actId="20577"/>
          <ac:spMkLst>
            <pc:docMk/>
            <pc:sldMk cId="0" sldId="261"/>
            <ac:spMk id="2" creationId="{AA3D26AF-68C0-4D87-BDD7-C716EA8FEE9B}"/>
          </ac:spMkLst>
        </pc:spChg>
        <pc:spChg chg="add del mod">
          <ac:chgData name="Daniel Dan" userId="S::daniel.dan@modul.ac.at::e2a95533-a292-400e-bcf5-c81090ef720f" providerId="AD" clId="Web-{690A8561-0462-61C5-122F-B37E0D33A249}" dt="2022-02-25T18:00:05.198" v="394"/>
          <ac:spMkLst>
            <pc:docMk/>
            <pc:sldMk cId="0" sldId="261"/>
            <ac:spMk id="4" creationId="{29309802-49C4-4EEF-B1FB-6A6B45A396AF}"/>
          </ac:spMkLst>
        </pc:spChg>
        <pc:spChg chg="add mod">
          <ac:chgData name="Daniel Dan" userId="S::daniel.dan@modul.ac.at::e2a95533-a292-400e-bcf5-c81090ef720f" providerId="AD" clId="Web-{690A8561-0462-61C5-122F-B37E0D33A249}" dt="2022-02-25T18:00:25.011" v="398" actId="20577"/>
          <ac:spMkLst>
            <pc:docMk/>
            <pc:sldMk cId="0" sldId="261"/>
            <ac:spMk id="5" creationId="{22FF756C-13B0-4326-B416-4DE81110253F}"/>
          </ac:spMkLst>
        </pc:spChg>
        <pc:spChg chg="mod">
          <ac:chgData name="Daniel Dan" userId="S::daniel.dan@modul.ac.at::e2a95533-a292-400e-bcf5-c81090ef720f" providerId="AD" clId="Web-{690A8561-0462-61C5-122F-B37E0D33A249}" dt="2022-02-25T17:55:53.332" v="370" actId="20577"/>
          <ac:spMkLst>
            <pc:docMk/>
            <pc:sldMk cId="0" sldId="261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56:12.395" v="373" actId="20577"/>
          <ac:spMkLst>
            <pc:docMk/>
            <pc:sldMk cId="0" sldId="261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7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6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39.833" v="3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8:50.102" v="390" actId="14100"/>
          <ac:picMkLst>
            <pc:docMk/>
            <pc:sldMk cId="0" sldId="261"/>
            <ac:picMk id="3" creationId="{4BE485D4-BF09-47D2-A8B4-13ABA91EAB8C}"/>
          </ac:picMkLst>
        </pc:picChg>
        <pc:cxnChg chg="del mod">
          <ac:chgData name="Daniel Dan" userId="S::daniel.dan@modul.ac.at::e2a95533-a292-400e-bcf5-c81090ef720f" providerId="AD" clId="Web-{690A8561-0462-61C5-122F-B37E0D33A249}" dt="2022-02-25T17:56:20.739" v="375"/>
          <ac:cxnSpMkLst>
            <pc:docMk/>
            <pc:sldMk cId="0" sldId="261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690A8561-0462-61C5-122F-B37E0D33A249}" dt="2022-02-25T17:56:20.739" v="374"/>
          <ac:cxnSpMkLst>
            <pc:docMk/>
            <pc:sldMk cId="0" sldId="261"/>
            <ac:cxnSpMk id="121" creationId="{00000000-0000-0000-0000-000000000000}"/>
          </ac:cxnSpMkLst>
        </pc:cxnChg>
      </pc:sldChg>
      <pc:sldChg chg="modSp add replId">
        <pc:chgData name="Daniel Dan" userId="S::daniel.dan@modul.ac.at::e2a95533-a292-400e-bcf5-c81090ef720f" providerId="AD" clId="Web-{690A8561-0462-61C5-122F-B37E0D33A249}" dt="2022-02-25T17:35:33.085" v="202" actId="20577"/>
        <pc:sldMkLst>
          <pc:docMk/>
          <pc:sldMk cId="862618233" sldId="307"/>
        </pc:sldMkLst>
        <pc:spChg chg="mod">
          <ac:chgData name="Daniel Dan" userId="S::daniel.dan@modul.ac.at::e2a95533-a292-400e-bcf5-c81090ef720f" providerId="AD" clId="Web-{690A8561-0462-61C5-122F-B37E0D33A249}" dt="2022-02-25T17:33:00.638" v="153" actId="20577"/>
          <ac:spMkLst>
            <pc:docMk/>
            <pc:sldMk cId="862618233" sldId="30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5:33.085" v="202" actId="20577"/>
          <ac:spMkLst>
            <pc:docMk/>
            <pc:sldMk cId="862618233" sldId="307"/>
            <ac:spMk id="87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690A8561-0462-61C5-122F-B37E0D33A249}" dt="2022-02-25T17:54:56.545" v="366" actId="20577"/>
        <pc:sldMkLst>
          <pc:docMk/>
          <pc:sldMk cId="1635341884" sldId="308"/>
        </pc:sldMkLst>
        <pc:spChg chg="del mod">
          <ac:chgData name="Daniel Dan" userId="S::daniel.dan@modul.ac.at::e2a95533-a292-400e-bcf5-c81090ef720f" providerId="AD" clId="Web-{690A8561-0462-61C5-122F-B37E0D33A249}" dt="2022-02-25T17:54:17.091" v="354"/>
          <ac:spMkLst>
            <pc:docMk/>
            <pc:sldMk cId="1635341884" sldId="308"/>
            <ac:spMk id="2" creationId="{32FF7F9F-5BD7-43AB-9D11-FCEAC2F92173}"/>
          </ac:spMkLst>
        </pc:spChg>
        <pc:spChg chg="add mod">
          <ac:chgData name="Daniel Dan" userId="S::daniel.dan@modul.ac.at::e2a95533-a292-400e-bcf5-c81090ef720f" providerId="AD" clId="Web-{690A8561-0462-61C5-122F-B37E0D33A249}" dt="2022-02-25T17:54:56.545" v="366" actId="20577"/>
          <ac:spMkLst>
            <pc:docMk/>
            <pc:sldMk cId="1635341884" sldId="308"/>
            <ac:spMk id="4" creationId="{7BC43673-A9E5-465D-B16A-6019983F8373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4:32.216" v="358" actId="1076"/>
          <ac:picMkLst>
            <pc:docMk/>
            <pc:sldMk cId="1635341884" sldId="308"/>
            <ac:picMk id="3" creationId="{7F2C4DF4-3636-442D-8BA9-40DC8304D35B}"/>
          </ac:picMkLst>
        </pc:picChg>
      </pc:sldChg>
      <pc:sldChg chg="add replId">
        <pc:chgData name="Daniel Dan" userId="S::daniel.dan@modul.ac.at::e2a95533-a292-400e-bcf5-c81090ef720f" providerId="AD" clId="Web-{690A8561-0462-61C5-122F-B37E0D33A249}" dt="2022-02-25T17:56:05.645" v="371"/>
        <pc:sldMkLst>
          <pc:docMk/>
          <pc:sldMk cId="808992841" sldId="309"/>
        </pc:sldMkLst>
      </pc:sldChg>
    </pc:docChg>
  </pc:docChgLst>
  <pc:docChgLst>
    <pc:chgData name="Daniel Dan" userId="S::daniel.dan@modul.ac.at::e2a95533-a292-400e-bcf5-c81090ef720f" providerId="AD" clId="Web-{6650C529-5FF6-DF91-408E-CA6877BEA450}"/>
    <pc:docChg chg="modSld">
      <pc:chgData name="Daniel Dan" userId="S::daniel.dan@modul.ac.at::e2a95533-a292-400e-bcf5-c81090ef720f" providerId="AD" clId="Web-{6650C529-5FF6-DF91-408E-CA6877BEA450}" dt="2022-02-28T12:12:33.858" v="9" actId="20577"/>
      <pc:docMkLst>
        <pc:docMk/>
      </pc:docMkLst>
      <pc:sldChg chg="modSp">
        <pc:chgData name="Daniel Dan" userId="S::daniel.dan@modul.ac.at::e2a95533-a292-400e-bcf5-c81090ef720f" providerId="AD" clId="Web-{6650C529-5FF6-DF91-408E-CA6877BEA450}" dt="2022-02-28T12:12:33.858" v="9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6650C529-5FF6-DF91-408E-CA6877BEA450}" dt="2022-02-28T12:12:33.858" v="9" actId="20577"/>
          <ac:spMkLst>
            <pc:docMk/>
            <pc:sldMk cId="0" sldId="305"/>
            <ac:spMk id="4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380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31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29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51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487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18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430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541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229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070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944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728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08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070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437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888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0205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7981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77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223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3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4466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479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7844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59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557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083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3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913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6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‹Nr.›</a:t>
            </a:fld>
            <a:r>
              <a:rPr lang="de-AT" dirty="0">
                <a:solidFill>
                  <a:schemeClr val="bg1"/>
                </a:solidFill>
              </a:rPr>
              <a:t> / 33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‹Nr.›</a:t>
            </a:fld>
            <a:r>
              <a:rPr lang="de-AT" dirty="0">
                <a:solidFill>
                  <a:schemeClr val="bg1"/>
                </a:solidFill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213993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‹Nr.›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33</a:t>
            </a:r>
          </a:p>
        </p:txBody>
      </p:sp>
    </p:spTree>
    <p:extLst>
      <p:ext uri="{BB962C8B-B14F-4D97-AF65-F5344CB8AC3E}">
        <p14:creationId xmlns:p14="http://schemas.microsoft.com/office/powerpoint/2010/main" val="114847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7278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3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7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lic/focsp/blob/main/notebooks/unit9.ipyn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1905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Fundamentals of Computer Science and Programming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1015200" y="5175674"/>
            <a:ext cx="73944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Algorithms and Complexity, Part I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Insertion sort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7C202A-9E44-4853-83E7-CFF444228ADF}"/>
              </a:ext>
            </a:extLst>
          </p:cNvPr>
          <p:cNvSpPr txBox="1"/>
          <p:nvPr/>
        </p:nvSpPr>
        <p:spPr>
          <a:xfrm>
            <a:off x="645456" y="1234800"/>
            <a:ext cx="8041044" cy="3302939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r>
              <a:rPr lang="en-US" sz="1800" spc="-1" dirty="0"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latin typeface="Consolas" panose="020B0609020204030204" pitchFamily="49" charset="0"/>
              </a:rPr>
              <a:t>insertion_sort</a:t>
            </a:r>
            <a:r>
              <a:rPr lang="en-US" sz="1800" spc="-1" dirty="0">
                <a:latin typeface="Consolas" panose="020B0609020204030204" pitchFamily="49" charset="0"/>
              </a:rPr>
              <a:t>(l):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if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 &lt; 2: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return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for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in range(1,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= l[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j =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- 1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while j &gt;= 0 and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&lt; l[j]: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l[j + 1] = l[j]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l[j + 1] =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endParaRPr lang="en-US" sz="1800" spc="-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D0D2DAD-F52E-4539-9FBD-EC4A76C69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36235"/>
              </p:ext>
            </p:extLst>
          </p:nvPr>
        </p:nvGraphicFramePr>
        <p:xfrm>
          <a:off x="1639200" y="4644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77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Insertion sort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7C202A-9E44-4853-83E7-CFF444228ADF}"/>
              </a:ext>
            </a:extLst>
          </p:cNvPr>
          <p:cNvSpPr txBox="1"/>
          <p:nvPr/>
        </p:nvSpPr>
        <p:spPr>
          <a:xfrm>
            <a:off x="645456" y="1234800"/>
            <a:ext cx="8041044" cy="3302939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r>
              <a:rPr lang="en-US" sz="1800" spc="-1" dirty="0"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latin typeface="Consolas" panose="020B0609020204030204" pitchFamily="49" charset="0"/>
              </a:rPr>
              <a:t>insertion_sort</a:t>
            </a:r>
            <a:r>
              <a:rPr lang="en-US" sz="1800" spc="-1" dirty="0">
                <a:latin typeface="Consolas" panose="020B0609020204030204" pitchFamily="49" charset="0"/>
              </a:rPr>
              <a:t>(l):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if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 &lt; 2: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return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for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in range(1,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= l[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j =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- 1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while j &gt;= 0 and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&lt; l[j]: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l[j + 1] = l[j]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l[j + 1] =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endParaRPr lang="en-US" sz="1800" spc="-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D0D2DAD-F52E-4539-9FBD-EC4A76C69F3F}"/>
              </a:ext>
            </a:extLst>
          </p:cNvPr>
          <p:cNvGraphicFramePr>
            <a:graphicFrameLocks noGrp="1"/>
          </p:cNvGraphicFramePr>
          <p:nvPr/>
        </p:nvGraphicFramePr>
        <p:xfrm>
          <a:off x="1639200" y="4644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5B535821-6567-4EC6-9C45-50559106B8C1}"/>
              </a:ext>
            </a:extLst>
          </p:cNvPr>
          <p:cNvSpPr/>
          <p:nvPr/>
        </p:nvSpPr>
        <p:spPr>
          <a:xfrm flipH="1">
            <a:off x="1908000" y="5385880"/>
            <a:ext cx="15336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D31BCB6E-E0E7-420E-83EC-0E95EDC124A4}"/>
              </a:ext>
            </a:extLst>
          </p:cNvPr>
          <p:cNvSpPr/>
          <p:nvPr/>
        </p:nvSpPr>
        <p:spPr>
          <a:xfrm>
            <a:off x="2347405" y="5385880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17653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Insertion sort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7C202A-9E44-4853-83E7-CFF444228ADF}"/>
              </a:ext>
            </a:extLst>
          </p:cNvPr>
          <p:cNvSpPr txBox="1"/>
          <p:nvPr/>
        </p:nvSpPr>
        <p:spPr>
          <a:xfrm>
            <a:off x="645456" y="1234800"/>
            <a:ext cx="8041044" cy="3302939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r>
              <a:rPr lang="en-US" sz="1800" spc="-1" dirty="0"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latin typeface="Consolas" panose="020B0609020204030204" pitchFamily="49" charset="0"/>
              </a:rPr>
              <a:t>insertion_sort</a:t>
            </a:r>
            <a:r>
              <a:rPr lang="en-US" sz="1800" spc="-1" dirty="0">
                <a:latin typeface="Consolas" panose="020B0609020204030204" pitchFamily="49" charset="0"/>
              </a:rPr>
              <a:t>(l):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if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 &lt; 2: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return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for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in range(1,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= l[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j =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- 1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while j &gt;= 0 and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&lt; l[j]: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l[j + 1] = l[j]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l[j + 1] =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endParaRPr lang="en-US" sz="1800" spc="-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D0D2DAD-F52E-4539-9FBD-EC4A76C69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17569"/>
              </p:ext>
            </p:extLst>
          </p:nvPr>
        </p:nvGraphicFramePr>
        <p:xfrm>
          <a:off x="1639200" y="4644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5B535821-6567-4EC6-9C45-50559106B8C1}"/>
              </a:ext>
            </a:extLst>
          </p:cNvPr>
          <p:cNvSpPr/>
          <p:nvPr/>
        </p:nvSpPr>
        <p:spPr>
          <a:xfrm flipH="1">
            <a:off x="2887200" y="5385880"/>
            <a:ext cx="15336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D31BCB6E-E0E7-420E-83EC-0E95EDC124A4}"/>
              </a:ext>
            </a:extLst>
          </p:cNvPr>
          <p:cNvSpPr/>
          <p:nvPr/>
        </p:nvSpPr>
        <p:spPr>
          <a:xfrm>
            <a:off x="3283405" y="5385880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9849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Insertion sort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7C202A-9E44-4853-83E7-CFF444228ADF}"/>
              </a:ext>
            </a:extLst>
          </p:cNvPr>
          <p:cNvSpPr txBox="1"/>
          <p:nvPr/>
        </p:nvSpPr>
        <p:spPr>
          <a:xfrm>
            <a:off x="645456" y="1234800"/>
            <a:ext cx="8041044" cy="3302939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r>
              <a:rPr lang="en-US" sz="1800" spc="-1" dirty="0"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latin typeface="Consolas" panose="020B0609020204030204" pitchFamily="49" charset="0"/>
              </a:rPr>
              <a:t>insertion_sort</a:t>
            </a:r>
            <a:r>
              <a:rPr lang="en-US" sz="1800" spc="-1" dirty="0">
                <a:latin typeface="Consolas" panose="020B0609020204030204" pitchFamily="49" charset="0"/>
              </a:rPr>
              <a:t>(l):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if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 &lt; 2: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return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for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in range(1,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= l[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j =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- 1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while j &gt;= 0 and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&lt; l[j]: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l[j + 1] = l[j]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l[j + 1] =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endParaRPr lang="en-US" sz="1800" spc="-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D0D2DAD-F52E-4539-9FBD-EC4A76C69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53818"/>
              </p:ext>
            </p:extLst>
          </p:nvPr>
        </p:nvGraphicFramePr>
        <p:xfrm>
          <a:off x="1639200" y="4644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5B535821-6567-4EC6-9C45-50559106B8C1}"/>
              </a:ext>
            </a:extLst>
          </p:cNvPr>
          <p:cNvSpPr/>
          <p:nvPr/>
        </p:nvSpPr>
        <p:spPr>
          <a:xfrm flipH="1">
            <a:off x="4838400" y="5385880"/>
            <a:ext cx="7920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20217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Insertion sort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7C202A-9E44-4853-83E7-CFF444228ADF}"/>
              </a:ext>
            </a:extLst>
          </p:cNvPr>
          <p:cNvSpPr txBox="1"/>
          <p:nvPr/>
        </p:nvSpPr>
        <p:spPr>
          <a:xfrm>
            <a:off x="645456" y="1234800"/>
            <a:ext cx="8041044" cy="3302939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r>
              <a:rPr lang="en-US" sz="1800" spc="-1" dirty="0"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latin typeface="Consolas" panose="020B0609020204030204" pitchFamily="49" charset="0"/>
              </a:rPr>
              <a:t>insertion_sort</a:t>
            </a:r>
            <a:r>
              <a:rPr lang="en-US" sz="1800" spc="-1" dirty="0">
                <a:latin typeface="Consolas" panose="020B0609020204030204" pitchFamily="49" charset="0"/>
              </a:rPr>
              <a:t>(l):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if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 &lt; 2: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return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for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in range(1,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= l[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j =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- 1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while j &gt;= 0 and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&lt; l[j]: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l[j + 1] = l[j]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l[j + 1] =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endParaRPr lang="en-US" sz="1800" spc="-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D0D2DAD-F52E-4539-9FBD-EC4A76C69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19553"/>
              </p:ext>
            </p:extLst>
          </p:nvPr>
        </p:nvGraphicFramePr>
        <p:xfrm>
          <a:off x="1639200" y="4644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5B535821-6567-4EC6-9C45-50559106B8C1}"/>
              </a:ext>
            </a:extLst>
          </p:cNvPr>
          <p:cNvSpPr/>
          <p:nvPr/>
        </p:nvSpPr>
        <p:spPr>
          <a:xfrm flipH="1">
            <a:off x="1814400" y="5385880"/>
            <a:ext cx="47592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90D12DB-5FBF-45C8-B665-A5D408408829}"/>
              </a:ext>
            </a:extLst>
          </p:cNvPr>
          <p:cNvSpPr/>
          <p:nvPr/>
        </p:nvSpPr>
        <p:spPr>
          <a:xfrm>
            <a:off x="2311405" y="5373681"/>
            <a:ext cx="791590" cy="2373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4E286182-2CC5-429E-BF60-1D381A1D9095}"/>
              </a:ext>
            </a:extLst>
          </p:cNvPr>
          <p:cNvSpPr/>
          <p:nvPr/>
        </p:nvSpPr>
        <p:spPr>
          <a:xfrm>
            <a:off x="3376953" y="536643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3EEC3B42-7ACE-4454-AB36-FAE27A5E3ABA}"/>
              </a:ext>
            </a:extLst>
          </p:cNvPr>
          <p:cNvSpPr/>
          <p:nvPr/>
        </p:nvSpPr>
        <p:spPr>
          <a:xfrm>
            <a:off x="4389728" y="5366481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143AE1-F40C-4E0F-B028-56FAAF48B9D3}"/>
              </a:ext>
            </a:extLst>
          </p:cNvPr>
          <p:cNvSpPr/>
          <p:nvPr/>
        </p:nvSpPr>
        <p:spPr>
          <a:xfrm>
            <a:off x="5402503" y="5366481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42140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Insertion sort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7C202A-9E44-4853-83E7-CFF444228ADF}"/>
              </a:ext>
            </a:extLst>
          </p:cNvPr>
          <p:cNvSpPr txBox="1"/>
          <p:nvPr/>
        </p:nvSpPr>
        <p:spPr>
          <a:xfrm>
            <a:off x="645456" y="1234800"/>
            <a:ext cx="8041044" cy="3302939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r>
              <a:rPr lang="en-US" sz="1800" spc="-1" dirty="0"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latin typeface="Consolas" panose="020B0609020204030204" pitchFamily="49" charset="0"/>
              </a:rPr>
              <a:t>insertion_sort</a:t>
            </a:r>
            <a:r>
              <a:rPr lang="en-US" sz="1800" spc="-1" dirty="0">
                <a:latin typeface="Consolas" panose="020B0609020204030204" pitchFamily="49" charset="0"/>
              </a:rPr>
              <a:t>(l):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if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 &lt; 2: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return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for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in range(1,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= l[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j =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- 1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while j &gt;= 0 and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&lt; l[j]: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l[j + 1] = l[j]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l[j + 1] =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endParaRPr lang="en-US" sz="1800" spc="-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D0D2DAD-F52E-4539-9FBD-EC4A76C69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86782"/>
              </p:ext>
            </p:extLst>
          </p:nvPr>
        </p:nvGraphicFramePr>
        <p:xfrm>
          <a:off x="1639200" y="4644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5B535821-6567-4EC6-9C45-50559106B8C1}"/>
              </a:ext>
            </a:extLst>
          </p:cNvPr>
          <p:cNvSpPr/>
          <p:nvPr/>
        </p:nvSpPr>
        <p:spPr>
          <a:xfrm flipH="1">
            <a:off x="3981600" y="5385880"/>
            <a:ext cx="35232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3EEC3B42-7ACE-4454-AB36-FAE27A5E3ABA}"/>
              </a:ext>
            </a:extLst>
          </p:cNvPr>
          <p:cNvSpPr/>
          <p:nvPr/>
        </p:nvSpPr>
        <p:spPr>
          <a:xfrm>
            <a:off x="4389728" y="5366481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143AE1-F40C-4E0F-B028-56FAAF48B9D3}"/>
              </a:ext>
            </a:extLst>
          </p:cNvPr>
          <p:cNvSpPr/>
          <p:nvPr/>
        </p:nvSpPr>
        <p:spPr>
          <a:xfrm>
            <a:off x="5402503" y="5366481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23B1796C-F520-4572-9BA4-65E3D4D462A7}"/>
              </a:ext>
            </a:extLst>
          </p:cNvPr>
          <p:cNvSpPr/>
          <p:nvPr/>
        </p:nvSpPr>
        <p:spPr>
          <a:xfrm>
            <a:off x="6453651" y="5354581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4059768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Insertion sort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7C202A-9E44-4853-83E7-CFF444228ADF}"/>
              </a:ext>
            </a:extLst>
          </p:cNvPr>
          <p:cNvSpPr txBox="1"/>
          <p:nvPr/>
        </p:nvSpPr>
        <p:spPr>
          <a:xfrm>
            <a:off x="645456" y="1234800"/>
            <a:ext cx="8041044" cy="3302939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r>
              <a:rPr lang="en-US" sz="1800" spc="-1" dirty="0"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latin typeface="Consolas" panose="020B0609020204030204" pitchFamily="49" charset="0"/>
              </a:rPr>
              <a:t>insertion_sort</a:t>
            </a:r>
            <a:r>
              <a:rPr lang="en-US" sz="1800" spc="-1" dirty="0">
                <a:latin typeface="Consolas" panose="020B0609020204030204" pitchFamily="49" charset="0"/>
              </a:rPr>
              <a:t>(l):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if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 &lt; 2: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return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for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in range(1,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= l[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j =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- 1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while j &gt;= 0 and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&lt; l[j]: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l[j + 1] = l[j]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l[j + 1] =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endParaRPr lang="en-US" sz="1800" spc="-1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D0D2DAD-F52E-4539-9FBD-EC4A76C69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99644"/>
              </p:ext>
            </p:extLst>
          </p:nvPr>
        </p:nvGraphicFramePr>
        <p:xfrm>
          <a:off x="1639200" y="4644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19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8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61938" y="1605600"/>
            <a:ext cx="8229600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1: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from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previous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as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model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illustrate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operation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insertion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sort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on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sequence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(31, 41, 59, 26, 41, 58).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de-DE" sz="18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Task 2: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Rewrite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insertion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sort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procedure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to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sort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into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descending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(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nonincreasing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)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order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instead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ascending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(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nondecreasing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)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order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52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Analyzing algorithms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07901-CF88-4DD5-92F9-27B080708D9F}"/>
              </a:ext>
            </a:extLst>
          </p:cNvPr>
          <p:cNvSpPr txBox="1"/>
          <p:nvPr/>
        </p:nvSpPr>
        <p:spPr>
          <a:xfrm>
            <a:off x="457200" y="1701579"/>
            <a:ext cx="7533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Algorithms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Insertion 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Analyzing algorithms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algorithms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90734"/>
            <a:ext cx="8229300" cy="350926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predict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endParaRPr lang="de-AT" dirty="0"/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b="1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interested</a:t>
            </a:r>
            <a:r>
              <a:rPr lang="de-AT" dirty="0"/>
              <a:t> in </a:t>
            </a:r>
            <a:r>
              <a:rPr lang="de-AT" dirty="0" err="1"/>
              <a:t>efficient</a:t>
            </a:r>
            <a:r>
              <a:rPr lang="de-AT" dirty="0"/>
              <a:t> </a:t>
            </a:r>
            <a:r>
              <a:rPr lang="de-AT" dirty="0" err="1"/>
              <a:t>algorithms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do not </a:t>
            </a:r>
            <a:r>
              <a:rPr lang="de-AT" dirty="0" err="1"/>
              <a:t>require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resources</a:t>
            </a:r>
            <a:endParaRPr lang="de-AT" dirty="0"/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computation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de-A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Random-access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(RAM)</a:t>
            </a:r>
          </a:p>
          <a:p>
            <a:pPr marL="1314450" lvl="2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executed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 err="1"/>
              <a:t>Analyzing</a:t>
            </a:r>
            <a:r>
              <a:rPr lang="de-AT" dirty="0"/>
              <a:t> </a:t>
            </a:r>
            <a:r>
              <a:rPr lang="de-AT" dirty="0" err="1"/>
              <a:t>algorithms</a:t>
            </a:r>
            <a:r>
              <a:rPr lang="de-AT" dirty="0"/>
              <a:t> </a:t>
            </a:r>
            <a:r>
              <a:rPr lang="de-AT" dirty="0" err="1"/>
              <a:t>requires</a:t>
            </a:r>
            <a:r>
              <a:rPr lang="de-AT" dirty="0"/>
              <a:t> sophisticated </a:t>
            </a:r>
            <a:r>
              <a:rPr lang="de-AT" dirty="0" err="1"/>
              <a:t>mathematical</a:t>
            </a:r>
            <a:r>
              <a:rPr lang="de-AT" dirty="0"/>
              <a:t> </a:t>
            </a:r>
            <a:r>
              <a:rPr lang="de-AT" dirty="0" err="1"/>
              <a:t>tools</a:t>
            </a:r>
            <a:r>
              <a:rPr lang="de-AT" dirty="0"/>
              <a:t>:</a:t>
            </a: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Combinatorics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theory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Algebra</a:t>
            </a: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Asymptotic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theory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86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insertion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90734"/>
            <a:ext cx="8229300" cy="210526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The time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taken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insertion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thousand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takes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longer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Even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same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different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Depending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nearly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sorted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nearly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sorted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 err="1"/>
              <a:t>Hence</a:t>
            </a:r>
            <a:r>
              <a:rPr lang="de-AT" dirty="0"/>
              <a:t>,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define</a:t>
            </a:r>
            <a:r>
              <a:rPr lang="de-AT" dirty="0"/>
              <a:t> </a:t>
            </a:r>
            <a:r>
              <a:rPr lang="de-AT" dirty="0" err="1"/>
              <a:t>terms</a:t>
            </a:r>
            <a:r>
              <a:rPr lang="de-AT" dirty="0"/>
              <a:t> </a:t>
            </a:r>
            <a:r>
              <a:rPr lang="de-AT" b="1" dirty="0" err="1"/>
              <a:t>running</a:t>
            </a:r>
            <a:r>
              <a:rPr lang="de-AT" b="1" dirty="0"/>
              <a:t> time </a:t>
            </a:r>
            <a:r>
              <a:rPr lang="de-AT" dirty="0"/>
              <a:t>and </a:t>
            </a:r>
            <a:r>
              <a:rPr lang="de-AT" b="1" dirty="0" err="1"/>
              <a:t>input</a:t>
            </a:r>
            <a:r>
              <a:rPr lang="de-AT" b="1" dirty="0"/>
              <a:t> </a:t>
            </a:r>
            <a:r>
              <a:rPr lang="de-AT" b="1" dirty="0" err="1"/>
              <a:t>size</a:t>
            </a:r>
            <a:endParaRPr lang="de-AT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8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Defining input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3012466"/>
              </a:xfrm>
            </p:spPr>
            <p:txBody>
              <a:bodyPr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best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notion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depend</a:t>
                </a:r>
                <a:r>
                  <a:rPr lang="de-AT" dirty="0" err="1"/>
                  <a:t>s</a:t>
                </a:r>
                <a:r>
                  <a:rPr lang="de-AT" dirty="0"/>
                  <a:t> on </a:t>
                </a:r>
                <a:r>
                  <a:rPr lang="de-AT" dirty="0" err="1"/>
                  <a:t>the</a:t>
                </a:r>
                <a:r>
                  <a:rPr lang="de-AT" dirty="0"/>
                  <a:t> </a:t>
                </a:r>
                <a:r>
                  <a:rPr lang="de-AT" dirty="0" err="1"/>
                  <a:t>problem</a:t>
                </a:r>
                <a:r>
                  <a:rPr lang="de-AT" dirty="0"/>
                  <a:t> </a:t>
                </a:r>
                <a:r>
                  <a:rPr lang="de-AT" dirty="0" err="1"/>
                  <a:t>being</a:t>
                </a:r>
                <a:r>
                  <a:rPr lang="de-AT" dirty="0"/>
                  <a:t> </a:t>
                </a:r>
                <a:r>
                  <a:rPr lang="de-AT" dirty="0" err="1"/>
                  <a:t>solved</a:t>
                </a:r>
                <a:endParaRPr lang="de-AT" dirty="0"/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many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problems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sorting</a:t>
                </a:r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14450" lvl="2" indent="-285750">
                  <a:buFont typeface="Wingdings" panose="05000000000000000000" pitchFamily="2" charset="2"/>
                  <a:buChar char="v"/>
                </a:pPr>
                <a:r>
                  <a:rPr lang="de-AT" sz="1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items</a:t>
                </a: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endParaRPr lang="de-AT" sz="1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14450" lvl="2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many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other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problems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multiplying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integers</a:t>
                </a:r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14450" lvl="2" indent="-285750">
                  <a:buFont typeface="Wingdings" panose="05000000000000000000" pitchFamily="2" charset="2"/>
                  <a:buChar char="v"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Total </a:t>
                </a:r>
                <a:r>
                  <a:rPr lang="de-AT" sz="1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represent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integers</a:t>
                </a:r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Sometimes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numbers</a:t>
                </a:r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14450" lvl="2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links</a:t>
                </a: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always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indicate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measure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using</a:t>
                </a:r>
                <a:endParaRPr lang="de-A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30124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49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Defining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3012466"/>
              </a:xfrm>
            </p:spPr>
            <p:txBody>
              <a:bodyPr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running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primitive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executed</a:t>
                </a:r>
                <a:endParaRPr lang="de-A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execution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steps</a:t>
                </a:r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 err="1"/>
                  <a:t>We</a:t>
                </a:r>
                <a:r>
                  <a:rPr lang="de-AT" dirty="0"/>
                  <a:t> </a:t>
                </a:r>
                <a:r>
                  <a:rPr lang="de-AT" dirty="0" err="1"/>
                  <a:t>want</a:t>
                </a:r>
                <a:r>
                  <a:rPr lang="de-AT" dirty="0"/>
                  <a:t> </a:t>
                </a:r>
                <a:r>
                  <a:rPr lang="de-AT" dirty="0" err="1"/>
                  <a:t>to</a:t>
                </a:r>
                <a:r>
                  <a:rPr lang="de-AT" dirty="0"/>
                  <a:t> </a:t>
                </a:r>
                <a:r>
                  <a:rPr lang="de-AT" dirty="0" err="1"/>
                  <a:t>define</a:t>
                </a:r>
                <a:r>
                  <a:rPr lang="de-AT" dirty="0"/>
                  <a:t> </a:t>
                </a:r>
                <a:r>
                  <a:rPr lang="de-AT" dirty="0" err="1"/>
                  <a:t>number</a:t>
                </a:r>
                <a:r>
                  <a:rPr lang="de-AT" dirty="0"/>
                  <a:t> </a:t>
                </a:r>
                <a:r>
                  <a:rPr lang="de-AT" dirty="0" err="1"/>
                  <a:t>of</a:t>
                </a:r>
                <a:r>
                  <a:rPr lang="de-AT" dirty="0"/>
                  <a:t> </a:t>
                </a:r>
                <a:r>
                  <a:rPr lang="de-AT" dirty="0" err="1"/>
                  <a:t>steps</a:t>
                </a:r>
                <a:r>
                  <a:rPr lang="de-AT" dirty="0"/>
                  <a:t> in a </a:t>
                </a:r>
                <a:r>
                  <a:rPr lang="de-AT" dirty="0" err="1"/>
                  <a:t>machine</a:t>
                </a:r>
                <a:r>
                  <a:rPr lang="de-AT" dirty="0"/>
                  <a:t> </a:t>
                </a:r>
                <a:r>
                  <a:rPr lang="de-AT" dirty="0" err="1"/>
                  <a:t>independent</a:t>
                </a:r>
                <a:r>
                  <a:rPr lang="de-AT" dirty="0"/>
                  <a:t> </a:t>
                </a:r>
                <a:r>
                  <a:rPr lang="de-AT" dirty="0" err="1"/>
                  <a:t>way</a:t>
                </a:r>
                <a:endParaRPr lang="de-AT" dirty="0"/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constant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amount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needed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execute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line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One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line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different time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other</a:t>
                </a:r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14450" lvl="2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line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amount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</a:t>
                </a:r>
              </a:p>
              <a:p>
                <a:pPr marL="1314450" lvl="2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These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differences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neglibile</a:t>
                </a:r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/>
                  <a:t>This </a:t>
                </a:r>
                <a:r>
                  <a:rPr lang="de-AT" dirty="0" err="1"/>
                  <a:t>model</a:t>
                </a:r>
                <a:r>
                  <a:rPr lang="de-AT" dirty="0"/>
                  <a:t> </a:t>
                </a:r>
                <a:r>
                  <a:rPr lang="de-AT" dirty="0" err="1"/>
                  <a:t>is</a:t>
                </a:r>
                <a:r>
                  <a:rPr lang="de-AT" dirty="0"/>
                  <a:t> </a:t>
                </a:r>
                <a:r>
                  <a:rPr lang="de-AT" dirty="0" err="1"/>
                  <a:t>comaptible</a:t>
                </a:r>
                <a:r>
                  <a:rPr lang="de-AT" dirty="0"/>
                  <a:t> </a:t>
                </a:r>
                <a:r>
                  <a:rPr lang="de-AT" dirty="0" err="1"/>
                  <a:t>with</a:t>
                </a:r>
                <a:r>
                  <a:rPr lang="de-AT" dirty="0"/>
                  <a:t> </a:t>
                </a:r>
                <a:r>
                  <a:rPr lang="de-AT" dirty="0" err="1"/>
                  <a:t>the</a:t>
                </a:r>
                <a:r>
                  <a:rPr lang="de-AT" dirty="0"/>
                  <a:t> RAM </a:t>
                </a:r>
                <a:r>
                  <a:rPr lang="de-AT" dirty="0" err="1"/>
                  <a:t>computation</a:t>
                </a:r>
                <a:r>
                  <a:rPr lang="de-AT" dirty="0"/>
                  <a:t> </a:t>
                </a:r>
                <a:r>
                  <a:rPr lang="de-AT" dirty="0" err="1"/>
                  <a:t>model</a:t>
                </a:r>
                <a:endParaRPr lang="de-A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30124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78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Running time of insertion sort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7C202A-9E44-4853-83E7-CFF444228ADF}"/>
              </a:ext>
            </a:extLst>
          </p:cNvPr>
          <p:cNvSpPr txBox="1"/>
          <p:nvPr/>
        </p:nvSpPr>
        <p:spPr>
          <a:xfrm>
            <a:off x="645456" y="1494001"/>
            <a:ext cx="5539344" cy="4162048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for 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</a:t>
            </a: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in range(1, 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len</a:t>
            </a: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(l)):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spc="-1" dirty="0">
                <a:latin typeface="Consolas" panose="020B0609020204030204" pitchFamily="49" charset="0"/>
              </a:rPr>
              <a:t>    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current_value</a:t>
            </a: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= l[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</a:t>
            </a: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spc="-1" dirty="0">
                <a:latin typeface="Consolas" panose="020B0609020204030204" pitchFamily="49" charset="0"/>
              </a:rPr>
              <a:t>    </a:t>
            </a: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j = 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</a:t>
            </a: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–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   while j &gt;= 0 and 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current_value</a:t>
            </a: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&lt; l[j]: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spc="-1" dirty="0"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       l[j + 1] = l[j]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spc="-1" dirty="0"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       j -=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800" spc="-1" dirty="0"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   l[j + 1] = 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current_value</a:t>
            </a: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e 2">
                <a:extLst>
                  <a:ext uri="{FF2B5EF4-FFF2-40B4-BE49-F238E27FC236}">
                    <a16:creationId xmlns:a16="http://schemas.microsoft.com/office/drawing/2014/main" id="{E3A66D2C-ABFF-4578-8F6B-14BE799DEE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478402"/>
                  </p:ext>
                </p:extLst>
              </p:nvPr>
            </p:nvGraphicFramePr>
            <p:xfrm>
              <a:off x="6740256" y="1125629"/>
              <a:ext cx="2075148" cy="4415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1600">
                      <a:extLst>
                        <a:ext uri="{9D8B030D-6E8A-4147-A177-3AD203B41FA5}">
                          <a16:colId xmlns:a16="http://schemas.microsoft.com/office/drawing/2014/main" val="2586641812"/>
                        </a:ext>
                      </a:extLst>
                    </a:gridCol>
                    <a:gridCol w="1213548">
                      <a:extLst>
                        <a:ext uri="{9D8B030D-6E8A-4147-A177-3AD203B41FA5}">
                          <a16:colId xmlns:a16="http://schemas.microsoft.com/office/drawing/2014/main" val="2863809003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r>
                            <a:rPr lang="de-AT" sz="1800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Cost</a:t>
                          </a:r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07768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69241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1688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52578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5866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4760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52389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38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e 2">
                <a:extLst>
                  <a:ext uri="{FF2B5EF4-FFF2-40B4-BE49-F238E27FC236}">
                    <a16:creationId xmlns:a16="http://schemas.microsoft.com/office/drawing/2014/main" id="{E3A66D2C-ABFF-4578-8F6B-14BE799DEE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478402"/>
                  </p:ext>
                </p:extLst>
              </p:nvPr>
            </p:nvGraphicFramePr>
            <p:xfrm>
              <a:off x="6740256" y="1125629"/>
              <a:ext cx="2075148" cy="4415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1600">
                      <a:extLst>
                        <a:ext uri="{9D8B030D-6E8A-4147-A177-3AD203B41FA5}">
                          <a16:colId xmlns:a16="http://schemas.microsoft.com/office/drawing/2014/main" val="2586641812"/>
                        </a:ext>
                      </a:extLst>
                    </a:gridCol>
                    <a:gridCol w="1213548">
                      <a:extLst>
                        <a:ext uri="{9D8B030D-6E8A-4147-A177-3AD203B41FA5}">
                          <a16:colId xmlns:a16="http://schemas.microsoft.com/office/drawing/2014/main" val="2863809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de-AT" sz="1800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Cost</a:t>
                          </a:r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0776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04" t="-108333" r="-143662" b="-10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1500" t="-108333" r="-2000" b="-10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692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04" t="-208333" r="-143662" b="-9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1500" t="-208333" r="-2000" b="-9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71688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04" t="-308333" r="-143662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1500" t="-308333" r="-2000" b="-8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525784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04" t="-172535" r="-143662" b="-243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1500" t="-172535" r="-2000" b="-243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586676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04" t="-274468" r="-143662" b="-145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1500" t="-274468" r="-2000" b="-145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47606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04" t="-371831" r="-143662" b="-44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1500" t="-371831" r="-2000" b="-44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2389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04" t="-1116667" r="-143662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71500" t="-1116667" r="-200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3897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18DDECCF-F341-4392-8EA0-69D74BB0428F}"/>
              </a:ext>
            </a:extLst>
          </p:cNvPr>
          <p:cNvCxnSpPr>
            <a:cxnSpLocks/>
          </p:cNvCxnSpPr>
          <p:nvPr/>
        </p:nvCxnSpPr>
        <p:spPr>
          <a:xfrm>
            <a:off x="645456" y="1857600"/>
            <a:ext cx="609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80931F6-63E3-4AD2-AF65-30FD11CF2A0C}"/>
              </a:ext>
            </a:extLst>
          </p:cNvPr>
          <p:cNvCxnSpPr>
            <a:cxnSpLocks/>
          </p:cNvCxnSpPr>
          <p:nvPr/>
        </p:nvCxnSpPr>
        <p:spPr>
          <a:xfrm>
            <a:off x="645456" y="2247600"/>
            <a:ext cx="609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339F03-2E75-4EAB-A438-36604805F932}"/>
              </a:ext>
            </a:extLst>
          </p:cNvPr>
          <p:cNvCxnSpPr>
            <a:cxnSpLocks/>
          </p:cNvCxnSpPr>
          <p:nvPr/>
        </p:nvCxnSpPr>
        <p:spPr>
          <a:xfrm>
            <a:off x="645456" y="2600400"/>
            <a:ext cx="609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A48DDEE-D297-46E9-9B4A-6073EBCFBB1A}"/>
              </a:ext>
            </a:extLst>
          </p:cNvPr>
          <p:cNvCxnSpPr>
            <a:cxnSpLocks/>
          </p:cNvCxnSpPr>
          <p:nvPr/>
        </p:nvCxnSpPr>
        <p:spPr>
          <a:xfrm>
            <a:off x="645456" y="3493200"/>
            <a:ext cx="609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961DE9-2476-4D57-90F0-C8B3F88D4189}"/>
              </a:ext>
            </a:extLst>
          </p:cNvPr>
          <p:cNvCxnSpPr>
            <a:cxnSpLocks/>
          </p:cNvCxnSpPr>
          <p:nvPr/>
        </p:nvCxnSpPr>
        <p:spPr>
          <a:xfrm>
            <a:off x="645456" y="4321200"/>
            <a:ext cx="609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8A0333-DA7D-48BC-BE91-FC5C23BFD98D}"/>
              </a:ext>
            </a:extLst>
          </p:cNvPr>
          <p:cNvCxnSpPr>
            <a:cxnSpLocks/>
          </p:cNvCxnSpPr>
          <p:nvPr/>
        </p:nvCxnSpPr>
        <p:spPr>
          <a:xfrm>
            <a:off x="645456" y="5205869"/>
            <a:ext cx="609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27EAD8-80FD-4BF3-948A-8F57A9E2E6BB}"/>
              </a:ext>
            </a:extLst>
          </p:cNvPr>
          <p:cNvCxnSpPr>
            <a:cxnSpLocks/>
          </p:cNvCxnSpPr>
          <p:nvPr/>
        </p:nvCxnSpPr>
        <p:spPr>
          <a:xfrm>
            <a:off x="645456" y="5540849"/>
            <a:ext cx="609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68DB050-BB58-49A4-8451-C5A4CF008E55}"/>
              </a:ext>
            </a:extLst>
          </p:cNvPr>
          <p:cNvCxnSpPr>
            <a:cxnSpLocks/>
          </p:cNvCxnSpPr>
          <p:nvPr/>
        </p:nvCxnSpPr>
        <p:spPr>
          <a:xfrm>
            <a:off x="645456" y="1494001"/>
            <a:ext cx="609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54468D8E-523D-463C-BFA9-61678A4453F6}"/>
              </a:ext>
            </a:extLst>
          </p:cNvPr>
          <p:cNvSpPr/>
          <p:nvPr/>
        </p:nvSpPr>
        <p:spPr>
          <a:xfrm>
            <a:off x="6825600" y="1526070"/>
            <a:ext cx="684000" cy="306930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92FB459-FB85-444A-9522-7CFF18DD0E55}"/>
              </a:ext>
            </a:extLst>
          </p:cNvPr>
          <p:cNvSpPr/>
          <p:nvPr/>
        </p:nvSpPr>
        <p:spPr>
          <a:xfrm>
            <a:off x="7878000" y="1546005"/>
            <a:ext cx="684000" cy="306930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BAD2D12-402B-4AD0-9C35-D781570E38CC}"/>
              </a:ext>
            </a:extLst>
          </p:cNvPr>
          <p:cNvSpPr/>
          <p:nvPr/>
        </p:nvSpPr>
        <p:spPr>
          <a:xfrm>
            <a:off x="6873846" y="2290470"/>
            <a:ext cx="684000" cy="251130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3056A4A-FCD6-45A9-88F3-8992CE742F66}"/>
              </a:ext>
            </a:extLst>
          </p:cNvPr>
          <p:cNvSpPr/>
          <p:nvPr/>
        </p:nvSpPr>
        <p:spPr>
          <a:xfrm>
            <a:off x="7814544" y="2247600"/>
            <a:ext cx="684000" cy="262197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4DAE3BC-2C77-412A-B239-11F6063822E5}"/>
              </a:ext>
            </a:extLst>
          </p:cNvPr>
          <p:cNvSpPr/>
          <p:nvPr/>
        </p:nvSpPr>
        <p:spPr>
          <a:xfrm>
            <a:off x="6825600" y="3544529"/>
            <a:ext cx="684000" cy="306930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D072AA9-B1FD-4246-BA4D-BE222C12881A}"/>
              </a:ext>
            </a:extLst>
          </p:cNvPr>
          <p:cNvSpPr/>
          <p:nvPr/>
        </p:nvSpPr>
        <p:spPr>
          <a:xfrm>
            <a:off x="7723056" y="3511800"/>
            <a:ext cx="1024944" cy="757800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CF7C039-E6ED-4E3B-8B39-49DA1E39F328}"/>
              </a:ext>
            </a:extLst>
          </p:cNvPr>
          <p:cNvSpPr/>
          <p:nvPr/>
        </p:nvSpPr>
        <p:spPr>
          <a:xfrm>
            <a:off x="6842112" y="5233920"/>
            <a:ext cx="684000" cy="251130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69D3F19-B9A6-457E-817D-56F5FB3CA438}"/>
              </a:ext>
            </a:extLst>
          </p:cNvPr>
          <p:cNvSpPr/>
          <p:nvPr/>
        </p:nvSpPr>
        <p:spPr>
          <a:xfrm>
            <a:off x="7893528" y="5216939"/>
            <a:ext cx="684000" cy="268111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A6812B0-5A9A-48F8-A94D-215B43037A3A}"/>
              </a:ext>
            </a:extLst>
          </p:cNvPr>
          <p:cNvSpPr/>
          <p:nvPr/>
        </p:nvSpPr>
        <p:spPr>
          <a:xfrm>
            <a:off x="7893528" y="1891606"/>
            <a:ext cx="684000" cy="306930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685A1AD-E386-4527-BAB6-76A4BC9285EF}"/>
              </a:ext>
            </a:extLst>
          </p:cNvPr>
          <p:cNvSpPr/>
          <p:nvPr/>
        </p:nvSpPr>
        <p:spPr>
          <a:xfrm>
            <a:off x="6856362" y="1908270"/>
            <a:ext cx="684000" cy="306930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6854475-4010-4CFF-84B4-2E4BA77A4A46}"/>
              </a:ext>
            </a:extLst>
          </p:cNvPr>
          <p:cNvSpPr/>
          <p:nvPr/>
        </p:nvSpPr>
        <p:spPr>
          <a:xfrm>
            <a:off x="6825600" y="2701171"/>
            <a:ext cx="684000" cy="306930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E06CB4B-00C6-4896-83C8-9BCA9B4A2D09}"/>
              </a:ext>
            </a:extLst>
          </p:cNvPr>
          <p:cNvSpPr/>
          <p:nvPr/>
        </p:nvSpPr>
        <p:spPr>
          <a:xfrm>
            <a:off x="6825600" y="4396558"/>
            <a:ext cx="684000" cy="306930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07C232D-D06D-43E5-8EED-EEE12B193761}"/>
              </a:ext>
            </a:extLst>
          </p:cNvPr>
          <p:cNvSpPr/>
          <p:nvPr/>
        </p:nvSpPr>
        <p:spPr>
          <a:xfrm>
            <a:off x="7893528" y="2646808"/>
            <a:ext cx="684000" cy="757799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F28BC72-BE9C-4ED4-B2E4-62929E22019D}"/>
              </a:ext>
            </a:extLst>
          </p:cNvPr>
          <p:cNvSpPr/>
          <p:nvPr/>
        </p:nvSpPr>
        <p:spPr>
          <a:xfrm>
            <a:off x="7723056" y="4376792"/>
            <a:ext cx="1024944" cy="784347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096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Running time of insertion sort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94734"/>
                <a:ext cx="6073200" cy="3480466"/>
              </a:xfrm>
            </p:spPr>
            <p:txBody>
              <a:bodyPr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Total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running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sum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running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times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statement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executed</a:t>
                </a:r>
                <a:endParaRPr lang="de-A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statement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takes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steps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executed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takes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</a:t>
                </a: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 err="1"/>
                  <a:t>To</a:t>
                </a:r>
                <a:r>
                  <a:rPr lang="de-AT" dirty="0"/>
                  <a:t> </a:t>
                </a:r>
                <a:r>
                  <a:rPr lang="de-AT" dirty="0" err="1"/>
                  <a:t>compute</a:t>
                </a:r>
                <a:r>
                  <a:rPr lang="de-AT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de-AT" dirty="0"/>
                  <a:t>, </a:t>
                </a:r>
                <a:r>
                  <a:rPr lang="de-AT" dirty="0" err="1"/>
                  <a:t>the</a:t>
                </a:r>
                <a:r>
                  <a:rPr lang="de-AT" dirty="0"/>
                  <a:t> total </a:t>
                </a:r>
                <a:r>
                  <a:rPr lang="de-AT" dirty="0" err="1"/>
                  <a:t>running</a:t>
                </a:r>
                <a:r>
                  <a:rPr lang="de-AT" dirty="0"/>
                  <a:t> time on </a:t>
                </a:r>
                <a:r>
                  <a:rPr lang="de-AT" dirty="0" err="1"/>
                  <a:t>input</a:t>
                </a:r>
                <a:r>
                  <a:rPr lang="de-AT" dirty="0"/>
                  <a:t> </a:t>
                </a:r>
                <a:r>
                  <a:rPr lang="de-AT" dirty="0" err="1"/>
                  <a:t>size</a:t>
                </a:r>
                <a:r>
                  <a:rPr lang="de-AT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AT" dirty="0"/>
                  <a:t>:</a:t>
                </a:r>
              </a:p>
              <a:p>
                <a:pPr marL="114300" indent="0"/>
                <a:endParaRPr lang="de-AT" dirty="0"/>
              </a:p>
              <a:p>
                <a:pPr marL="114300" indent="0"/>
                <a:endParaRPr lang="de-AT" dirty="0"/>
              </a:p>
              <a:p>
                <a:pPr marL="1143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AT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r>
                        <a:rPr lang="de-AT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de-AT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−1)+ </m:t>
                              </m:r>
                            </m:e>
                          </m:nary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−1)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de-AT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de-AT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𝑛</m:t>
                      </m:r>
                      <m:r>
                        <a:rPr lang="de-AT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−1)</m:t>
                      </m:r>
                    </m:oMath>
                  </m:oMathPara>
                </a14:m>
                <a:endParaRPr lang="de-AT" b="0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94734"/>
                <a:ext cx="6073200" cy="3480466"/>
              </a:xfrm>
              <a:blipFill>
                <a:blip r:embed="rId3"/>
                <a:stretch>
                  <a:fillRect r="-50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F663B1C-56D0-458F-8702-E742B5AF2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4319715"/>
                  </p:ext>
                </p:extLst>
              </p:nvPr>
            </p:nvGraphicFramePr>
            <p:xfrm>
              <a:off x="6740256" y="1125629"/>
              <a:ext cx="2075148" cy="4415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1600">
                      <a:extLst>
                        <a:ext uri="{9D8B030D-6E8A-4147-A177-3AD203B41FA5}">
                          <a16:colId xmlns:a16="http://schemas.microsoft.com/office/drawing/2014/main" val="2586641812"/>
                        </a:ext>
                      </a:extLst>
                    </a:gridCol>
                    <a:gridCol w="1213548">
                      <a:extLst>
                        <a:ext uri="{9D8B030D-6E8A-4147-A177-3AD203B41FA5}">
                          <a16:colId xmlns:a16="http://schemas.microsoft.com/office/drawing/2014/main" val="2863809003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r>
                            <a:rPr lang="de-AT" sz="1800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Cost</a:t>
                          </a:r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07768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69241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1688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52578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5866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4760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52389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38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F663B1C-56D0-458F-8702-E742B5AF2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4319715"/>
                  </p:ext>
                </p:extLst>
              </p:nvPr>
            </p:nvGraphicFramePr>
            <p:xfrm>
              <a:off x="6740256" y="1125629"/>
              <a:ext cx="2075148" cy="4415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1600">
                      <a:extLst>
                        <a:ext uri="{9D8B030D-6E8A-4147-A177-3AD203B41FA5}">
                          <a16:colId xmlns:a16="http://schemas.microsoft.com/office/drawing/2014/main" val="2586641812"/>
                        </a:ext>
                      </a:extLst>
                    </a:gridCol>
                    <a:gridCol w="1213548">
                      <a:extLst>
                        <a:ext uri="{9D8B030D-6E8A-4147-A177-3AD203B41FA5}">
                          <a16:colId xmlns:a16="http://schemas.microsoft.com/office/drawing/2014/main" val="2863809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de-AT" sz="1800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Cost</a:t>
                          </a:r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0776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08333" r="-143662" b="-10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1500" t="-108333" r="-2000" b="-10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692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8333" r="-143662" b="-9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1500" t="-208333" r="-2000" b="-9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71688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08333" r="-143662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1500" t="-308333" r="-2000" b="-8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525784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72535" r="-143662" b="-243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1500" t="-172535" r="-2000" b="-243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586676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74468" r="-143662" b="-145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1500" t="-274468" r="-2000" b="-145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47606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71831" r="-143662" b="-44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1500" t="-371831" r="-2000" b="-44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2389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116667" r="-143662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1500" t="-1116667" r="-200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389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7733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Best case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4800" y="1418400"/>
                <a:ext cx="6670800" cy="4968450"/>
              </a:xfrm>
            </p:spPr>
            <p:txBody>
              <a:bodyPr/>
              <a:lstStyle/>
              <a:p>
                <a:pPr marL="1143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AT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AT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r>
                        <a:rPr lang="de-AT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−1)+ </m:t>
                              </m:r>
                            </m:e>
                          </m:nary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−1)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de-AT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de-AT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de-AT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𝑛</m:t>
                      </m:r>
                      <m:r>
                        <a:rPr lang="de-AT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−1)</m:t>
                      </m:r>
                    </m:oMath>
                  </m:oMathPara>
                </a14:m>
                <a:endParaRPr lang="de-AT" dirty="0">
                  <a:ea typeface="Calibri" panose="020F0502020204030204" pitchFamily="34" charset="0"/>
                </a:endParaRPr>
              </a:p>
              <a:p>
                <a:pPr marL="114300" indent="0"/>
                <a:endParaRPr lang="de-AT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b="0" dirty="0">
                    <a:ea typeface="Calibri" panose="020F0502020204030204" pitchFamily="34" charset="0"/>
                  </a:rPr>
                  <a:t>Best </a:t>
                </a:r>
                <a:r>
                  <a:rPr lang="de-AT" b="0" dirty="0" err="1">
                    <a:ea typeface="Calibri" panose="020F0502020204030204" pitchFamily="34" charset="0"/>
                  </a:rPr>
                  <a:t>case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is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when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the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list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is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already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sorted</a:t>
                </a:r>
                <a:endParaRPr lang="de-AT" b="0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b="0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b="0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b="0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b="0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 err="1">
                    <a:solidFill>
                      <a:schemeClr val="tx1"/>
                    </a:solidFill>
                    <a:highlight>
                      <a:srgbClr val="DAE3F3"/>
                    </a:highlight>
                    <a:latin typeface="Consolas" panose="020B0609020204030204" pitchFamily="49" charset="0"/>
                    <a:ea typeface="Calibri" panose="020F0502020204030204" pitchFamily="34" charset="0"/>
                  </a:rPr>
                  <a:t>while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condition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is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executed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only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once</a:t>
                </a:r>
                <a:r>
                  <a:rPr lang="de-AT" dirty="0">
                    <a:ea typeface="Calibri" panose="020F0502020204030204" pitchFamily="34" charset="0"/>
                  </a:rPr>
                  <a:t> in </a:t>
                </a:r>
                <a:r>
                  <a:rPr lang="de-AT" dirty="0" err="1">
                    <a:ea typeface="Calibri" panose="020F0502020204030204" pitchFamily="34" charset="0"/>
                  </a:rPr>
                  <a:t>each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iteration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of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highlight>
                      <a:srgbClr val="DAE3F3"/>
                    </a:highlight>
                    <a:latin typeface="Consolas" panose="020B0609020204030204" pitchFamily="49" charset="0"/>
                    <a:ea typeface="Calibri" panose="020F0502020204030204" pitchFamily="34" charset="0"/>
                  </a:rPr>
                  <a:t>for</a:t>
                </a:r>
                <a:endParaRPr lang="de-AT" dirty="0">
                  <a:highlight>
                    <a:srgbClr val="DAE3F3"/>
                  </a:highlight>
                  <a:latin typeface="Consolas" panose="020B0609020204030204" pitchFamily="49" charset="0"/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b="0" dirty="0">
                    <a:ea typeface="Calibri" panose="020F0502020204030204" pitchFamily="34" charset="0"/>
                  </a:rPr>
                  <a:t>Statements in </a:t>
                </a:r>
                <a:r>
                  <a:rPr lang="de-AT" b="0" dirty="0" err="1">
                    <a:ea typeface="Calibri" panose="020F0502020204030204" pitchFamily="34" charset="0"/>
                  </a:rPr>
                  <a:t>the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whil</a:t>
                </a:r>
                <a:r>
                  <a:rPr lang="de-AT" dirty="0" err="1">
                    <a:ea typeface="Calibri" panose="020F0502020204030204" pitchFamily="34" charset="0"/>
                  </a:rPr>
                  <a:t>e</a:t>
                </a:r>
                <a:r>
                  <a:rPr lang="de-AT" dirty="0">
                    <a:ea typeface="Calibri" panose="020F0502020204030204" pitchFamily="34" charset="0"/>
                  </a:rPr>
                  <a:t> loop </a:t>
                </a:r>
                <a:r>
                  <a:rPr lang="de-AT" dirty="0" err="1">
                    <a:ea typeface="Calibri" panose="020F0502020204030204" pitchFamily="34" charset="0"/>
                  </a:rPr>
                  <a:t>are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never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executed</a:t>
                </a:r>
                <a:endParaRPr lang="de-AT" dirty="0">
                  <a:ea typeface="Calibri" panose="020F0502020204030204" pitchFamily="34" charset="0"/>
                </a:endParaRPr>
              </a:p>
              <a:p>
                <a:pPr marL="114300" indent="0"/>
                <a:endParaRPr lang="de-AT" b="0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4800" y="1418400"/>
                <a:ext cx="6670800" cy="4968450"/>
              </a:xfrm>
              <a:blipFill>
                <a:blip r:embed="rId3"/>
                <a:stretch>
                  <a:fillRect t="-159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F663B1C-56D0-458F-8702-E742B5AF2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7965789"/>
                  </p:ext>
                </p:extLst>
              </p:nvPr>
            </p:nvGraphicFramePr>
            <p:xfrm>
              <a:off x="7071456" y="1125629"/>
              <a:ext cx="2075148" cy="4415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1600">
                      <a:extLst>
                        <a:ext uri="{9D8B030D-6E8A-4147-A177-3AD203B41FA5}">
                          <a16:colId xmlns:a16="http://schemas.microsoft.com/office/drawing/2014/main" val="2586641812"/>
                        </a:ext>
                      </a:extLst>
                    </a:gridCol>
                    <a:gridCol w="1213548">
                      <a:extLst>
                        <a:ext uri="{9D8B030D-6E8A-4147-A177-3AD203B41FA5}">
                          <a16:colId xmlns:a16="http://schemas.microsoft.com/office/drawing/2014/main" val="2863809003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r>
                            <a:rPr lang="de-AT" sz="1800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Cost</a:t>
                          </a:r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07768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69241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1688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52578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5866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4760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52389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38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F663B1C-56D0-458F-8702-E742B5AF2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7965789"/>
                  </p:ext>
                </p:extLst>
              </p:nvPr>
            </p:nvGraphicFramePr>
            <p:xfrm>
              <a:off x="7071456" y="1125629"/>
              <a:ext cx="2075148" cy="4415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1600">
                      <a:extLst>
                        <a:ext uri="{9D8B030D-6E8A-4147-A177-3AD203B41FA5}">
                          <a16:colId xmlns:a16="http://schemas.microsoft.com/office/drawing/2014/main" val="2586641812"/>
                        </a:ext>
                      </a:extLst>
                    </a:gridCol>
                    <a:gridCol w="1213548">
                      <a:extLst>
                        <a:ext uri="{9D8B030D-6E8A-4147-A177-3AD203B41FA5}">
                          <a16:colId xmlns:a16="http://schemas.microsoft.com/office/drawing/2014/main" val="2863809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de-AT" sz="1800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Cost</a:t>
                          </a:r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0776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08333" r="-142958" b="-10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108333" r="-2010" b="-10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692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208333" r="-142958" b="-9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208333" r="-2010" b="-9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71688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308333" r="-142958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308333" r="-2010" b="-8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525784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72535" r="-142958" b="-243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172535" r="-2010" b="-243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586676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274468" r="-142958" b="-145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274468" r="-2010" b="-145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47606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371831" r="-142958" b="-44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371831" r="-2010" b="-44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2389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116667" r="-142958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1116667" r="-201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389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036BF394-F339-480A-8884-327D34F55225}"/>
              </a:ext>
            </a:extLst>
          </p:cNvPr>
          <p:cNvSpPr txBox="1"/>
          <p:nvPr/>
        </p:nvSpPr>
        <p:spPr>
          <a:xfrm>
            <a:off x="810000" y="3333239"/>
            <a:ext cx="5488944" cy="2062800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r>
              <a:rPr lang="en-US" sz="1800" spc="-1" dirty="0">
                <a:latin typeface="Consolas" panose="020B0609020204030204" pitchFamily="49" charset="0"/>
              </a:rPr>
              <a:t>for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in range(1,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= l[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j =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- 1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while j &gt;= 0 and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&lt; l[j]: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l[j + 1] = l[j]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j -=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l[j + 1] =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endParaRPr lang="en-US" sz="1800" spc="-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5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Best case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0656" y="1497600"/>
                <a:ext cx="6670800" cy="4234771"/>
              </a:xfrm>
            </p:spPr>
            <p:txBody>
              <a:bodyPr/>
              <a:lstStyle/>
              <a:p>
                <a:pPr marL="114300" indent="0"/>
                <a:endParaRPr lang="de-AT" b="0" dirty="0">
                  <a:ea typeface="Calibri" panose="020F0502020204030204" pitchFamily="34" charset="0"/>
                </a:endParaRPr>
              </a:p>
              <a:p>
                <a:pPr marL="11430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AT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AT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r>
                        <a:rPr lang="de-AT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−1)+ </m:t>
                              </m:r>
                            </m:e>
                          </m:nary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−1)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de-AT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AT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AT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r>
                        <a:rPr lang="de-AT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 </m:t>
                              </m:r>
                            </m:e>
                          </m:nary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0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de-AT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−1</m:t>
                          </m:r>
                        </m:e>
                      </m:d>
                    </m:oMath>
                  </m:oMathPara>
                </a14:m>
                <a:br>
                  <a:rPr lang="de-AT" i="1" dirty="0">
                    <a:latin typeface="Cambria Math" panose="02040503050406030204" pitchFamily="18" charset="0"/>
                    <a:ea typeface="Calibri" panose="020F0502020204030204" pitchFamily="34" charset="0"/>
                  </a:rPr>
                </a:br>
                <a:r>
                  <a:rPr lang="de-AT" i="1" dirty="0">
                    <a:latin typeface="Cambria Math" panose="02040503050406030204" pitchFamily="18" charset="0"/>
                    <a:ea typeface="Calibri" panose="020F050202020403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de-A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AT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AT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de-AT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br>
                  <a:rPr lang="de-AT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AT" b="0" dirty="0"/>
              </a:p>
              <a:p>
                <a:pPr marL="114300" indent="0"/>
                <a:endParaRPr lang="de-AT" dirty="0"/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b="1" dirty="0"/>
                  <a:t>Linear </a:t>
                </a:r>
                <a:r>
                  <a:rPr lang="de-AT" b="1" dirty="0" err="1"/>
                  <a:t>running</a:t>
                </a:r>
                <a:r>
                  <a:rPr lang="de-AT" b="1" dirty="0"/>
                  <a:t> time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0656" y="1497600"/>
                <a:ext cx="6670800" cy="4234771"/>
              </a:xfrm>
              <a:blipFill>
                <a:blip r:embed="rId3"/>
                <a:stretch>
                  <a:fillRect b="-86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F663B1C-56D0-458F-8702-E742B5AF23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71456" y="1125629"/>
              <a:ext cx="2075148" cy="4415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1600">
                      <a:extLst>
                        <a:ext uri="{9D8B030D-6E8A-4147-A177-3AD203B41FA5}">
                          <a16:colId xmlns:a16="http://schemas.microsoft.com/office/drawing/2014/main" val="2586641812"/>
                        </a:ext>
                      </a:extLst>
                    </a:gridCol>
                    <a:gridCol w="1213548">
                      <a:extLst>
                        <a:ext uri="{9D8B030D-6E8A-4147-A177-3AD203B41FA5}">
                          <a16:colId xmlns:a16="http://schemas.microsoft.com/office/drawing/2014/main" val="2863809003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r>
                            <a:rPr lang="de-AT" sz="1800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Cost</a:t>
                          </a:r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07768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69241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1688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52578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5866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4760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52389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38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F663B1C-56D0-458F-8702-E742B5AF23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71456" y="1125629"/>
              <a:ext cx="2075148" cy="4415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1600">
                      <a:extLst>
                        <a:ext uri="{9D8B030D-6E8A-4147-A177-3AD203B41FA5}">
                          <a16:colId xmlns:a16="http://schemas.microsoft.com/office/drawing/2014/main" val="2586641812"/>
                        </a:ext>
                      </a:extLst>
                    </a:gridCol>
                    <a:gridCol w="1213548">
                      <a:extLst>
                        <a:ext uri="{9D8B030D-6E8A-4147-A177-3AD203B41FA5}">
                          <a16:colId xmlns:a16="http://schemas.microsoft.com/office/drawing/2014/main" val="2863809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de-AT" sz="1800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Cost</a:t>
                          </a:r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0776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08333" r="-142958" b="-10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108333" r="-2010" b="-10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692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208333" r="-142958" b="-9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208333" r="-2010" b="-9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71688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308333" r="-142958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308333" r="-2010" b="-8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525784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72535" r="-142958" b="-243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172535" r="-2010" b="-243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586676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274468" r="-142958" b="-145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274468" r="-2010" b="-145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47606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371831" r="-142958" b="-44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371831" r="-2010" b="-44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2389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116667" r="-142958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1116667" r="-201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389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709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Worst case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4800" y="1418400"/>
                <a:ext cx="6670800" cy="4968450"/>
              </a:xfrm>
            </p:spPr>
            <p:txBody>
              <a:bodyPr/>
              <a:lstStyle/>
              <a:p>
                <a:pPr marL="11430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AT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AT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r>
                        <a:rPr lang="de-AT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−1)+ </m:t>
                              </m:r>
                            </m:e>
                          </m:nary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−1)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de-AT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de-AT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r>
                        <a:rPr lang="de-AT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𝑛</m:t>
                      </m:r>
                      <m:r>
                        <a:rPr lang="de-AT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−1)</m:t>
                      </m:r>
                    </m:oMath>
                  </m:oMathPara>
                </a14:m>
                <a:endParaRPr lang="de-AT" dirty="0">
                  <a:ea typeface="Calibri" panose="020F0502020204030204" pitchFamily="34" charset="0"/>
                </a:endParaRPr>
              </a:p>
              <a:p>
                <a:pPr marL="114300" indent="0"/>
                <a:endParaRPr lang="de-AT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 err="1">
                    <a:ea typeface="Calibri" panose="020F0502020204030204" pitchFamily="34" charset="0"/>
                  </a:rPr>
                  <a:t>Worst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case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is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when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the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list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is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sorted</a:t>
                </a:r>
                <a:r>
                  <a:rPr lang="de-AT" b="0" dirty="0">
                    <a:ea typeface="Calibri" panose="020F0502020204030204" pitchFamily="34" charset="0"/>
                  </a:rPr>
                  <a:t> in reverse </a:t>
                </a:r>
                <a:r>
                  <a:rPr lang="de-AT" b="0" dirty="0" err="1">
                    <a:ea typeface="Calibri" panose="020F0502020204030204" pitchFamily="34" charset="0"/>
                  </a:rPr>
                  <a:t>order</a:t>
                </a:r>
                <a:endParaRPr lang="de-AT" b="0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b="0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b="0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b="0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b="0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dirty="0"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 err="1">
                    <a:solidFill>
                      <a:schemeClr val="tx1"/>
                    </a:solidFill>
                    <a:highlight>
                      <a:srgbClr val="DAE3F3"/>
                    </a:highlight>
                    <a:latin typeface="Consolas" panose="020B0609020204030204" pitchFamily="49" charset="0"/>
                    <a:ea typeface="Calibri" panose="020F0502020204030204" pitchFamily="34" charset="0"/>
                  </a:rPr>
                  <a:t>while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condition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is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executed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for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every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element</a:t>
                </a:r>
                <a:r>
                  <a:rPr lang="de-AT" dirty="0">
                    <a:ea typeface="Calibri" panose="020F0502020204030204" pitchFamily="34" charset="0"/>
                  </a:rPr>
                  <a:t> in </a:t>
                </a:r>
                <a:r>
                  <a:rPr lang="de-AT" dirty="0" err="1">
                    <a:ea typeface="Calibri" panose="020F0502020204030204" pitchFamily="34" charset="0"/>
                  </a:rPr>
                  <a:t>each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iteration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of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highlight>
                      <a:srgbClr val="DAE3F3"/>
                    </a:highlight>
                    <a:latin typeface="Consolas" panose="020B0609020204030204" pitchFamily="49" charset="0"/>
                    <a:ea typeface="Calibri" panose="020F0502020204030204" pitchFamily="34" charset="0"/>
                  </a:rPr>
                  <a:t>for</a:t>
                </a:r>
                <a:endParaRPr lang="de-AT" dirty="0">
                  <a:highlight>
                    <a:srgbClr val="DAE3F3"/>
                  </a:highlight>
                  <a:latin typeface="Consolas" panose="020B0609020204030204" pitchFamily="49" charset="0"/>
                  <a:ea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b="0" dirty="0">
                    <a:ea typeface="Calibri" panose="020F0502020204030204" pitchFamily="34" charset="0"/>
                  </a:rPr>
                  <a:t>Statements in </a:t>
                </a:r>
                <a:r>
                  <a:rPr lang="de-AT" b="0" dirty="0" err="1">
                    <a:ea typeface="Calibri" panose="020F0502020204030204" pitchFamily="34" charset="0"/>
                  </a:rPr>
                  <a:t>the</a:t>
                </a:r>
                <a:r>
                  <a:rPr lang="de-AT" b="0" dirty="0">
                    <a:ea typeface="Calibri" panose="020F0502020204030204" pitchFamily="34" charset="0"/>
                  </a:rPr>
                  <a:t> </a:t>
                </a:r>
                <a:r>
                  <a:rPr lang="de-AT" b="0" dirty="0" err="1">
                    <a:ea typeface="Calibri" panose="020F0502020204030204" pitchFamily="34" charset="0"/>
                  </a:rPr>
                  <a:t>whil</a:t>
                </a:r>
                <a:r>
                  <a:rPr lang="de-AT" dirty="0" err="1">
                    <a:ea typeface="Calibri" panose="020F0502020204030204" pitchFamily="34" charset="0"/>
                  </a:rPr>
                  <a:t>e</a:t>
                </a:r>
                <a:r>
                  <a:rPr lang="de-AT" dirty="0">
                    <a:ea typeface="Calibri" panose="020F0502020204030204" pitchFamily="34" charset="0"/>
                  </a:rPr>
                  <a:t> loop </a:t>
                </a:r>
                <a:r>
                  <a:rPr lang="de-AT" dirty="0" err="1">
                    <a:ea typeface="Calibri" panose="020F0502020204030204" pitchFamily="34" charset="0"/>
                  </a:rPr>
                  <a:t>are</a:t>
                </a:r>
                <a:r>
                  <a:rPr lang="de-AT" dirty="0">
                    <a:ea typeface="Calibri" panose="020F0502020204030204" pitchFamily="34" charset="0"/>
                  </a:rPr>
                  <a:t> also </a:t>
                </a:r>
                <a:r>
                  <a:rPr lang="de-AT" dirty="0" err="1">
                    <a:ea typeface="Calibri" panose="020F0502020204030204" pitchFamily="34" charset="0"/>
                  </a:rPr>
                  <a:t>always</a:t>
                </a:r>
                <a:r>
                  <a:rPr lang="de-AT" dirty="0">
                    <a:ea typeface="Calibri" panose="020F0502020204030204" pitchFamily="34" charset="0"/>
                  </a:rPr>
                  <a:t> </a:t>
                </a:r>
                <a:r>
                  <a:rPr lang="de-AT" dirty="0" err="1">
                    <a:ea typeface="Calibri" panose="020F0502020204030204" pitchFamily="34" charset="0"/>
                  </a:rPr>
                  <a:t>executed</a:t>
                </a:r>
                <a:endParaRPr lang="de-AT" dirty="0">
                  <a:ea typeface="Calibri" panose="020F0502020204030204" pitchFamily="34" charset="0"/>
                </a:endParaRPr>
              </a:p>
              <a:p>
                <a:pPr marL="114300" indent="0"/>
                <a:endParaRPr lang="de-AT" b="0" dirty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4800" y="1418400"/>
                <a:ext cx="6670800" cy="4968450"/>
              </a:xfrm>
              <a:blipFill>
                <a:blip r:embed="rId3"/>
                <a:stretch>
                  <a:fillRect t="-4417" r="-1096" b="-208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F663B1C-56D0-458F-8702-E742B5AF23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71456" y="1125629"/>
              <a:ext cx="2075148" cy="4415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1600">
                      <a:extLst>
                        <a:ext uri="{9D8B030D-6E8A-4147-A177-3AD203B41FA5}">
                          <a16:colId xmlns:a16="http://schemas.microsoft.com/office/drawing/2014/main" val="2586641812"/>
                        </a:ext>
                      </a:extLst>
                    </a:gridCol>
                    <a:gridCol w="1213548">
                      <a:extLst>
                        <a:ext uri="{9D8B030D-6E8A-4147-A177-3AD203B41FA5}">
                          <a16:colId xmlns:a16="http://schemas.microsoft.com/office/drawing/2014/main" val="2863809003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r>
                            <a:rPr lang="de-AT" sz="1800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Cost</a:t>
                          </a:r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07768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69241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1688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52578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5866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4760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52389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38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F663B1C-56D0-458F-8702-E742B5AF23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71456" y="1125629"/>
              <a:ext cx="2075148" cy="4415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1600">
                      <a:extLst>
                        <a:ext uri="{9D8B030D-6E8A-4147-A177-3AD203B41FA5}">
                          <a16:colId xmlns:a16="http://schemas.microsoft.com/office/drawing/2014/main" val="2586641812"/>
                        </a:ext>
                      </a:extLst>
                    </a:gridCol>
                    <a:gridCol w="1213548">
                      <a:extLst>
                        <a:ext uri="{9D8B030D-6E8A-4147-A177-3AD203B41FA5}">
                          <a16:colId xmlns:a16="http://schemas.microsoft.com/office/drawing/2014/main" val="2863809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de-AT" sz="1800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Cost</a:t>
                          </a:r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0776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08333" r="-142958" b="-10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108333" r="-2010" b="-10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692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208333" r="-142958" b="-9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208333" r="-2010" b="-9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71688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308333" r="-142958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308333" r="-2010" b="-8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525784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72535" r="-142958" b="-243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172535" r="-2010" b="-243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586676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274468" r="-142958" b="-145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274468" r="-2010" b="-145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47606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371831" r="-142958" b="-44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371831" r="-2010" b="-44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2389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116667" r="-142958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1116667" r="-201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389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036BF394-F339-480A-8884-327D34F55225}"/>
              </a:ext>
            </a:extLst>
          </p:cNvPr>
          <p:cNvSpPr txBox="1"/>
          <p:nvPr/>
        </p:nvSpPr>
        <p:spPr>
          <a:xfrm>
            <a:off x="810000" y="3333239"/>
            <a:ext cx="5488944" cy="2062800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for 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</a:t>
            </a: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in range(1, 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len</a:t>
            </a: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(l)):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   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current_value</a:t>
            </a: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= l[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</a:t>
            </a: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   j = 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</a:t>
            </a: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   while j &gt;= 0 and 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current_value</a:t>
            </a: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&lt; l[j]: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       l[j + 1] = l[j]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       j -=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    l[j + 1] = </a:t>
            </a:r>
            <a:r>
              <a:rPr kumimoji="0" lang="en-US" sz="1800" b="0" i="0" u="none" strike="noStrike" kern="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current_value</a:t>
            </a: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2624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Worst case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0656" y="1497600"/>
                <a:ext cx="6670800" cy="4234771"/>
              </a:xfrm>
            </p:spPr>
            <p:txBody>
              <a:bodyPr/>
              <a:lstStyle/>
              <a:p>
                <a:pPr marL="114300" indent="0"/>
                <a:endParaRPr lang="de-AT" b="0" dirty="0">
                  <a:ea typeface="Calibri" panose="020F0502020204030204" pitchFamily="34" charset="0"/>
                </a:endParaRPr>
              </a:p>
              <a:p>
                <a:pPr marL="11430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AT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AT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r>
                        <a:rPr lang="de-AT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A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−1)+ </m:t>
                              </m:r>
                            </m:e>
                          </m:nary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−1)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de-AT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de-AT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de-AT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AT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r>
                        <a:rPr lang="de-AT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de-AT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−1)+ </m:t>
                              </m:r>
                            </m:e>
                          </m:nary>
                          <m:sSub>
                            <m:sSubPr>
                              <m:ctrlPr>
                                <a:rPr lang="de-A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AT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de-AT" dirty="0">
                              <a:ea typeface="Calibri" panose="020F0502020204030204" pitchFamily="34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de-A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−1)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de-AT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         +</m:t>
                      </m:r>
                      <m:sSub>
                        <m:sSub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AT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de-A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  <m:r>
                            <a:rPr lang="de-AT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−1</m:t>
                          </m:r>
                        </m:e>
                      </m:d>
                    </m:oMath>
                  </m:oMathPara>
                </a14:m>
                <a:br>
                  <a:rPr lang="de-AT" i="1" dirty="0">
                    <a:latin typeface="Cambria Math" panose="02040503050406030204" pitchFamily="18" charset="0"/>
                    <a:ea typeface="Calibri" panose="020F0502020204030204" pitchFamily="34" charset="0"/>
                  </a:rPr>
                </a:br>
                <a:r>
                  <a:rPr lang="de-AT" i="1" dirty="0">
                    <a:latin typeface="Cambria Math" panose="02040503050406030204" pitchFamily="18" charset="0"/>
                    <a:ea typeface="Calibri" panose="020F050202020403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de-A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AT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AT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de-AT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de-AT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 −1)</m:t>
                        </m:r>
                      </m:num>
                      <m:den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de-AT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AT" b="0" dirty="0"/>
              </a:p>
              <a:p>
                <a:pPr marL="114300" indent="0"/>
                <a:endParaRPr lang="de-AT" dirty="0"/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b="1" dirty="0" err="1"/>
                  <a:t>Quadratic</a:t>
                </a:r>
                <a:r>
                  <a:rPr lang="de-AT" b="1" dirty="0"/>
                  <a:t> </a:t>
                </a:r>
                <a:r>
                  <a:rPr lang="de-AT" b="1" dirty="0" err="1"/>
                  <a:t>running</a:t>
                </a:r>
                <a:r>
                  <a:rPr lang="de-AT" b="1" dirty="0"/>
                  <a:t> time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0656" y="1497600"/>
                <a:ext cx="6670800" cy="4234771"/>
              </a:xfrm>
              <a:blipFill>
                <a:blip r:embed="rId3"/>
                <a:stretch>
                  <a:fillRect b="-23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F663B1C-56D0-458F-8702-E742B5AF23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71456" y="1125629"/>
              <a:ext cx="2075148" cy="4415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1600">
                      <a:extLst>
                        <a:ext uri="{9D8B030D-6E8A-4147-A177-3AD203B41FA5}">
                          <a16:colId xmlns:a16="http://schemas.microsoft.com/office/drawing/2014/main" val="2586641812"/>
                        </a:ext>
                      </a:extLst>
                    </a:gridCol>
                    <a:gridCol w="1213548">
                      <a:extLst>
                        <a:ext uri="{9D8B030D-6E8A-4147-A177-3AD203B41FA5}">
                          <a16:colId xmlns:a16="http://schemas.microsoft.com/office/drawing/2014/main" val="2863809003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r>
                            <a:rPr lang="de-AT" sz="1800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Cost</a:t>
                          </a:r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07768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692411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71688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525784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58667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47606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de-AT" sz="1800" b="0" i="1" smtClean="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−1)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5238957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180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8389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F663B1C-56D0-458F-8702-E742B5AF23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71456" y="1125629"/>
              <a:ext cx="2075148" cy="44152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861600">
                      <a:extLst>
                        <a:ext uri="{9D8B030D-6E8A-4147-A177-3AD203B41FA5}">
                          <a16:colId xmlns:a16="http://schemas.microsoft.com/office/drawing/2014/main" val="2586641812"/>
                        </a:ext>
                      </a:extLst>
                    </a:gridCol>
                    <a:gridCol w="1213548">
                      <a:extLst>
                        <a:ext uri="{9D8B030D-6E8A-4147-A177-3AD203B41FA5}">
                          <a16:colId xmlns:a16="http://schemas.microsoft.com/office/drawing/2014/main" val="2863809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de-AT" sz="1800" dirty="0" err="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Cost</a:t>
                          </a:r>
                          <a:endParaRPr lang="de-AT" sz="18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Times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40776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08333" r="-142958" b="-10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108333" r="-2010" b="-10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692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208333" r="-142958" b="-9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208333" r="-2010" b="-9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71688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308333" r="-142958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308333" r="-2010" b="-8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525784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72535" r="-142958" b="-243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172535" r="-2010" b="-243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5586676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274468" r="-142958" b="-145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274468" r="-2010" b="-145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47606"/>
                      </a:ext>
                    </a:extLst>
                  </a:tr>
                  <a:tr h="8621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371831" r="-142958" b="-44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371831" r="-2010" b="-44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2389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116667" r="-142958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72362" t="-1116667" r="-2010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389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556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Best vs. worst case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3012466"/>
              </a:xfrm>
            </p:spPr>
            <p:txBody>
              <a:bodyPr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always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concentrate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analysis</a:t>
                </a:r>
                <a:endParaRPr lang="de-A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 err="1"/>
                  <a:t>Worst</a:t>
                </a:r>
                <a:r>
                  <a:rPr lang="de-AT" dirty="0"/>
                  <a:t> </a:t>
                </a:r>
                <a:r>
                  <a:rPr lang="de-AT" dirty="0" err="1"/>
                  <a:t>case</a:t>
                </a:r>
                <a:r>
                  <a:rPr lang="de-AT" dirty="0"/>
                  <a:t> </a:t>
                </a:r>
                <a:r>
                  <a:rPr lang="de-AT" dirty="0" err="1"/>
                  <a:t>is</a:t>
                </a:r>
                <a:r>
                  <a:rPr lang="de-AT" dirty="0"/>
                  <a:t> </a:t>
                </a:r>
                <a:r>
                  <a:rPr lang="de-AT" dirty="0" err="1"/>
                  <a:t>the</a:t>
                </a:r>
                <a:r>
                  <a:rPr lang="de-AT" dirty="0"/>
                  <a:t> </a:t>
                </a:r>
                <a:r>
                  <a:rPr lang="de-AT" dirty="0" err="1"/>
                  <a:t>longest</a:t>
                </a:r>
                <a:r>
                  <a:rPr lang="de-AT" dirty="0"/>
                  <a:t> </a:t>
                </a:r>
                <a:r>
                  <a:rPr lang="de-AT" dirty="0" err="1"/>
                  <a:t>running</a:t>
                </a:r>
                <a:r>
                  <a:rPr lang="de-AT" dirty="0"/>
                  <a:t> time </a:t>
                </a:r>
                <a:r>
                  <a:rPr lang="de-AT" dirty="0" err="1"/>
                  <a:t>for</a:t>
                </a:r>
                <a:r>
                  <a:rPr lang="de-AT" dirty="0"/>
                  <a:t> </a:t>
                </a:r>
                <a:r>
                  <a:rPr lang="de-AT" b="1" dirty="0" err="1"/>
                  <a:t>any</a:t>
                </a:r>
                <a:r>
                  <a:rPr lang="de-AT" dirty="0"/>
                  <a:t> </a:t>
                </a:r>
                <a:r>
                  <a:rPr lang="de-AT" dirty="0" err="1"/>
                  <a:t>input</a:t>
                </a:r>
                <a:r>
                  <a:rPr lang="de-AT" dirty="0"/>
                  <a:t> </a:t>
                </a:r>
                <a:r>
                  <a:rPr lang="de-AT" dirty="0" err="1"/>
                  <a:t>of</a:t>
                </a:r>
                <a:r>
                  <a:rPr lang="de-AT" dirty="0"/>
                  <a:t> </a:t>
                </a:r>
                <a:r>
                  <a:rPr lang="de-AT" dirty="0" err="1"/>
                  <a:t>size</a:t>
                </a:r>
                <a:r>
                  <a:rPr lang="de-AT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A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 err="1"/>
                  <a:t>Worst</a:t>
                </a:r>
                <a:r>
                  <a:rPr lang="de-AT" dirty="0"/>
                  <a:t> </a:t>
                </a:r>
                <a:r>
                  <a:rPr lang="de-AT" dirty="0" err="1"/>
                  <a:t>case</a:t>
                </a:r>
                <a:r>
                  <a:rPr lang="de-AT" dirty="0"/>
                  <a:t> </a:t>
                </a:r>
                <a:r>
                  <a:rPr lang="de-AT" dirty="0" err="1"/>
                  <a:t>is</a:t>
                </a:r>
                <a:r>
                  <a:rPr lang="de-AT" dirty="0"/>
                  <a:t> an </a:t>
                </a:r>
                <a:r>
                  <a:rPr lang="de-AT" dirty="0" err="1"/>
                  <a:t>upper</a:t>
                </a:r>
                <a:r>
                  <a:rPr lang="de-AT" dirty="0"/>
                  <a:t> </a:t>
                </a:r>
                <a:r>
                  <a:rPr lang="de-AT" dirty="0" err="1"/>
                  <a:t>bound</a:t>
                </a:r>
                <a:r>
                  <a:rPr lang="de-AT" dirty="0"/>
                  <a:t> on </a:t>
                </a:r>
                <a:r>
                  <a:rPr lang="de-AT" dirty="0" err="1"/>
                  <a:t>the</a:t>
                </a:r>
                <a:r>
                  <a:rPr lang="de-AT" dirty="0"/>
                  <a:t> </a:t>
                </a:r>
                <a:r>
                  <a:rPr lang="de-AT" dirty="0" err="1"/>
                  <a:t>running</a:t>
                </a:r>
                <a:r>
                  <a:rPr lang="de-AT" dirty="0"/>
                  <a:t> time</a:t>
                </a: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occurs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fairly</a:t>
                </a: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often</a:t>
                </a:r>
                <a:endParaRPr lang="de-A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/>
                  <a:t>Average </a:t>
                </a:r>
                <a:r>
                  <a:rPr lang="de-AT" dirty="0" err="1"/>
                  <a:t>case</a:t>
                </a:r>
                <a:r>
                  <a:rPr lang="de-AT" dirty="0"/>
                  <a:t> </a:t>
                </a:r>
                <a:r>
                  <a:rPr lang="de-AT" dirty="0" err="1"/>
                  <a:t>is</a:t>
                </a:r>
                <a:r>
                  <a:rPr lang="de-AT" dirty="0"/>
                  <a:t> </a:t>
                </a:r>
                <a:r>
                  <a:rPr lang="de-AT" dirty="0" err="1"/>
                  <a:t>often</a:t>
                </a:r>
                <a:r>
                  <a:rPr lang="de-AT" dirty="0"/>
                  <a:t> </a:t>
                </a:r>
                <a:r>
                  <a:rPr lang="de-AT" dirty="0" err="1"/>
                  <a:t>as</a:t>
                </a:r>
                <a:r>
                  <a:rPr lang="de-AT" dirty="0"/>
                  <a:t> </a:t>
                </a:r>
                <a:r>
                  <a:rPr lang="de-AT" dirty="0" err="1"/>
                  <a:t>bad</a:t>
                </a:r>
                <a:r>
                  <a:rPr lang="de-AT" dirty="0"/>
                  <a:t> </a:t>
                </a:r>
                <a:r>
                  <a:rPr lang="de-AT" dirty="0" err="1"/>
                  <a:t>as</a:t>
                </a:r>
                <a:r>
                  <a:rPr lang="de-AT" dirty="0"/>
                  <a:t> </a:t>
                </a:r>
                <a:r>
                  <a:rPr lang="de-AT" dirty="0" err="1"/>
                  <a:t>the</a:t>
                </a:r>
                <a:r>
                  <a:rPr lang="de-AT" dirty="0"/>
                  <a:t> </a:t>
                </a:r>
                <a:r>
                  <a:rPr lang="de-AT" dirty="0" err="1"/>
                  <a:t>worst</a:t>
                </a:r>
                <a:r>
                  <a:rPr lang="de-AT" dirty="0"/>
                  <a:t> </a:t>
                </a:r>
                <a:r>
                  <a:rPr lang="de-AT" dirty="0" err="1"/>
                  <a:t>case</a:t>
                </a:r>
                <a:endParaRPr lang="de-AT" dirty="0"/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have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randomly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sorted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array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numbers</a:t>
                </a:r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Roughly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half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smaller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half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greater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current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will on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check half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sum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obtain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dirty="0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Notebook </a:t>
                </a:r>
                <a:r>
                  <a:rPr lang="de-AT" dirty="0" err="1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example</a:t>
                </a:r>
                <a:endParaRPr lang="de-A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endParaRPr lang="de-AT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90734"/>
                <a:ext cx="8229300" cy="3012466"/>
              </a:xfrm>
              <a:blipFill>
                <a:blip r:embed="rId4"/>
                <a:stretch>
                  <a:fillRect t="-6275" b="-14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16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26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61938" y="1605600"/>
            <a:ext cx="8229600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3: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method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from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before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analyze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running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time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simple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def search(l, o):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for e in l: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    if e == o: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        return True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return False</a:t>
            </a: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873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61938" y="1605600"/>
            <a:ext cx="8229600" cy="23083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4: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Analyze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running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time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algorithm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finding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maximal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number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in a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list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def max(l):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m = l[0]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for e in l: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    if m &lt; e: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        m = e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return m</a:t>
            </a: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793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61938" y="1605600"/>
            <a:ext cx="8229600" cy="36933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Task 5: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running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binary_search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(l, o):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low = 0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high = 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(l) - 1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while low &lt;= high: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mid = low + (high - low)//2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if l[mid] == o: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    return True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l[mid] &lt; o: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    low = mid + 1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else: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    high = mid - 1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return False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68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B5A47C-54F3-6F4A-8172-D85A93D52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600"/>
            <a:ext cx="7692887" cy="1243735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simple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Flow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specifies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executed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Such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de-AT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87;p2">
            <a:extLst>
              <a:ext uri="{FF2B5EF4-FFF2-40B4-BE49-F238E27FC236}">
                <a16:creationId xmlns:a16="http://schemas.microsoft.com/office/drawing/2014/main" id="{A2631455-C22E-4DC9-9A61-C9088D9EB4E8}"/>
              </a:ext>
            </a:extLst>
          </p:cNvPr>
          <p:cNvSpPr txBox="1">
            <a:spLocks noGrp="1"/>
          </p:cNvSpPr>
          <p:nvPr/>
        </p:nvSpPr>
        <p:spPr>
          <a:xfrm>
            <a:off x="457200" y="2933251"/>
            <a:ext cx="8229600" cy="10754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Definition 1: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algorithm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 a finite list of instructions that describe a computation that when executed on a provided set of inputs will proceed through a set of well-defined states and eventually produce an output.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31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Square root algorithm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1605600"/>
            <a:ext cx="82296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1: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identify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basic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algorithm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components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in a simple recipe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computing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square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root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number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x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 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Start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guess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equal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0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g ⋅ g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close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x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,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stop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say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that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answer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Otherwise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create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new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guess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adding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ste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equal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0.1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g,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i.e.,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g + 0.1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new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guess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repeat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process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until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g ⋅ g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close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enough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x.</a:t>
            </a: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ABEE0D1E-BC1E-4A49-BC7E-5EA36842F665}"/>
              </a:ext>
            </a:extLst>
          </p:cNvPr>
          <p:cNvSpPr txBox="1">
            <a:spLocks/>
          </p:cNvSpPr>
          <p:nvPr/>
        </p:nvSpPr>
        <p:spPr>
          <a:xfrm>
            <a:off x="456900" y="5229089"/>
            <a:ext cx="8229600" cy="114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2: 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This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algorithmic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technique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called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guess</a:t>
            </a:r>
            <a:r>
              <a:rPr kumimoji="0" lang="de-AT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check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 In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fact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special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variant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guess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chec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called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exhaustive </a:t>
            </a:r>
            <a:r>
              <a:rPr kumimoji="0" lang="de-AT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enumeration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enumerate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all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possibilities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until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get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right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answer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or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exhaust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space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possibilities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38A363D1-1827-4756-A6EF-4862CAD03EF3}"/>
              </a:ext>
            </a:extLst>
          </p:cNvPr>
          <p:cNvSpPr/>
          <p:nvPr/>
        </p:nvSpPr>
        <p:spPr>
          <a:xfrm>
            <a:off x="1767687" y="3689509"/>
            <a:ext cx="1209216" cy="321616"/>
          </a:xfrm>
          <a:prstGeom prst="wedgeRectCallout">
            <a:avLst>
              <a:gd name="adj1" fmla="val -62526"/>
              <a:gd name="adj2" fmla="val -964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A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Instruction</a:t>
            </a: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9DFD321D-A7F0-4058-875C-D6C8F7BD263A}"/>
              </a:ext>
            </a:extLst>
          </p:cNvPr>
          <p:cNvSpPr/>
          <p:nvPr/>
        </p:nvSpPr>
        <p:spPr>
          <a:xfrm>
            <a:off x="794583" y="904706"/>
            <a:ext cx="2272863" cy="525897"/>
          </a:xfrm>
          <a:prstGeom prst="wedgeRectCallout">
            <a:avLst>
              <a:gd name="adj1" fmla="val -57853"/>
              <a:gd name="adj2" fmla="val 2447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A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Finite </a:t>
            </a:r>
            <a:r>
              <a:rPr kumimoji="0" lang="de-A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list</a:t>
            </a:r>
            <a:r>
              <a:rPr kumimoji="0" lang="de-A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de-A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of</a:t>
            </a:r>
            <a:r>
              <a:rPr kumimoji="0" lang="de-A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de-A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instructions</a:t>
            </a:r>
            <a:r>
              <a:rPr kumimoji="0" lang="de-A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de-A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describing</a:t>
            </a:r>
            <a:r>
              <a:rPr kumimoji="0" lang="de-A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a </a:t>
            </a:r>
            <a:r>
              <a:rPr kumimoji="0" lang="de-A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computation</a:t>
            </a: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8F42758-EB0B-4553-B779-E083FFEEA481}"/>
              </a:ext>
            </a:extLst>
          </p:cNvPr>
          <p:cNvSpPr/>
          <p:nvPr/>
        </p:nvSpPr>
        <p:spPr>
          <a:xfrm>
            <a:off x="437982" y="2481492"/>
            <a:ext cx="356601" cy="1175617"/>
          </a:xfrm>
          <a:prstGeom prst="roundRect">
            <a:avLst/>
          </a:prstGeom>
          <a:solidFill>
            <a:srgbClr val="ED7D31">
              <a:alpha val="20000"/>
            </a:srgbClr>
          </a:solidFill>
          <a:ln>
            <a:solidFill>
              <a:srgbClr val="AE5A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Sprechblase: rechteckig 10">
            <a:extLst>
              <a:ext uri="{FF2B5EF4-FFF2-40B4-BE49-F238E27FC236}">
                <a16:creationId xmlns:a16="http://schemas.microsoft.com/office/drawing/2014/main" id="{49943264-15CA-4C18-8112-4EC83698DB7F}"/>
              </a:ext>
            </a:extLst>
          </p:cNvPr>
          <p:cNvSpPr/>
          <p:nvPr/>
        </p:nvSpPr>
        <p:spPr>
          <a:xfrm>
            <a:off x="4573167" y="1102886"/>
            <a:ext cx="862786" cy="321616"/>
          </a:xfrm>
          <a:prstGeom prst="wedgeRectCallout">
            <a:avLst>
              <a:gd name="adj1" fmla="val -64082"/>
              <a:gd name="adj2" fmla="val 189871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A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Input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FA9A911-23E5-4D00-8983-E3EC584857E9}"/>
              </a:ext>
            </a:extLst>
          </p:cNvPr>
          <p:cNvSpPr/>
          <p:nvPr/>
        </p:nvSpPr>
        <p:spPr>
          <a:xfrm>
            <a:off x="1791711" y="2506716"/>
            <a:ext cx="2370385" cy="26170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DAAABD0-C208-4844-9FB4-326C170BDDDB}"/>
              </a:ext>
            </a:extLst>
          </p:cNvPr>
          <p:cNvSpPr/>
          <p:nvPr/>
        </p:nvSpPr>
        <p:spPr>
          <a:xfrm>
            <a:off x="1048631" y="2794979"/>
            <a:ext cx="1568446" cy="26170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D73E3DE-5F63-4262-A65C-0DFCCDE347A0}"/>
              </a:ext>
            </a:extLst>
          </p:cNvPr>
          <p:cNvSpPr/>
          <p:nvPr/>
        </p:nvSpPr>
        <p:spPr>
          <a:xfrm>
            <a:off x="7277363" y="3056687"/>
            <a:ext cx="818006" cy="26170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8C59DCD-709A-4FE7-8C26-EC7E386F61AF}"/>
              </a:ext>
            </a:extLst>
          </p:cNvPr>
          <p:cNvSpPr/>
          <p:nvPr/>
        </p:nvSpPr>
        <p:spPr>
          <a:xfrm>
            <a:off x="5331596" y="3341993"/>
            <a:ext cx="2399814" cy="26170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7D3F2AF-A8CC-43E2-910C-F88D3D5859FB}"/>
              </a:ext>
            </a:extLst>
          </p:cNvPr>
          <p:cNvSpPr/>
          <p:nvPr/>
        </p:nvSpPr>
        <p:spPr>
          <a:xfrm>
            <a:off x="3546675" y="2788608"/>
            <a:ext cx="2267647" cy="261708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AE573A19-FE78-4F77-8D2C-CA68D53239CD}"/>
              </a:ext>
            </a:extLst>
          </p:cNvPr>
          <p:cNvSpPr/>
          <p:nvPr/>
        </p:nvSpPr>
        <p:spPr>
          <a:xfrm>
            <a:off x="1326406" y="1997900"/>
            <a:ext cx="1209216" cy="321616"/>
          </a:xfrm>
          <a:prstGeom prst="wedgeRectCallout">
            <a:avLst>
              <a:gd name="adj1" fmla="val -72435"/>
              <a:gd name="adj2" fmla="val 1192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A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Instruction</a:t>
            </a: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52C3D813-FE57-40CF-8726-1531373D6301}"/>
              </a:ext>
            </a:extLst>
          </p:cNvPr>
          <p:cNvSpPr/>
          <p:nvPr/>
        </p:nvSpPr>
        <p:spPr>
          <a:xfrm>
            <a:off x="3263178" y="3689509"/>
            <a:ext cx="1209216" cy="321616"/>
          </a:xfrm>
          <a:prstGeom prst="wedgeRectCallout">
            <a:avLst>
              <a:gd name="adj1" fmla="val -51053"/>
              <a:gd name="adj2" fmla="val -2650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A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Instruction</a:t>
            </a: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1" name="Sprechblase: rechteckig 20">
            <a:extLst>
              <a:ext uri="{FF2B5EF4-FFF2-40B4-BE49-F238E27FC236}">
                <a16:creationId xmlns:a16="http://schemas.microsoft.com/office/drawing/2014/main" id="{AEA928D7-AEBD-4227-92E4-B5E2BA46EEDB}"/>
              </a:ext>
            </a:extLst>
          </p:cNvPr>
          <p:cNvSpPr/>
          <p:nvPr/>
        </p:nvSpPr>
        <p:spPr>
          <a:xfrm>
            <a:off x="6672755" y="2491266"/>
            <a:ext cx="1209216" cy="321616"/>
          </a:xfrm>
          <a:prstGeom prst="wedgeRectCallout">
            <a:avLst>
              <a:gd name="adj1" fmla="val -54703"/>
              <a:gd name="adj2" fmla="val 1369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A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Instruction</a:t>
            </a: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Sprechblase: rechteckig 21">
            <a:extLst>
              <a:ext uri="{FF2B5EF4-FFF2-40B4-BE49-F238E27FC236}">
                <a16:creationId xmlns:a16="http://schemas.microsoft.com/office/drawing/2014/main" id="{93B0FDB4-AC4C-40CF-9978-4476555CB3F1}"/>
              </a:ext>
            </a:extLst>
          </p:cNvPr>
          <p:cNvSpPr/>
          <p:nvPr/>
        </p:nvSpPr>
        <p:spPr>
          <a:xfrm>
            <a:off x="4814982" y="2047748"/>
            <a:ext cx="862786" cy="321616"/>
          </a:xfrm>
          <a:prstGeom prst="wedgeRectCallout">
            <a:avLst>
              <a:gd name="adj1" fmla="val -61158"/>
              <a:gd name="adj2" fmla="val 16830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A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Output</a:t>
            </a:r>
          </a:p>
        </p:txBody>
      </p:sp>
      <p:sp>
        <p:nvSpPr>
          <p:cNvPr id="23" name="Sprechblase: rechteckig 22">
            <a:extLst>
              <a:ext uri="{FF2B5EF4-FFF2-40B4-BE49-F238E27FC236}">
                <a16:creationId xmlns:a16="http://schemas.microsoft.com/office/drawing/2014/main" id="{6AAF432E-963A-4481-A2F7-68CBD2C0A1F6}"/>
              </a:ext>
            </a:extLst>
          </p:cNvPr>
          <p:cNvSpPr/>
          <p:nvPr/>
        </p:nvSpPr>
        <p:spPr>
          <a:xfrm>
            <a:off x="3299310" y="1108761"/>
            <a:ext cx="862786" cy="321616"/>
          </a:xfrm>
          <a:prstGeom prst="wedgeRectCallout">
            <a:avLst>
              <a:gd name="adj1" fmla="val -120362"/>
              <a:gd name="adj2" fmla="val 35849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A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State</a:t>
            </a:r>
          </a:p>
        </p:txBody>
      </p:sp>
      <p:sp>
        <p:nvSpPr>
          <p:cNvPr id="24" name="Sprechblase: rechteckig 23">
            <a:extLst>
              <a:ext uri="{FF2B5EF4-FFF2-40B4-BE49-F238E27FC236}">
                <a16:creationId xmlns:a16="http://schemas.microsoft.com/office/drawing/2014/main" id="{47A72049-F736-4D35-9029-9B5D7D81DD57}"/>
              </a:ext>
            </a:extLst>
          </p:cNvPr>
          <p:cNvSpPr/>
          <p:nvPr/>
        </p:nvSpPr>
        <p:spPr>
          <a:xfrm>
            <a:off x="5884895" y="2051891"/>
            <a:ext cx="862786" cy="321616"/>
          </a:xfrm>
          <a:prstGeom prst="wedgeRectCallout">
            <a:avLst>
              <a:gd name="adj1" fmla="val -20227"/>
              <a:gd name="adj2" fmla="val 32908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A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State</a:t>
            </a:r>
          </a:p>
        </p:txBody>
      </p:sp>
      <p:sp>
        <p:nvSpPr>
          <p:cNvPr id="25" name="Sprechblase: rechteckig 24">
            <a:extLst>
              <a:ext uri="{FF2B5EF4-FFF2-40B4-BE49-F238E27FC236}">
                <a16:creationId xmlns:a16="http://schemas.microsoft.com/office/drawing/2014/main" id="{5C76B9FC-CAEE-42A4-854F-97362AA9D9EB}"/>
              </a:ext>
            </a:extLst>
          </p:cNvPr>
          <p:cNvSpPr/>
          <p:nvPr/>
        </p:nvSpPr>
        <p:spPr>
          <a:xfrm>
            <a:off x="513057" y="3692515"/>
            <a:ext cx="862786" cy="321616"/>
          </a:xfrm>
          <a:prstGeom prst="wedgeRectCallout">
            <a:avLst>
              <a:gd name="adj1" fmla="val 47017"/>
              <a:gd name="adj2" fmla="val -233659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A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State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682D03D-365F-495B-A21C-AAA16505274F}"/>
              </a:ext>
            </a:extLst>
          </p:cNvPr>
          <p:cNvSpPr/>
          <p:nvPr/>
        </p:nvSpPr>
        <p:spPr>
          <a:xfrm>
            <a:off x="3487333" y="1957910"/>
            <a:ext cx="985062" cy="26170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Sprechblase: rechteckig 26">
            <a:extLst>
              <a:ext uri="{FF2B5EF4-FFF2-40B4-BE49-F238E27FC236}">
                <a16:creationId xmlns:a16="http://schemas.microsoft.com/office/drawing/2014/main" id="{AD0F9FAD-3302-4299-BC05-63BCC390D943}"/>
              </a:ext>
            </a:extLst>
          </p:cNvPr>
          <p:cNvSpPr/>
          <p:nvPr/>
        </p:nvSpPr>
        <p:spPr>
          <a:xfrm>
            <a:off x="7817594" y="2047748"/>
            <a:ext cx="862786" cy="321616"/>
          </a:xfrm>
          <a:prstGeom prst="wedgeRectCallout">
            <a:avLst>
              <a:gd name="adj1" fmla="val -31922"/>
              <a:gd name="adj2" fmla="val 24869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AT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State</a:t>
            </a:r>
          </a:p>
        </p:txBody>
      </p:sp>
      <p:sp>
        <p:nvSpPr>
          <p:cNvPr id="28" name="Google Shape;87;p2">
            <a:extLst>
              <a:ext uri="{FF2B5EF4-FFF2-40B4-BE49-F238E27FC236}">
                <a16:creationId xmlns:a16="http://schemas.microsoft.com/office/drawing/2014/main" id="{8A522EF5-8CA2-43AB-8B76-EFBB1AC377E3}"/>
              </a:ext>
            </a:extLst>
          </p:cNvPr>
          <p:cNvSpPr txBox="1">
            <a:spLocks noGrp="1"/>
          </p:cNvSpPr>
          <p:nvPr/>
        </p:nvSpPr>
        <p:spPr>
          <a:xfrm>
            <a:off x="457200" y="4105757"/>
            <a:ext cx="8229600" cy="10754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Definition 1: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algorithm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 a finite list of instructions that describe a computation that when executed on a provided set of inputs will proceed through a set of well-defined states and eventually produce an output.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3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5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Studying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87;p2">
                <a:extLst>
                  <a:ext uri="{FF2B5EF4-FFF2-40B4-BE49-F238E27FC236}">
                    <a16:creationId xmlns:a16="http://schemas.microsoft.com/office/drawing/2014/main" id="{A2631455-C22E-4DC9-9A61-C9088D9EB4E8}"/>
                  </a:ext>
                </a:extLst>
              </p:cNvPr>
              <p:cNvSpPr txBox="1">
                <a:spLocks noGrp="1"/>
              </p:cNvSpPr>
              <p:nvPr/>
            </p:nvSpPr>
            <p:spPr>
              <a:xfrm>
                <a:off x="456900" y="2170800"/>
                <a:ext cx="8229600" cy="1580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Definition 2: Sorting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Input: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 sequence of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</m:oMath>
                </a14:m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numbers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, </m:t>
                        </m:r>
                        <m:sSub>
                          <m:sSubPr>
                            <m:ctrlP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  <m:t>2</m:t>
                            </m:r>
                          </m:sub>
                        </m:sSub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, …,</m:t>
                        </m:r>
                        <m:sSub>
                          <m:sSubPr>
                            <m:ctrlP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.</m:t>
                    </m:r>
                  </m:oMath>
                </a14:m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lvl="0" indent="0">
                  <a:spcBef>
                    <a:spcPts val="640"/>
                  </a:spcBef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Output: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 permutation (reordering)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AT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bSup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e-AT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bSup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de-AT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of the input sequence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Sup>
                      <m:sSubSupPr>
                        <m:ctrlP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de-AT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Sup>
                      <m:sSubSupPr>
                        <m:ctrlP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7" name="Google Shape;87;p2">
                <a:extLst>
                  <a:ext uri="{FF2B5EF4-FFF2-40B4-BE49-F238E27FC236}">
                    <a16:creationId xmlns:a16="http://schemas.microsoft.com/office/drawing/2014/main" id="{A2631455-C22E-4DC9-9A61-C9088D9EB4E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0" y="2170800"/>
                <a:ext cx="8229600" cy="1580400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2">
            <a:extLst>
              <a:ext uri="{FF2B5EF4-FFF2-40B4-BE49-F238E27FC236}">
                <a16:creationId xmlns:a16="http://schemas.microsoft.com/office/drawing/2014/main" id="{06C09BE1-3FBC-4C9D-BF0F-28F322F061F3}"/>
              </a:ext>
            </a:extLst>
          </p:cNvPr>
          <p:cNvSpPr txBox="1"/>
          <p:nvPr/>
        </p:nvSpPr>
        <p:spPr>
          <a:xfrm>
            <a:off x="457200" y="1605600"/>
            <a:ext cx="82296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Sorting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problem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Sorting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sequence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numbers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ascending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order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 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32B58B8C-6B9B-418E-AEAC-84A1081DDCE0}"/>
              </a:ext>
            </a:extLst>
          </p:cNvPr>
          <p:cNvSpPr txBox="1"/>
          <p:nvPr/>
        </p:nvSpPr>
        <p:spPr>
          <a:xfrm>
            <a:off x="456900" y="4083600"/>
            <a:ext cx="82296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3: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Given an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(31, 41, 59, 26, 41, 58),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(26, 31, 41, 41, 58, 59)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 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900" y="4832669"/>
            <a:ext cx="8229300" cy="1243735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 err="1"/>
              <a:t>Sorting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a fundamental </a:t>
            </a:r>
            <a:r>
              <a:rPr lang="de-AT" dirty="0" err="1"/>
              <a:t>operation</a:t>
            </a:r>
            <a:r>
              <a:rPr lang="de-AT" dirty="0"/>
              <a:t> in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science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programs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 intermediate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step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  <a:endParaRPr lang="de-AT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5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Studying algorithms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900" y="2744669"/>
            <a:ext cx="8229300" cy="2266531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/>
              <a:t>The </a:t>
            </a:r>
            <a:r>
              <a:rPr lang="de-AT" dirty="0" err="1"/>
              <a:t>sequence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called</a:t>
            </a:r>
            <a:r>
              <a:rPr lang="de-AT" dirty="0"/>
              <a:t> an </a:t>
            </a:r>
            <a:r>
              <a:rPr lang="de-AT" b="1" dirty="0" err="1"/>
              <a:t>instance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sorting</a:t>
            </a:r>
            <a:r>
              <a:rPr lang="de-AT" dirty="0"/>
              <a:t> </a:t>
            </a:r>
            <a:r>
              <a:rPr lang="de-AT" dirty="0" err="1"/>
              <a:t>problem</a:t>
            </a:r>
            <a:endParaRPr lang="de-AT" dirty="0"/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/>
              <a:t>An </a:t>
            </a:r>
            <a:r>
              <a:rPr lang="de-AT" dirty="0" err="1"/>
              <a:t>instance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problem</a:t>
            </a:r>
            <a:r>
              <a:rPr lang="de-AT" dirty="0"/>
              <a:t> </a:t>
            </a:r>
            <a:r>
              <a:rPr lang="de-AT" dirty="0" err="1"/>
              <a:t>consists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all </a:t>
            </a:r>
            <a:r>
              <a:rPr lang="de-AT" dirty="0" err="1"/>
              <a:t>inputs</a:t>
            </a:r>
            <a:r>
              <a:rPr lang="de-AT" dirty="0"/>
              <a:t> </a:t>
            </a:r>
            <a:r>
              <a:rPr lang="de-AT" dirty="0" err="1"/>
              <a:t>needed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compute</a:t>
            </a:r>
            <a:r>
              <a:rPr lang="de-AT" dirty="0"/>
              <a:t> a </a:t>
            </a:r>
            <a:r>
              <a:rPr lang="de-AT" dirty="0" err="1"/>
              <a:t>solution</a:t>
            </a:r>
            <a:endParaRPr lang="de-AT" dirty="0"/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algoritm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correct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instance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halts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correct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correct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lang="de-AT" dirty="0" err="1"/>
              <a:t>gorithm</a:t>
            </a:r>
            <a:r>
              <a:rPr lang="de-AT" dirty="0"/>
              <a:t> </a:t>
            </a:r>
            <a:r>
              <a:rPr lang="de-AT" b="1" dirty="0" err="1"/>
              <a:t>solves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given</a:t>
            </a:r>
            <a:r>
              <a:rPr lang="de-AT" dirty="0"/>
              <a:t> </a:t>
            </a:r>
            <a:r>
              <a:rPr lang="de-AT" dirty="0" err="1"/>
              <a:t>computational</a:t>
            </a:r>
            <a:r>
              <a:rPr lang="de-AT" dirty="0"/>
              <a:t> </a:t>
            </a:r>
            <a:r>
              <a:rPr lang="de-AT" dirty="0" err="1"/>
              <a:t>problem</a:t>
            </a:r>
            <a:endParaRPr lang="de-AT" dirty="0"/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incorrect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de-AT" dirty="0"/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never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halt</a:t>
            </a: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Halts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incorrect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feld 2">
            <a:extLst>
              <a:ext uri="{FF2B5EF4-FFF2-40B4-BE49-F238E27FC236}">
                <a16:creationId xmlns:a16="http://schemas.microsoft.com/office/drawing/2014/main" id="{8BE96BDE-593C-4FEF-8468-F1717192A801}"/>
              </a:ext>
            </a:extLst>
          </p:cNvPr>
          <p:cNvSpPr txBox="1"/>
          <p:nvPr/>
        </p:nvSpPr>
        <p:spPr>
          <a:xfrm>
            <a:off x="564600" y="1758369"/>
            <a:ext cx="82296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3: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Given an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(31, 41, 59, 26, 41, 58),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(26, 31, 41, 41, 58, 59)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 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11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Insertion sort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0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4"/>
            <a:ext cx="8229300" cy="2266531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 err="1"/>
              <a:t>We</a:t>
            </a:r>
            <a:r>
              <a:rPr lang="de-AT" dirty="0"/>
              <a:t> will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b="1" dirty="0" err="1"/>
              <a:t>insertion</a:t>
            </a:r>
            <a:r>
              <a:rPr lang="de-AT" b="1" dirty="0"/>
              <a:t> </a:t>
            </a:r>
            <a:r>
              <a:rPr lang="de-AT" b="1" dirty="0" err="1"/>
              <a:t>sort</a:t>
            </a:r>
            <a:endParaRPr lang="de-AT" b="1" dirty="0"/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Insertion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dirty="0" err="1"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de-A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dirty="0" err="1"/>
              <a:t>hand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cards</a:t>
            </a:r>
            <a:endParaRPr lang="de-AT" dirty="0"/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hand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a deck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pick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at a time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hand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correct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B6371B-578A-4E1C-A49C-68E97BB7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841" y="3919665"/>
            <a:ext cx="3163830" cy="238658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0455014-D33F-4281-892C-A3CA3ED3BAF0}"/>
              </a:ext>
            </a:extLst>
          </p:cNvPr>
          <p:cNvSpPr txBox="1"/>
          <p:nvPr/>
        </p:nvSpPr>
        <p:spPr>
          <a:xfrm>
            <a:off x="1836966" y="6242400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https://www.linux-magazine.com/Issues/2020/233/Sorted/%28offset%29/3</a:t>
            </a:r>
          </a:p>
        </p:txBody>
      </p:sp>
    </p:spTree>
    <p:extLst>
      <p:ext uri="{BB962C8B-B14F-4D97-AF65-F5344CB8AC3E}">
        <p14:creationId xmlns:p14="http://schemas.microsoft.com/office/powerpoint/2010/main" val="77276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2653</Words>
  <Application>Microsoft Office PowerPoint</Application>
  <PresentationFormat>Bildschirmpräsentation (4:3)</PresentationFormat>
  <Paragraphs>495</Paragraphs>
  <Slides>34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Calibri</vt:lpstr>
      <vt:lpstr>Cambria Math</vt:lpstr>
      <vt:lpstr>Arial</vt:lpstr>
      <vt:lpstr>Blackadder ITC</vt:lpstr>
      <vt:lpstr>Consolas</vt:lpstr>
      <vt:lpstr>Wingdings</vt:lpstr>
      <vt:lpstr>Office Theme</vt:lpstr>
      <vt:lpstr>1_Office Theme</vt:lpstr>
      <vt:lpstr>Fundamentals of Computer Science and Programming </vt:lpstr>
      <vt:lpstr>Outline</vt:lpstr>
      <vt:lpstr>Algorithms</vt:lpstr>
      <vt:lpstr>Algorithm</vt:lpstr>
      <vt:lpstr>Square root algorithm</vt:lpstr>
      <vt:lpstr>Studying algorithms</vt:lpstr>
      <vt:lpstr>Studying algorithms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Exercise</vt:lpstr>
      <vt:lpstr>Student task</vt:lpstr>
      <vt:lpstr>Analyzing algorithms</vt:lpstr>
      <vt:lpstr>Analyzing algorithms</vt:lpstr>
      <vt:lpstr>Analyzing insertion sort</vt:lpstr>
      <vt:lpstr>Defining input size</vt:lpstr>
      <vt:lpstr>Defining running time</vt:lpstr>
      <vt:lpstr>Running time of insertion sort</vt:lpstr>
      <vt:lpstr>Running time of insertion sort</vt:lpstr>
      <vt:lpstr>Best case</vt:lpstr>
      <vt:lpstr>Best case</vt:lpstr>
      <vt:lpstr>Worst case</vt:lpstr>
      <vt:lpstr>Worst case</vt:lpstr>
      <vt:lpstr>Best vs. worst case running time</vt:lpstr>
      <vt:lpstr>Exercise</vt:lpstr>
      <vt:lpstr>Student task</vt:lpstr>
      <vt:lpstr>Student task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Denis Helic</cp:lastModifiedBy>
  <cp:revision>1153</cp:revision>
  <dcterms:modified xsi:type="dcterms:W3CDTF">2022-12-05T08:10:33Z</dcterms:modified>
</cp:coreProperties>
</file>