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7_B61FD5C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7"/>
  </p:notesMasterIdLst>
  <p:sldIdLst>
    <p:sldId id="263" r:id="rId5"/>
    <p:sldId id="261" r:id="rId6"/>
  </p:sldIdLst>
  <p:sldSz cx="37490400" cy="246888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B1EBBC-A725-0475-7094-27192A888E0D}" name="Bolin, Meghan CDT (EDU)" initials="BMC(" userId="S::Meghan.D.Bolin@uscga.edu::399843d6-375b-4729-8219-1f6694f488d6" providerId="AD"/>
  <p188:author id="{266FF4C4-F5DC-004E-C751-B1F5CFCD5E41}" name="Birkhaeuser, Elise CDT (EDU)" initials="BEC(" userId="S::Elise.K.Birkhaeuser@uscga.edu::db1fb88f-bbd1-4a46-8fcf-8fbc7d7ce415" providerId="AD"/>
  <p188:author id="{CE6678FA-FECB-834B-641E-0E036772A53B}" name="Frommer, Ian Dr. (EDU)" initials="FID(" userId="S::Ian.Frommer@uscga.edu::28ca3ff0-544f-450a-928b-99e19cf49b8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66FF"/>
    <a:srgbClr val="DDDDDD"/>
    <a:srgbClr val="015291"/>
    <a:srgbClr val="0071C1"/>
    <a:srgbClr val="40B0FF"/>
    <a:srgbClr val="DFF5FC"/>
    <a:srgbClr val="286B9D"/>
    <a:srgbClr val="3D98CF"/>
    <a:srgbClr val="79C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6D2DA-0421-464A-A230-28A962DDC36C}" v="481" dt="2023-04-19T03:32:42.274"/>
    <p1510:client id="{93027635-3009-0B78-4101-0202C9F27EDC}" v="83" dt="2023-04-18T20:04:34.328"/>
    <p1510:client id="{C680599C-5E86-9C28-E678-D1D1A41523F8}" v="43" dt="2023-04-18T20:51:48.385"/>
    <p1510:client id="{D2596659-F1FC-4AA0-B272-CAEDF6D304B3}" v="10" dt="2023-04-19T13:23:47.028"/>
    <p1510:client id="{D69CAEB0-5BC0-41F3-A0C7-03C746191651}" v="533" vWet="535" dt="2023-04-19T16:37:57.169"/>
    <p1510:client id="{F71CD4E4-83FD-47DC-BB1B-A420F209697F}" v="681" dt="2023-04-19T16:38:19.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2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omments/modernComment_107_B61FD5C5.xml><?xml version="1.0" encoding="utf-8"?>
<p188:cmLst xmlns:a="http://schemas.openxmlformats.org/drawingml/2006/main" xmlns:r="http://schemas.openxmlformats.org/officeDocument/2006/relationships" xmlns:p188="http://schemas.microsoft.com/office/powerpoint/2018/8/main">
  <p188:cm id="{38FBC485-102C-41C1-9525-17A194BEC018}" authorId="{CE6678FA-FECB-834B-641E-0E036772A53B}" created="2023-04-18T22:11:34.691">
    <ac:txMkLst xmlns:ac="http://schemas.microsoft.com/office/drawing/2013/main/command">
      <pc:docMk xmlns:pc="http://schemas.microsoft.com/office/powerpoint/2013/main/command"/>
      <pc:sldMk xmlns:pc="http://schemas.microsoft.com/office/powerpoint/2013/main/command" cId="3055539653" sldId="263"/>
      <ac:spMk id="22" creationId="{FECE1EC8-5E76-DD55-47CB-1CE7FB4BBD1C}"/>
      <ac:txMk cp="55" len="31">
        <ac:context len="264" hash="1253047543"/>
      </ac:txMk>
    </ac:txMkLst>
    <p188:pos x="5734771" y="1171853"/>
    <p188:replyLst>
      <p188:reply id="{852DD56C-E2DD-4066-9AB4-285115C7FCA1}" authorId="{266FF4C4-F5DC-004E-C751-B1F5CFCD5E41}" created="2023-04-19T00:15:05.154">
        <p188:txBody>
          <a:bodyPr/>
          <a:lstStyle/>
          <a:p>
            <a:r>
              <a:rPr lang="en-US"/>
              <a:t>Attended to</a:t>
            </a:r>
          </a:p>
        </p188:txBody>
      </p188:reply>
    </p188:replyLst>
    <p188:txBody>
      <a:bodyPr/>
      <a:lstStyle/>
      <a:p>
        <a:r>
          <a:rPr lang="en-US"/>
          <a:t>Seems like the wrong wording or missing a word</a:t>
        </a:r>
      </a:p>
    </p188:txBody>
  </p188:cm>
  <p188:cm id="{FE54A62C-94AA-417F-8163-70FAF281F05F}" authorId="{CE6678FA-FECB-834B-641E-0E036772A53B}" created="2023-04-18T22:12:24.743">
    <ac:txMkLst xmlns:ac="http://schemas.microsoft.com/office/drawing/2013/main/command">
      <pc:docMk xmlns:pc="http://schemas.microsoft.com/office/powerpoint/2013/main/command"/>
      <pc:sldMk xmlns:pc="http://schemas.microsoft.com/office/powerpoint/2013/main/command" cId="3055539653" sldId="263"/>
      <ac:spMk id="19" creationId="{84540C09-DF34-EB06-F6F6-9F28D6F569BA}"/>
      <ac:txMk cp="35" len="5">
        <ac:context len="207" hash="904072623"/>
      </ac:txMk>
    </ac:txMkLst>
    <p188:pos x="1633490" y="930575"/>
    <p188:replyLst>
      <p188:reply id="{71C38DCF-A523-41D3-A62D-D02631C6F60F}" authorId="{266FF4C4-F5DC-004E-C751-B1F5CFCD5E41}" created="2023-04-18T22:29:23.082">
        <p188:txBody>
          <a:bodyPr/>
          <a:lstStyle/>
          <a:p>
            <a:r>
              <a:rPr lang="en-US"/>
              <a:t>Attended to</a:t>
            </a:r>
          </a:p>
        </p188:txBody>
      </p188:reply>
    </p188:replyLst>
    <p188:txBody>
      <a:bodyPr/>
      <a:lstStyle/>
      <a:p>
        <a:r>
          <a:rPr lang="en-US"/>
          <a:t>ARP right?</a:t>
        </a:r>
      </a:p>
    </p188:txBody>
  </p188:cm>
  <p188:cm id="{D53C36AD-CCE3-42E0-A89E-00EF14EC9D72}" authorId="{CE6678FA-FECB-834B-641E-0E036772A53B}" created="2023-04-18T22:14:45.552">
    <ac:txMkLst xmlns:ac="http://schemas.microsoft.com/office/drawing/2013/main/command">
      <pc:docMk xmlns:pc="http://schemas.microsoft.com/office/powerpoint/2013/main/command"/>
      <pc:sldMk xmlns:pc="http://schemas.microsoft.com/office/powerpoint/2013/main/command" cId="3055539653" sldId="263"/>
      <ac:spMk id="16" creationId="{77953909-C794-6203-5F33-81EA6B2396E0}"/>
      <ac:txMk cp="13" len="7">
        <ac:context len="22" hash="1435769837"/>
      </ac:txMk>
    </ac:txMkLst>
    <p188:pos x="3183652" y="1101310"/>
    <p188:replyLst>
      <p188:reply id="{9C2B3112-1645-451C-9A7E-2BC4A3332753}" authorId="{266FF4C4-F5DC-004E-C751-B1F5CFCD5E41}" created="2023-04-19T00:49:41.261">
        <p188:txBody>
          <a:bodyPr/>
          <a:lstStyle/>
          <a:p>
            <a:r>
              <a:rPr lang="en-US"/>
              <a:t>Does our added bullet address this?</a:t>
            </a:r>
          </a:p>
        </p188:txBody>
      </p188:reply>
      <p188:reply id="{F597C568-69BD-4056-A096-D08CE0721361}" authorId="{CE6678FA-FECB-834B-641E-0E036772A53B}" created="2023-04-19T13:23:46.626">
        <p188:txBody>
          <a:bodyPr/>
          <a:lstStyle/>
          <a:p>
            <a:r>
              <a:rPr lang="en-US"/>
              <a:t>Suggest:  A sweep through hyperparameter values led to improved performance (as measured by mAP)</a:t>
            </a:r>
          </a:p>
        </p188:txBody>
      </p188:reply>
      <p188:reply id="{1904DB05-8044-4B30-BB1E-B45D7602A274}" authorId="{266FF4C4-F5DC-004E-C751-B1F5CFCD5E41}" created="2023-04-19T16:37:54.061">
        <p188:txBody>
          <a:bodyPr/>
          <a:lstStyle/>
          <a:p>
            <a:r>
              <a:rPr lang="en-US"/>
              <a:t>Attended to</a:t>
            </a:r>
          </a:p>
        </p188:txBody>
      </p188:reply>
    </p188:replyLst>
    <p188:txBody>
      <a:bodyPr/>
      <a:lstStyle/>
      <a:p>
        <a:r>
          <a:rPr lang="en-US"/>
          <a:t>Add a couple of words saying what these graphs are like "model performance as hyperparameters are varied" (or similar)</a:t>
        </a:r>
      </a:p>
    </p188:txBody>
  </p188:cm>
  <p188:cm id="{B660A2B4-223F-4A2B-AFB7-C98EBDA87521}" authorId="{CE6678FA-FECB-834B-641E-0E036772A53B}" created="2023-04-18T22:15:58.668">
    <ac:txMkLst xmlns:ac="http://schemas.microsoft.com/office/drawing/2013/main/command">
      <pc:docMk xmlns:pc="http://schemas.microsoft.com/office/powerpoint/2013/main/command"/>
      <pc:sldMk xmlns:pc="http://schemas.microsoft.com/office/powerpoint/2013/main/command" cId="3055539653" sldId="263"/>
      <ac:spMk id="16" creationId="{77953909-C794-6203-5F33-81EA6B2396E0}"/>
      <ac:txMk cp="13" len="7">
        <ac:context len="22" hash="1435769837"/>
      </ac:txMk>
    </ac:txMkLst>
    <p188:pos x="3183652" y="1101310"/>
    <p188:replyLst>
      <p188:reply id="{165325D0-1ED4-4D28-B930-4723BA7FD07B}" authorId="{266FF4C4-F5DC-004E-C751-B1F5CFCD5E41}" created="2023-04-19T00:20:47.989">
        <p188:txBody>
          <a:bodyPr/>
          <a:lstStyle/>
          <a:p>
            <a:r>
              <a:rPr lang="en-US"/>
              <a:t>Attended to</a:t>
            </a:r>
          </a:p>
        </p188:txBody>
      </p188:reply>
    </p188:replyLst>
    <p188:txBody>
      <a:bodyPr/>
      <a:lstStyle/>
      <a:p>
        <a:r>
          <a:rPr lang="en-US"/>
          <a:t>Will the axes labels in the confusion matrix be legible?  And the f1 score graph may not make sense without explanation.  You could remove it and increase size of confusion matrix.</a:t>
        </a:r>
      </a:p>
    </p188:txBody>
  </p188:cm>
  <p188:cm id="{8DB799C2-26CD-4B7A-B93F-8DB6217A3440}" authorId="{CE6678FA-FECB-834B-641E-0E036772A53B}" created="2023-04-18T22:17:30.596">
    <ac:txMkLst xmlns:ac="http://schemas.microsoft.com/office/drawing/2013/main/command">
      <pc:docMk xmlns:pc="http://schemas.microsoft.com/office/powerpoint/2013/main/command"/>
      <pc:sldMk xmlns:pc="http://schemas.microsoft.com/office/powerpoint/2013/main/command" cId="3055539653" sldId="263"/>
      <ac:spMk id="31" creationId="{6F2D5BF9-AAE8-76F6-4133-2555D29FEB22}"/>
      <ac:txMk cp="164">
        <ac:context len="169" hash="882950484"/>
      </ac:txMk>
    </ac:txMkLst>
    <p188:pos x="4168368" y="545241"/>
    <p188:replyLst>
      <p188:reply id="{3989CB7F-6766-4614-AB57-3F563137423D}" authorId="{266FF4C4-F5DC-004E-C751-B1F5CFCD5E41}" created="2023-04-19T00:49:07.901">
        <p188:txBody>
          <a:bodyPr/>
          <a:lstStyle/>
          <a:p>
            <a:r>
              <a:rPr lang="en-US"/>
              <a:t>Attended to</a:t>
            </a:r>
          </a:p>
        </p188:txBody>
      </p188:reply>
    </p188:replyLst>
    <p188:txBody>
      <a:bodyPr/>
      <a:lstStyle/>
      <a:p>
        <a:r>
          <a:rPr lang="en-US"/>
          <a:t>Needs some context, at a minimum say it's your measure of performance and higher is better</a:t>
        </a:r>
      </a:p>
    </p188:txBody>
  </p188:cm>
  <p188:cm id="{A0B57A44-B490-4653-9C80-DB2B829F0259}" authorId="{CE6678FA-FECB-834B-641E-0E036772A53B}" created="2023-04-18T22:18:26.051">
    <ac:txMkLst xmlns:ac="http://schemas.microsoft.com/office/drawing/2013/main/command">
      <pc:docMk xmlns:pc="http://schemas.microsoft.com/office/powerpoint/2013/main/command"/>
      <pc:sldMk xmlns:pc="http://schemas.microsoft.com/office/powerpoint/2013/main/command" cId="3055539653" sldId="263"/>
      <ac:spMk id="5" creationId="{00000000-0000-0000-0000-000000000000}"/>
      <ac:txMk cp="0" len="77">
        <ac:context len="203" hash="1073892874"/>
      </ac:txMk>
    </ac:txMkLst>
    <p188:pos x="4500808" y="538382"/>
    <p188:replyLst>
      <p188:reply id="{12CED32F-3C56-4ADE-8FE5-B54BDB4349FE}" authorId="{266FF4C4-F5DC-004E-C751-B1F5CFCD5E41}" created="2023-04-18T22:30:51.837">
        <p188:txBody>
          <a:bodyPr/>
          <a:lstStyle/>
          <a:p>
            <a:r>
              <a:rPr lang="en-US"/>
              <a:t>Attended to</a:t>
            </a:r>
          </a:p>
        </p188:txBody>
      </p188:reply>
    </p188:replyLst>
    <p188:txBody>
      <a:bodyPr/>
      <a:lstStyle/>
      <a:p>
        <a:r>
          <a:rPr lang="en-US"/>
          <a:t>I don't think is going to be legible.  You could change the color of just this text to something light so it would show up</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3AFCA4E-8C5E-4D88-897C-AD82F2AFF8E4}" type="datetimeFigureOut">
              <a:rPr lang="en-US" smtClean="0"/>
              <a:t>5/13/2023</a:t>
            </a:fld>
            <a:endParaRPr lang="en-US"/>
          </a:p>
        </p:txBody>
      </p:sp>
      <p:sp>
        <p:nvSpPr>
          <p:cNvPr id="4" name="Slide Image Placeholder 3"/>
          <p:cNvSpPr>
            <a:spLocks noGrp="1" noRot="1" noChangeAspect="1"/>
          </p:cNvSpPr>
          <p:nvPr>
            <p:ph type="sldImg" idx="2"/>
          </p:nvPr>
        </p:nvSpPr>
        <p:spPr>
          <a:xfrm>
            <a:off x="1123950" y="1162050"/>
            <a:ext cx="47625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B06BD01-1926-43FE-AF26-B5AE21608A20}" type="slidenum">
              <a:rPr lang="en-US" smtClean="0"/>
              <a:t>‹#›</a:t>
            </a:fld>
            <a:endParaRPr lang="en-US"/>
          </a:p>
        </p:txBody>
      </p:sp>
    </p:spTree>
    <p:extLst>
      <p:ext uri="{BB962C8B-B14F-4D97-AF65-F5344CB8AC3E}">
        <p14:creationId xmlns:p14="http://schemas.microsoft.com/office/powerpoint/2010/main" val="2931881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3950" y="1162050"/>
            <a:ext cx="4762500" cy="3136900"/>
          </a:xfrm>
        </p:spPr>
      </p:sp>
      <p:sp>
        <p:nvSpPr>
          <p:cNvPr id="3" name="Notes Placeholder 2"/>
          <p:cNvSpPr>
            <a:spLocks noGrp="1"/>
          </p:cNvSpPr>
          <p:nvPr>
            <p:ph type="body" idx="1"/>
          </p:nvPr>
        </p:nvSpPr>
        <p:spPr/>
        <p:txBody>
          <a:bodyPr/>
          <a:lstStyle/>
          <a:p>
            <a:pPr marL="171450" indent="-171450">
              <a:buFont typeface="Calibri"/>
              <a:buChar char="-"/>
            </a:pPr>
            <a:r>
              <a:rPr lang="en-US">
                <a:cs typeface="Calibri" panose="020F0502020204030204"/>
              </a:rPr>
              <a:t>Bit path, paste special (unformatted bit map)</a:t>
            </a:r>
          </a:p>
          <a:p>
            <a:pPr marL="171450" indent="-171450">
              <a:buFont typeface="Calibri"/>
              <a:buChar char="-"/>
            </a:pPr>
            <a:r>
              <a:rPr lang="en-US">
                <a:cs typeface="Calibri" panose="020F0502020204030204"/>
              </a:rPr>
              <a:t>Shrink array down, have 2 bigger ones one evolved and one disabled </a:t>
            </a:r>
            <a:endParaRPr lang="en-US"/>
          </a:p>
          <a:p>
            <a:pPr marL="171450" indent="-171450">
              <a:buFont typeface="Calibri"/>
              <a:buChar char="-"/>
            </a:pPr>
            <a:r>
              <a:rPr lang="en-US">
                <a:cs typeface="Calibri" panose="020F0502020204030204"/>
              </a:rPr>
              <a:t>Results: put most important things that you can fit (conf mat)</a:t>
            </a:r>
          </a:p>
          <a:p>
            <a:pPr marL="171450" indent="-171450">
              <a:buFont typeface="Calibri"/>
              <a:buChar char="-"/>
            </a:pPr>
            <a:r>
              <a:rPr lang="en-US">
                <a:cs typeface="Calibri" panose="020F0502020204030204"/>
              </a:rPr>
              <a:t>Redo pic of boat with box</a:t>
            </a:r>
          </a:p>
          <a:p>
            <a:pPr marL="171450" indent="-171450">
              <a:buFont typeface="Calibri"/>
              <a:buChar char="-"/>
            </a:pPr>
            <a:endParaRPr lang="en-US"/>
          </a:p>
          <a:p>
            <a:r>
              <a:rPr lang="en-US"/>
              <a:t>Last panel:</a:t>
            </a:r>
            <a:endParaRPr lang="en-US">
              <a:cs typeface="Calibri"/>
            </a:endParaRPr>
          </a:p>
          <a:p>
            <a:r>
              <a:rPr lang="en-US"/>
              <a:t>What we want to do in the Coast Guard – what are we focusing on</a:t>
            </a:r>
            <a:endParaRPr lang="en-US">
              <a:cs typeface="Calibri"/>
            </a:endParaRPr>
          </a:p>
          <a:p>
            <a:pPr marL="174625" indent="-174625">
              <a:buFontTx/>
              <a:buChar char="-"/>
            </a:pPr>
            <a:r>
              <a:rPr lang="en-US"/>
              <a:t>Text mining</a:t>
            </a:r>
            <a:endParaRPr lang="en-US">
              <a:cs typeface="Calibri"/>
            </a:endParaRPr>
          </a:p>
          <a:p>
            <a:pPr marL="174625" indent="-174625">
              <a:buFontTx/>
              <a:buChar char="-"/>
            </a:pPr>
            <a:r>
              <a:rPr lang="en-US"/>
              <a:t>Text classification</a:t>
            </a:r>
            <a:endParaRPr lang="en-US">
              <a:cs typeface="Calibri"/>
            </a:endParaRPr>
          </a:p>
          <a:p>
            <a:pPr marL="174625" indent="-174625">
              <a:buFontTx/>
              <a:buChar char="-"/>
            </a:pPr>
            <a:r>
              <a:rPr lang="en-US"/>
              <a:t>Global math – data entered incorrectly </a:t>
            </a:r>
            <a:endParaRPr lang="en-US">
              <a:cs typeface="Calibri"/>
            </a:endParaRPr>
          </a:p>
          <a:p>
            <a:pPr marL="174625" indent="-174625">
              <a:buFontTx/>
              <a:buChar char="-"/>
            </a:pPr>
            <a:r>
              <a:rPr lang="en-US"/>
              <a:t>Suggestions:</a:t>
            </a:r>
            <a:endParaRPr lang="en-US">
              <a:cs typeface="Calibri"/>
            </a:endParaRPr>
          </a:p>
          <a:p>
            <a:pPr indent="-465455"/>
            <a:r>
              <a:rPr lang="en-US"/>
              <a:t>	- Don’t use beveled text, it prints pixelated</a:t>
            </a:r>
            <a:endParaRPr lang="en-US">
              <a:cs typeface="Calibri"/>
            </a:endParaRPr>
          </a:p>
          <a:p>
            <a:pPr indent="-465455"/>
            <a:r>
              <a:rPr lang="en-US"/>
              <a:t>	- Verify pictures if grainy will print pixelated and unreadable</a:t>
            </a:r>
            <a:endParaRPr lang="en-US">
              <a:cs typeface="Calibri"/>
            </a:endParaRPr>
          </a:p>
          <a:p>
            <a:pPr indent="-465455"/>
            <a:r>
              <a:rPr lang="en-US"/>
              <a:t>	- If doing a picture background verify if distorted.  Suggestion is to make use format/ color/ recolor/washout on picture.  Warning: If printing a dark heavy color large picture the colors may start to run, and smear. </a:t>
            </a:r>
            <a:endParaRPr lang="en-US">
              <a:cs typeface="Calibri"/>
            </a:endParaRPr>
          </a:p>
          <a:p>
            <a:pPr indent="-465455"/>
            <a:r>
              <a:rPr lang="en-US"/>
              <a:t>	- Verify presentation is set under Design/ Slide Size/ Custom Slide Size/ width 27 &amp; height 41 &amp; portrait. </a:t>
            </a:r>
            <a:endParaRPr lang="en-US">
              <a:cs typeface="Calibri"/>
            </a:endParaRPr>
          </a:p>
          <a:p>
            <a:pPr indent="-465455"/>
            <a:r>
              <a:rPr lang="en-US"/>
              <a:t>	- Save as pdf to print ensuring no movement of graphs/ pictures/ textboxes within poster. </a:t>
            </a:r>
            <a:endParaRPr lang="en-US">
              <a:cs typeface="Calibri"/>
            </a:endParaRPr>
          </a:p>
          <a:p>
            <a:pPr indent="-465455"/>
            <a:r>
              <a:rPr lang="en-US"/>
              <a:t>	- Poster is printed at ratio of 381% if it looks grainy on the screen it will probably print pixelated. </a:t>
            </a:r>
            <a:endParaRPr lang="en-US">
              <a:cs typeface="Calibri"/>
            </a:endParaRPr>
          </a:p>
          <a:p>
            <a:endParaRPr lang="en-US"/>
          </a:p>
          <a:p>
            <a:endParaRPr lang="en-US"/>
          </a:p>
        </p:txBody>
      </p:sp>
      <p:sp>
        <p:nvSpPr>
          <p:cNvPr id="4" name="Slide Number Placeholder 3"/>
          <p:cNvSpPr>
            <a:spLocks noGrp="1"/>
          </p:cNvSpPr>
          <p:nvPr>
            <p:ph type="sldNum" sz="quarter" idx="5"/>
          </p:nvPr>
        </p:nvSpPr>
        <p:spPr/>
        <p:txBody>
          <a:bodyPr/>
          <a:lstStyle/>
          <a:p>
            <a:fld id="{8B06BD01-1926-43FE-AF26-B5AE21608A20}" type="slidenum">
              <a:rPr lang="en-US" smtClean="0"/>
              <a:t>1</a:t>
            </a:fld>
            <a:endParaRPr lang="en-US"/>
          </a:p>
        </p:txBody>
      </p:sp>
    </p:spTree>
    <p:extLst>
      <p:ext uri="{BB962C8B-B14F-4D97-AF65-F5344CB8AC3E}">
        <p14:creationId xmlns:p14="http://schemas.microsoft.com/office/powerpoint/2010/main" val="88333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9CFF-E129-E1B1-0CFF-899EAE951368}"/>
              </a:ext>
            </a:extLst>
          </p:cNvPr>
          <p:cNvSpPr>
            <a:spLocks noGrp="1"/>
          </p:cNvSpPr>
          <p:nvPr>
            <p:ph type="ctrTitle"/>
          </p:nvPr>
        </p:nvSpPr>
        <p:spPr>
          <a:xfrm>
            <a:off x="4686300" y="4040507"/>
            <a:ext cx="28117800" cy="8595360"/>
          </a:xfrm>
        </p:spPr>
        <p:txBody>
          <a:bodyPr anchor="b"/>
          <a:lstStyle>
            <a:lvl1pPr algn="ctr">
              <a:defRPr sz="18450"/>
            </a:lvl1pPr>
          </a:lstStyle>
          <a:p>
            <a:r>
              <a:rPr lang="en-US"/>
              <a:t>Click to edit Master title style</a:t>
            </a:r>
          </a:p>
        </p:txBody>
      </p:sp>
      <p:sp>
        <p:nvSpPr>
          <p:cNvPr id="3" name="Subtitle 2">
            <a:extLst>
              <a:ext uri="{FF2B5EF4-FFF2-40B4-BE49-F238E27FC236}">
                <a16:creationId xmlns:a16="http://schemas.microsoft.com/office/drawing/2014/main" id="{4B5B0B1F-8DF7-53CB-5149-8F9DAB9C89EB}"/>
              </a:ext>
            </a:extLst>
          </p:cNvPr>
          <p:cNvSpPr>
            <a:spLocks noGrp="1"/>
          </p:cNvSpPr>
          <p:nvPr>
            <p:ph type="subTitle" idx="1"/>
          </p:nvPr>
        </p:nvSpPr>
        <p:spPr>
          <a:xfrm>
            <a:off x="4686300" y="12967337"/>
            <a:ext cx="28117800" cy="5960743"/>
          </a:xfrm>
        </p:spPr>
        <p:txBody>
          <a:bodyPr/>
          <a:lstStyle>
            <a:lvl1pPr marL="0" indent="0" algn="ctr">
              <a:buNone/>
              <a:defRPr sz="7380"/>
            </a:lvl1pPr>
            <a:lvl2pPr marL="1405890" indent="0" algn="ctr">
              <a:buNone/>
              <a:defRPr sz="6150"/>
            </a:lvl2pPr>
            <a:lvl3pPr marL="2811780" indent="0" algn="ctr">
              <a:buNone/>
              <a:defRPr sz="5535"/>
            </a:lvl3pPr>
            <a:lvl4pPr marL="4217670" indent="0" algn="ctr">
              <a:buNone/>
              <a:defRPr sz="4920"/>
            </a:lvl4pPr>
            <a:lvl5pPr marL="5623560" indent="0" algn="ctr">
              <a:buNone/>
              <a:defRPr sz="4920"/>
            </a:lvl5pPr>
            <a:lvl6pPr marL="7029450" indent="0" algn="ctr">
              <a:buNone/>
              <a:defRPr sz="4920"/>
            </a:lvl6pPr>
            <a:lvl7pPr marL="8435340" indent="0" algn="ctr">
              <a:buNone/>
              <a:defRPr sz="4920"/>
            </a:lvl7pPr>
            <a:lvl8pPr marL="9841230" indent="0" algn="ctr">
              <a:buNone/>
              <a:defRPr sz="4920"/>
            </a:lvl8pPr>
            <a:lvl9pPr marL="11247120" indent="0" algn="ctr">
              <a:buNone/>
              <a:defRPr sz="4920"/>
            </a:lvl9pPr>
          </a:lstStyle>
          <a:p>
            <a:r>
              <a:rPr lang="en-US"/>
              <a:t>Click to edit Master subtitle style</a:t>
            </a:r>
          </a:p>
        </p:txBody>
      </p:sp>
      <p:sp>
        <p:nvSpPr>
          <p:cNvPr id="4" name="Date Placeholder 3">
            <a:extLst>
              <a:ext uri="{FF2B5EF4-FFF2-40B4-BE49-F238E27FC236}">
                <a16:creationId xmlns:a16="http://schemas.microsoft.com/office/drawing/2014/main" id="{51D4AC78-EF90-7C2A-717D-83A3A892E3FA}"/>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5" name="Footer Placeholder 4">
            <a:extLst>
              <a:ext uri="{FF2B5EF4-FFF2-40B4-BE49-F238E27FC236}">
                <a16:creationId xmlns:a16="http://schemas.microsoft.com/office/drawing/2014/main" id="{66A6BDCC-6C58-D6DA-80F7-B9E3B1B2F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0D4C4-A84D-A3DB-C46B-5FF80038E5B5}"/>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81310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F9E0-5F92-4761-9852-1799DA9A4C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0B134-E315-F2DF-779A-D0AA414C7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764C5-9148-7E79-1296-9931A61E29C4}"/>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5" name="Footer Placeholder 4">
            <a:extLst>
              <a:ext uri="{FF2B5EF4-FFF2-40B4-BE49-F238E27FC236}">
                <a16:creationId xmlns:a16="http://schemas.microsoft.com/office/drawing/2014/main" id="{53A8F942-0283-F5C0-A059-CD0AF1958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8A82B-D75D-68B1-FB5D-8B4BC73D64AC}"/>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111445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0F3FC0-92EF-44E8-B17E-207F654783F6}"/>
              </a:ext>
            </a:extLst>
          </p:cNvPr>
          <p:cNvSpPr>
            <a:spLocks noGrp="1"/>
          </p:cNvSpPr>
          <p:nvPr>
            <p:ph type="title" orient="vert"/>
          </p:nvPr>
        </p:nvSpPr>
        <p:spPr>
          <a:xfrm>
            <a:off x="26829067" y="1314450"/>
            <a:ext cx="8083868" cy="209226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D7805A-9E58-7E4B-4536-932DC88FFC74}"/>
              </a:ext>
            </a:extLst>
          </p:cNvPr>
          <p:cNvSpPr>
            <a:spLocks noGrp="1"/>
          </p:cNvSpPr>
          <p:nvPr>
            <p:ph type="body" orient="vert" idx="1"/>
          </p:nvPr>
        </p:nvSpPr>
        <p:spPr>
          <a:xfrm>
            <a:off x="2577465" y="1314450"/>
            <a:ext cx="23782973" cy="209226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4B8D7-6F57-5D9B-BBF0-1678641BD75E}"/>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5" name="Footer Placeholder 4">
            <a:extLst>
              <a:ext uri="{FF2B5EF4-FFF2-40B4-BE49-F238E27FC236}">
                <a16:creationId xmlns:a16="http://schemas.microsoft.com/office/drawing/2014/main" id="{60DCC683-8738-5EC3-93B1-4B2637D55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7AC6D-D502-5601-CC31-01E5B463F5F7}"/>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60875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CBEA-BFDD-EAAF-2224-2FF9B14F7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1C498-58AA-1C11-92C9-A561E8A29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2B0E8-D775-64BB-A08A-F70B7C87087A}"/>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5" name="Footer Placeholder 4">
            <a:extLst>
              <a:ext uri="{FF2B5EF4-FFF2-40B4-BE49-F238E27FC236}">
                <a16:creationId xmlns:a16="http://schemas.microsoft.com/office/drawing/2014/main" id="{FC390A94-8F59-6F59-9FE1-A3BD4A235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CB79F-DF03-FA88-3648-41D13A51B1A1}"/>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04191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733-D4D1-A59A-FCD7-0F7C4298115F}"/>
              </a:ext>
            </a:extLst>
          </p:cNvPr>
          <p:cNvSpPr>
            <a:spLocks noGrp="1"/>
          </p:cNvSpPr>
          <p:nvPr>
            <p:ph type="title"/>
          </p:nvPr>
        </p:nvSpPr>
        <p:spPr>
          <a:xfrm>
            <a:off x="2557939" y="6155059"/>
            <a:ext cx="32335470" cy="10269853"/>
          </a:xfrm>
        </p:spPr>
        <p:txBody>
          <a:bodyPr anchor="b"/>
          <a:lstStyle>
            <a:lvl1pPr>
              <a:defRPr sz="18450"/>
            </a:lvl1pPr>
          </a:lstStyle>
          <a:p>
            <a:r>
              <a:rPr lang="en-US"/>
              <a:t>Click to edit Master title style</a:t>
            </a:r>
          </a:p>
        </p:txBody>
      </p:sp>
      <p:sp>
        <p:nvSpPr>
          <p:cNvPr id="3" name="Text Placeholder 2">
            <a:extLst>
              <a:ext uri="{FF2B5EF4-FFF2-40B4-BE49-F238E27FC236}">
                <a16:creationId xmlns:a16="http://schemas.microsoft.com/office/drawing/2014/main" id="{F21195D9-3D81-C959-2A26-C46BABDA7C75}"/>
              </a:ext>
            </a:extLst>
          </p:cNvPr>
          <p:cNvSpPr>
            <a:spLocks noGrp="1"/>
          </p:cNvSpPr>
          <p:nvPr>
            <p:ph type="body" idx="1"/>
          </p:nvPr>
        </p:nvSpPr>
        <p:spPr>
          <a:xfrm>
            <a:off x="2557939" y="16522069"/>
            <a:ext cx="32335470" cy="5400673"/>
          </a:xfrm>
        </p:spPr>
        <p:txBody>
          <a:bodyPr/>
          <a:lstStyle>
            <a:lvl1pPr marL="0" indent="0">
              <a:buNone/>
              <a:defRPr sz="7380">
                <a:solidFill>
                  <a:schemeClr val="tx1">
                    <a:tint val="75000"/>
                  </a:schemeClr>
                </a:solidFill>
              </a:defRPr>
            </a:lvl1pPr>
            <a:lvl2pPr marL="1405890" indent="0">
              <a:buNone/>
              <a:defRPr sz="6150">
                <a:solidFill>
                  <a:schemeClr val="tx1">
                    <a:tint val="75000"/>
                  </a:schemeClr>
                </a:solidFill>
              </a:defRPr>
            </a:lvl2pPr>
            <a:lvl3pPr marL="2811780" indent="0">
              <a:buNone/>
              <a:defRPr sz="5535">
                <a:solidFill>
                  <a:schemeClr val="tx1">
                    <a:tint val="75000"/>
                  </a:schemeClr>
                </a:solidFill>
              </a:defRPr>
            </a:lvl3pPr>
            <a:lvl4pPr marL="4217670" indent="0">
              <a:buNone/>
              <a:defRPr sz="4920">
                <a:solidFill>
                  <a:schemeClr val="tx1">
                    <a:tint val="75000"/>
                  </a:schemeClr>
                </a:solidFill>
              </a:defRPr>
            </a:lvl4pPr>
            <a:lvl5pPr marL="5623560" indent="0">
              <a:buNone/>
              <a:defRPr sz="4920">
                <a:solidFill>
                  <a:schemeClr val="tx1">
                    <a:tint val="75000"/>
                  </a:schemeClr>
                </a:solidFill>
              </a:defRPr>
            </a:lvl5pPr>
            <a:lvl6pPr marL="7029450" indent="0">
              <a:buNone/>
              <a:defRPr sz="4920">
                <a:solidFill>
                  <a:schemeClr val="tx1">
                    <a:tint val="75000"/>
                  </a:schemeClr>
                </a:solidFill>
              </a:defRPr>
            </a:lvl6pPr>
            <a:lvl7pPr marL="8435340" indent="0">
              <a:buNone/>
              <a:defRPr sz="4920">
                <a:solidFill>
                  <a:schemeClr val="tx1">
                    <a:tint val="75000"/>
                  </a:schemeClr>
                </a:solidFill>
              </a:defRPr>
            </a:lvl7pPr>
            <a:lvl8pPr marL="9841230" indent="0">
              <a:buNone/>
              <a:defRPr sz="4920">
                <a:solidFill>
                  <a:schemeClr val="tx1">
                    <a:tint val="75000"/>
                  </a:schemeClr>
                </a:solidFill>
              </a:defRPr>
            </a:lvl8pPr>
            <a:lvl9pPr marL="11247120" indent="0">
              <a:buNone/>
              <a:defRPr sz="4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E642D-2A34-4B86-DC7A-723E060F22ED}"/>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5" name="Footer Placeholder 4">
            <a:extLst>
              <a:ext uri="{FF2B5EF4-FFF2-40B4-BE49-F238E27FC236}">
                <a16:creationId xmlns:a16="http://schemas.microsoft.com/office/drawing/2014/main" id="{AB339447-F883-AF81-94CD-137B7D557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97576-E2DF-0323-6051-C82D6F17DA33}"/>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1207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FFFD-DE91-B22C-E578-BC8FF4AF4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4A2C0-2113-9CC5-AAB0-DA4650914CCB}"/>
              </a:ext>
            </a:extLst>
          </p:cNvPr>
          <p:cNvSpPr>
            <a:spLocks noGrp="1"/>
          </p:cNvSpPr>
          <p:nvPr>
            <p:ph sz="half" idx="1"/>
          </p:nvPr>
        </p:nvSpPr>
        <p:spPr>
          <a:xfrm>
            <a:off x="2577465" y="6572250"/>
            <a:ext cx="159334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79B4AF-A3D1-1B39-B6B9-460F7E78B8B4}"/>
              </a:ext>
            </a:extLst>
          </p:cNvPr>
          <p:cNvSpPr>
            <a:spLocks noGrp="1"/>
          </p:cNvSpPr>
          <p:nvPr>
            <p:ph sz="half" idx="2"/>
          </p:nvPr>
        </p:nvSpPr>
        <p:spPr>
          <a:xfrm>
            <a:off x="18979515" y="6572250"/>
            <a:ext cx="159334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B3E67-B299-6450-247A-B26AC7125CF8}"/>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6" name="Footer Placeholder 5">
            <a:extLst>
              <a:ext uri="{FF2B5EF4-FFF2-40B4-BE49-F238E27FC236}">
                <a16:creationId xmlns:a16="http://schemas.microsoft.com/office/drawing/2014/main" id="{B78FD58D-FE1F-1562-4129-7CA931969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66683-08E9-1DC0-0118-C620CD8A0947}"/>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38078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4B08-03B1-2E9F-10D9-2C5EA1C0DC5D}"/>
              </a:ext>
            </a:extLst>
          </p:cNvPr>
          <p:cNvSpPr>
            <a:spLocks noGrp="1"/>
          </p:cNvSpPr>
          <p:nvPr>
            <p:ph type="title"/>
          </p:nvPr>
        </p:nvSpPr>
        <p:spPr>
          <a:xfrm>
            <a:off x="2582348" y="1314452"/>
            <a:ext cx="32335470" cy="4772027"/>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4EB20-EC4A-9ADA-58A3-9B2E98A3ED65}"/>
              </a:ext>
            </a:extLst>
          </p:cNvPr>
          <p:cNvSpPr>
            <a:spLocks noGrp="1"/>
          </p:cNvSpPr>
          <p:nvPr>
            <p:ph type="body" idx="1"/>
          </p:nvPr>
        </p:nvSpPr>
        <p:spPr>
          <a:xfrm>
            <a:off x="2582350" y="6052187"/>
            <a:ext cx="15860195" cy="2966083"/>
          </a:xfrm>
        </p:spPr>
        <p:txBody>
          <a:bodyPr anchor="b"/>
          <a:lstStyle>
            <a:lvl1pPr marL="0" indent="0">
              <a:buNone/>
              <a:defRPr sz="7380" b="1"/>
            </a:lvl1pPr>
            <a:lvl2pPr marL="1405890" indent="0">
              <a:buNone/>
              <a:defRPr sz="6150" b="1"/>
            </a:lvl2pPr>
            <a:lvl3pPr marL="2811780" indent="0">
              <a:buNone/>
              <a:defRPr sz="5535" b="1"/>
            </a:lvl3pPr>
            <a:lvl4pPr marL="4217670" indent="0">
              <a:buNone/>
              <a:defRPr sz="4920" b="1"/>
            </a:lvl4pPr>
            <a:lvl5pPr marL="5623560" indent="0">
              <a:buNone/>
              <a:defRPr sz="4920" b="1"/>
            </a:lvl5pPr>
            <a:lvl6pPr marL="7029450" indent="0">
              <a:buNone/>
              <a:defRPr sz="4920" b="1"/>
            </a:lvl6pPr>
            <a:lvl7pPr marL="8435340" indent="0">
              <a:buNone/>
              <a:defRPr sz="4920" b="1"/>
            </a:lvl7pPr>
            <a:lvl8pPr marL="9841230" indent="0">
              <a:buNone/>
              <a:defRPr sz="4920" b="1"/>
            </a:lvl8pPr>
            <a:lvl9pPr marL="11247120" indent="0">
              <a:buNone/>
              <a:defRPr sz="4920" b="1"/>
            </a:lvl9pPr>
          </a:lstStyle>
          <a:p>
            <a:pPr lvl="0"/>
            <a:r>
              <a:rPr lang="en-US"/>
              <a:t>Click to edit Master text styles</a:t>
            </a:r>
          </a:p>
        </p:txBody>
      </p:sp>
      <p:sp>
        <p:nvSpPr>
          <p:cNvPr id="4" name="Content Placeholder 3">
            <a:extLst>
              <a:ext uri="{FF2B5EF4-FFF2-40B4-BE49-F238E27FC236}">
                <a16:creationId xmlns:a16="http://schemas.microsoft.com/office/drawing/2014/main" id="{203FF772-E322-6F17-1B4B-9821B8D024C7}"/>
              </a:ext>
            </a:extLst>
          </p:cNvPr>
          <p:cNvSpPr>
            <a:spLocks noGrp="1"/>
          </p:cNvSpPr>
          <p:nvPr>
            <p:ph sz="half" idx="2"/>
          </p:nvPr>
        </p:nvSpPr>
        <p:spPr>
          <a:xfrm>
            <a:off x="2582350" y="9018270"/>
            <a:ext cx="15860195"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326F3-BBF8-0F35-CCC3-742D33046FD1}"/>
              </a:ext>
            </a:extLst>
          </p:cNvPr>
          <p:cNvSpPr>
            <a:spLocks noGrp="1"/>
          </p:cNvSpPr>
          <p:nvPr>
            <p:ph type="body" sz="quarter" idx="3"/>
          </p:nvPr>
        </p:nvSpPr>
        <p:spPr>
          <a:xfrm>
            <a:off x="18979515" y="6052187"/>
            <a:ext cx="15938303" cy="2966083"/>
          </a:xfrm>
        </p:spPr>
        <p:txBody>
          <a:bodyPr anchor="b"/>
          <a:lstStyle>
            <a:lvl1pPr marL="0" indent="0">
              <a:buNone/>
              <a:defRPr sz="7380" b="1"/>
            </a:lvl1pPr>
            <a:lvl2pPr marL="1405890" indent="0">
              <a:buNone/>
              <a:defRPr sz="6150" b="1"/>
            </a:lvl2pPr>
            <a:lvl3pPr marL="2811780" indent="0">
              <a:buNone/>
              <a:defRPr sz="5535" b="1"/>
            </a:lvl3pPr>
            <a:lvl4pPr marL="4217670" indent="0">
              <a:buNone/>
              <a:defRPr sz="4920" b="1"/>
            </a:lvl4pPr>
            <a:lvl5pPr marL="5623560" indent="0">
              <a:buNone/>
              <a:defRPr sz="4920" b="1"/>
            </a:lvl5pPr>
            <a:lvl6pPr marL="7029450" indent="0">
              <a:buNone/>
              <a:defRPr sz="4920" b="1"/>
            </a:lvl6pPr>
            <a:lvl7pPr marL="8435340" indent="0">
              <a:buNone/>
              <a:defRPr sz="4920" b="1"/>
            </a:lvl7pPr>
            <a:lvl8pPr marL="9841230" indent="0">
              <a:buNone/>
              <a:defRPr sz="4920" b="1"/>
            </a:lvl8pPr>
            <a:lvl9pPr marL="11247120" indent="0">
              <a:buNone/>
              <a:defRPr sz="4920" b="1"/>
            </a:lvl9pPr>
          </a:lstStyle>
          <a:p>
            <a:pPr lvl="0"/>
            <a:r>
              <a:rPr lang="en-US"/>
              <a:t>Click to edit Master text styles</a:t>
            </a:r>
          </a:p>
        </p:txBody>
      </p:sp>
      <p:sp>
        <p:nvSpPr>
          <p:cNvPr id="6" name="Content Placeholder 5">
            <a:extLst>
              <a:ext uri="{FF2B5EF4-FFF2-40B4-BE49-F238E27FC236}">
                <a16:creationId xmlns:a16="http://schemas.microsoft.com/office/drawing/2014/main" id="{9C174878-1E6A-D0AA-F7C7-02E2C51A25B9}"/>
              </a:ext>
            </a:extLst>
          </p:cNvPr>
          <p:cNvSpPr>
            <a:spLocks noGrp="1"/>
          </p:cNvSpPr>
          <p:nvPr>
            <p:ph sz="quarter" idx="4"/>
          </p:nvPr>
        </p:nvSpPr>
        <p:spPr>
          <a:xfrm>
            <a:off x="18979515" y="9018270"/>
            <a:ext cx="15938303"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D83304-0045-0630-C510-637867E78043}"/>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8" name="Footer Placeholder 7">
            <a:extLst>
              <a:ext uri="{FF2B5EF4-FFF2-40B4-BE49-F238E27FC236}">
                <a16:creationId xmlns:a16="http://schemas.microsoft.com/office/drawing/2014/main" id="{98C84AC6-95AA-7C36-EC67-2AB08F3F6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DFD97-410A-1C0F-DF5B-47D22E26D8F0}"/>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17118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2AFD-BFFA-E639-66AE-DD24260562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12256-05D4-0814-6810-C0FC014DCC94}"/>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4" name="Footer Placeholder 3">
            <a:extLst>
              <a:ext uri="{FF2B5EF4-FFF2-40B4-BE49-F238E27FC236}">
                <a16:creationId xmlns:a16="http://schemas.microsoft.com/office/drawing/2014/main" id="{E01556AD-5ED0-E591-F442-9CD69F8594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98BB43-09DE-2BE2-9254-79A319814DEB}"/>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129415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27577-2B14-8F19-DF0B-0F871676018E}"/>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3" name="Footer Placeholder 2">
            <a:extLst>
              <a:ext uri="{FF2B5EF4-FFF2-40B4-BE49-F238E27FC236}">
                <a16:creationId xmlns:a16="http://schemas.microsoft.com/office/drawing/2014/main" id="{4367205F-508F-E414-C869-24A6EA54B3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720EE5-FEC9-A8A9-A5D6-3409C3B057F2}"/>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98820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4BBA-3363-E848-F7A9-5C2DCDFDAA8E}"/>
              </a:ext>
            </a:extLst>
          </p:cNvPr>
          <p:cNvSpPr>
            <a:spLocks noGrp="1"/>
          </p:cNvSpPr>
          <p:nvPr>
            <p:ph type="title"/>
          </p:nvPr>
        </p:nvSpPr>
        <p:spPr>
          <a:xfrm>
            <a:off x="2582350" y="1645920"/>
            <a:ext cx="12091629" cy="5760720"/>
          </a:xfrm>
        </p:spPr>
        <p:txBody>
          <a:bodyPr anchor="b"/>
          <a:lstStyle>
            <a:lvl1pPr>
              <a:defRPr sz="9840"/>
            </a:lvl1pPr>
          </a:lstStyle>
          <a:p>
            <a:r>
              <a:rPr lang="en-US"/>
              <a:t>Click to edit Master title style</a:t>
            </a:r>
          </a:p>
        </p:txBody>
      </p:sp>
      <p:sp>
        <p:nvSpPr>
          <p:cNvPr id="3" name="Content Placeholder 2">
            <a:extLst>
              <a:ext uri="{FF2B5EF4-FFF2-40B4-BE49-F238E27FC236}">
                <a16:creationId xmlns:a16="http://schemas.microsoft.com/office/drawing/2014/main" id="{340FDFEB-0F96-7A17-6A2C-F3B6164C4CB3}"/>
              </a:ext>
            </a:extLst>
          </p:cNvPr>
          <p:cNvSpPr>
            <a:spLocks noGrp="1"/>
          </p:cNvSpPr>
          <p:nvPr>
            <p:ph idx="1"/>
          </p:nvPr>
        </p:nvSpPr>
        <p:spPr>
          <a:xfrm>
            <a:off x="15938303" y="3554732"/>
            <a:ext cx="18979515" cy="17545050"/>
          </a:xfrm>
        </p:spPr>
        <p:txBody>
          <a:bodyPr/>
          <a:lstStyle>
            <a:lvl1pPr>
              <a:defRPr sz="9840"/>
            </a:lvl1pPr>
            <a:lvl2pPr>
              <a:defRPr sz="8610"/>
            </a:lvl2pPr>
            <a:lvl3pPr>
              <a:defRPr sz="7380"/>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E76CAA-2073-3D84-AE66-D9AD97476EE9}"/>
              </a:ext>
            </a:extLst>
          </p:cNvPr>
          <p:cNvSpPr>
            <a:spLocks noGrp="1"/>
          </p:cNvSpPr>
          <p:nvPr>
            <p:ph type="body" sz="half" idx="2"/>
          </p:nvPr>
        </p:nvSpPr>
        <p:spPr>
          <a:xfrm>
            <a:off x="2582350" y="7406640"/>
            <a:ext cx="12091629" cy="13721717"/>
          </a:xfrm>
        </p:spPr>
        <p:txBody>
          <a:bodyPr/>
          <a:lstStyle>
            <a:lvl1pPr marL="0" indent="0">
              <a:buNone/>
              <a:defRPr sz="4920"/>
            </a:lvl1pPr>
            <a:lvl2pPr marL="1405890" indent="0">
              <a:buNone/>
              <a:defRPr sz="4305"/>
            </a:lvl2pPr>
            <a:lvl3pPr marL="2811780" indent="0">
              <a:buNone/>
              <a:defRPr sz="3690"/>
            </a:lvl3pPr>
            <a:lvl4pPr marL="4217670" indent="0">
              <a:buNone/>
              <a:defRPr sz="3075"/>
            </a:lvl4pPr>
            <a:lvl5pPr marL="5623560" indent="0">
              <a:buNone/>
              <a:defRPr sz="3075"/>
            </a:lvl5pPr>
            <a:lvl6pPr marL="7029450" indent="0">
              <a:buNone/>
              <a:defRPr sz="3075"/>
            </a:lvl6pPr>
            <a:lvl7pPr marL="8435340" indent="0">
              <a:buNone/>
              <a:defRPr sz="3075"/>
            </a:lvl7pPr>
            <a:lvl8pPr marL="9841230" indent="0">
              <a:buNone/>
              <a:defRPr sz="3075"/>
            </a:lvl8pPr>
            <a:lvl9pPr marL="11247120" indent="0">
              <a:buNone/>
              <a:defRPr sz="3075"/>
            </a:lvl9pPr>
          </a:lstStyle>
          <a:p>
            <a:pPr lvl="0"/>
            <a:r>
              <a:rPr lang="en-US"/>
              <a:t>Click to edit Master text styles</a:t>
            </a:r>
          </a:p>
        </p:txBody>
      </p:sp>
      <p:sp>
        <p:nvSpPr>
          <p:cNvPr id="5" name="Date Placeholder 4">
            <a:extLst>
              <a:ext uri="{FF2B5EF4-FFF2-40B4-BE49-F238E27FC236}">
                <a16:creationId xmlns:a16="http://schemas.microsoft.com/office/drawing/2014/main" id="{13DFC797-0DD2-07A7-171F-E19B9203B6B8}"/>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6" name="Footer Placeholder 5">
            <a:extLst>
              <a:ext uri="{FF2B5EF4-FFF2-40B4-BE49-F238E27FC236}">
                <a16:creationId xmlns:a16="http://schemas.microsoft.com/office/drawing/2014/main" id="{ECE33DD9-DDFD-18F7-C74D-42BE9D7B4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AE059-A45A-9970-8A05-255468838C28}"/>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355523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6458-F36B-829F-FC2A-4D2F41D85C7C}"/>
              </a:ext>
            </a:extLst>
          </p:cNvPr>
          <p:cNvSpPr>
            <a:spLocks noGrp="1"/>
          </p:cNvSpPr>
          <p:nvPr>
            <p:ph type="title"/>
          </p:nvPr>
        </p:nvSpPr>
        <p:spPr>
          <a:xfrm>
            <a:off x="2582350" y="1645920"/>
            <a:ext cx="12091629" cy="5760720"/>
          </a:xfrm>
        </p:spPr>
        <p:txBody>
          <a:bodyPr anchor="b"/>
          <a:lstStyle>
            <a:lvl1pPr>
              <a:defRPr sz="9840"/>
            </a:lvl1pPr>
          </a:lstStyle>
          <a:p>
            <a:r>
              <a:rPr lang="en-US"/>
              <a:t>Click to edit Master title style</a:t>
            </a:r>
          </a:p>
        </p:txBody>
      </p:sp>
      <p:sp>
        <p:nvSpPr>
          <p:cNvPr id="3" name="Picture Placeholder 2">
            <a:extLst>
              <a:ext uri="{FF2B5EF4-FFF2-40B4-BE49-F238E27FC236}">
                <a16:creationId xmlns:a16="http://schemas.microsoft.com/office/drawing/2014/main" id="{6BA7B211-CDBE-34C8-05EB-9DF84B0A2C11}"/>
              </a:ext>
            </a:extLst>
          </p:cNvPr>
          <p:cNvSpPr>
            <a:spLocks noGrp="1"/>
          </p:cNvSpPr>
          <p:nvPr>
            <p:ph type="pic" idx="1"/>
          </p:nvPr>
        </p:nvSpPr>
        <p:spPr>
          <a:xfrm>
            <a:off x="15938303" y="3554732"/>
            <a:ext cx="18979515" cy="17545050"/>
          </a:xfrm>
        </p:spPr>
        <p:txBody>
          <a:bodyPr/>
          <a:lstStyle>
            <a:lvl1pPr marL="0" indent="0">
              <a:buNone/>
              <a:defRPr sz="9840"/>
            </a:lvl1pPr>
            <a:lvl2pPr marL="1405890" indent="0">
              <a:buNone/>
              <a:defRPr sz="8610"/>
            </a:lvl2pPr>
            <a:lvl3pPr marL="2811780" indent="0">
              <a:buNone/>
              <a:defRPr sz="7380"/>
            </a:lvl3pPr>
            <a:lvl4pPr marL="4217670" indent="0">
              <a:buNone/>
              <a:defRPr sz="6150"/>
            </a:lvl4pPr>
            <a:lvl5pPr marL="5623560" indent="0">
              <a:buNone/>
              <a:defRPr sz="6150"/>
            </a:lvl5pPr>
            <a:lvl6pPr marL="7029450" indent="0">
              <a:buNone/>
              <a:defRPr sz="6150"/>
            </a:lvl6pPr>
            <a:lvl7pPr marL="8435340" indent="0">
              <a:buNone/>
              <a:defRPr sz="6150"/>
            </a:lvl7pPr>
            <a:lvl8pPr marL="9841230" indent="0">
              <a:buNone/>
              <a:defRPr sz="6150"/>
            </a:lvl8pPr>
            <a:lvl9pPr marL="11247120" indent="0">
              <a:buNone/>
              <a:defRPr sz="6150"/>
            </a:lvl9pPr>
          </a:lstStyle>
          <a:p>
            <a:endParaRPr lang="en-US"/>
          </a:p>
        </p:txBody>
      </p:sp>
      <p:sp>
        <p:nvSpPr>
          <p:cNvPr id="4" name="Text Placeholder 3">
            <a:extLst>
              <a:ext uri="{FF2B5EF4-FFF2-40B4-BE49-F238E27FC236}">
                <a16:creationId xmlns:a16="http://schemas.microsoft.com/office/drawing/2014/main" id="{C7234A6B-1212-F1C5-79FB-8C36E76A7328}"/>
              </a:ext>
            </a:extLst>
          </p:cNvPr>
          <p:cNvSpPr>
            <a:spLocks noGrp="1"/>
          </p:cNvSpPr>
          <p:nvPr>
            <p:ph type="body" sz="half" idx="2"/>
          </p:nvPr>
        </p:nvSpPr>
        <p:spPr>
          <a:xfrm>
            <a:off x="2582350" y="7406640"/>
            <a:ext cx="12091629" cy="13721717"/>
          </a:xfrm>
        </p:spPr>
        <p:txBody>
          <a:bodyPr/>
          <a:lstStyle>
            <a:lvl1pPr marL="0" indent="0">
              <a:buNone/>
              <a:defRPr sz="4920"/>
            </a:lvl1pPr>
            <a:lvl2pPr marL="1405890" indent="0">
              <a:buNone/>
              <a:defRPr sz="4305"/>
            </a:lvl2pPr>
            <a:lvl3pPr marL="2811780" indent="0">
              <a:buNone/>
              <a:defRPr sz="3690"/>
            </a:lvl3pPr>
            <a:lvl4pPr marL="4217670" indent="0">
              <a:buNone/>
              <a:defRPr sz="3075"/>
            </a:lvl4pPr>
            <a:lvl5pPr marL="5623560" indent="0">
              <a:buNone/>
              <a:defRPr sz="3075"/>
            </a:lvl5pPr>
            <a:lvl6pPr marL="7029450" indent="0">
              <a:buNone/>
              <a:defRPr sz="3075"/>
            </a:lvl6pPr>
            <a:lvl7pPr marL="8435340" indent="0">
              <a:buNone/>
              <a:defRPr sz="3075"/>
            </a:lvl7pPr>
            <a:lvl8pPr marL="9841230" indent="0">
              <a:buNone/>
              <a:defRPr sz="3075"/>
            </a:lvl8pPr>
            <a:lvl9pPr marL="11247120" indent="0">
              <a:buNone/>
              <a:defRPr sz="3075"/>
            </a:lvl9pPr>
          </a:lstStyle>
          <a:p>
            <a:pPr lvl="0"/>
            <a:r>
              <a:rPr lang="en-US"/>
              <a:t>Click to edit Master text styles</a:t>
            </a:r>
          </a:p>
        </p:txBody>
      </p:sp>
      <p:sp>
        <p:nvSpPr>
          <p:cNvPr id="5" name="Date Placeholder 4">
            <a:extLst>
              <a:ext uri="{FF2B5EF4-FFF2-40B4-BE49-F238E27FC236}">
                <a16:creationId xmlns:a16="http://schemas.microsoft.com/office/drawing/2014/main" id="{FB0AB761-92DA-A9C0-F19A-3804B58A3A4D}"/>
              </a:ext>
            </a:extLst>
          </p:cNvPr>
          <p:cNvSpPr>
            <a:spLocks noGrp="1"/>
          </p:cNvSpPr>
          <p:nvPr>
            <p:ph type="dt" sz="half" idx="10"/>
          </p:nvPr>
        </p:nvSpPr>
        <p:spPr/>
        <p:txBody>
          <a:bodyPr/>
          <a:lstStyle/>
          <a:p>
            <a:fld id="{9A0EE516-1330-41F8-BA89-99C9D42A472E}" type="datetimeFigureOut">
              <a:rPr lang="en-US" smtClean="0"/>
              <a:t>5/13/2023</a:t>
            </a:fld>
            <a:endParaRPr lang="en-US"/>
          </a:p>
        </p:txBody>
      </p:sp>
      <p:sp>
        <p:nvSpPr>
          <p:cNvPr id="6" name="Footer Placeholder 5">
            <a:extLst>
              <a:ext uri="{FF2B5EF4-FFF2-40B4-BE49-F238E27FC236}">
                <a16:creationId xmlns:a16="http://schemas.microsoft.com/office/drawing/2014/main" id="{74603E15-41AE-AD34-281F-DA9AD9820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1F9C9-D071-3C1D-61F4-72F0BB7278A4}"/>
              </a:ext>
            </a:extLst>
          </p:cNvPr>
          <p:cNvSpPr>
            <a:spLocks noGrp="1"/>
          </p:cNvSpPr>
          <p:nvPr>
            <p:ph type="sldNum" sz="quarter" idx="12"/>
          </p:nvPr>
        </p:nvSpPr>
        <p:spPr/>
        <p:txBody>
          <a:bodyPr/>
          <a:lstStyle/>
          <a:p>
            <a:fld id="{F0B19AAA-6C78-44BD-9C34-EC66C0BDFECB}" type="slidenum">
              <a:rPr lang="en-US" smtClean="0"/>
              <a:t>‹#›</a:t>
            </a:fld>
            <a:endParaRPr lang="en-US"/>
          </a:p>
        </p:txBody>
      </p:sp>
    </p:spTree>
    <p:extLst>
      <p:ext uri="{BB962C8B-B14F-4D97-AF65-F5344CB8AC3E}">
        <p14:creationId xmlns:p14="http://schemas.microsoft.com/office/powerpoint/2010/main" val="241182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1A7AF-61DE-587C-5FA9-D47D1E77D542}"/>
              </a:ext>
            </a:extLst>
          </p:cNvPr>
          <p:cNvSpPr>
            <a:spLocks noGrp="1"/>
          </p:cNvSpPr>
          <p:nvPr>
            <p:ph type="title"/>
          </p:nvPr>
        </p:nvSpPr>
        <p:spPr>
          <a:xfrm>
            <a:off x="2577465" y="1314452"/>
            <a:ext cx="32335470" cy="47720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B81554-0726-C920-0B00-4881C97BC480}"/>
              </a:ext>
            </a:extLst>
          </p:cNvPr>
          <p:cNvSpPr>
            <a:spLocks noGrp="1"/>
          </p:cNvSpPr>
          <p:nvPr>
            <p:ph type="body" idx="1"/>
          </p:nvPr>
        </p:nvSpPr>
        <p:spPr>
          <a:xfrm>
            <a:off x="2577465" y="6572250"/>
            <a:ext cx="32335470" cy="15664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392A3-E568-6C3C-F0E5-8DCA4486927D}"/>
              </a:ext>
            </a:extLst>
          </p:cNvPr>
          <p:cNvSpPr>
            <a:spLocks noGrp="1"/>
          </p:cNvSpPr>
          <p:nvPr>
            <p:ph type="dt" sz="half" idx="2"/>
          </p:nvPr>
        </p:nvSpPr>
        <p:spPr>
          <a:xfrm>
            <a:off x="2577465" y="22882862"/>
            <a:ext cx="8435340" cy="1314450"/>
          </a:xfrm>
          <a:prstGeom prst="rect">
            <a:avLst/>
          </a:prstGeom>
        </p:spPr>
        <p:txBody>
          <a:bodyPr vert="horz" lIns="91440" tIns="45720" rIns="91440" bIns="45720" rtlCol="0" anchor="ctr"/>
          <a:lstStyle>
            <a:lvl1pPr algn="l">
              <a:defRPr sz="3690">
                <a:solidFill>
                  <a:schemeClr val="tx1">
                    <a:tint val="75000"/>
                  </a:schemeClr>
                </a:solidFill>
              </a:defRPr>
            </a:lvl1pPr>
          </a:lstStyle>
          <a:p>
            <a:fld id="{9A0EE516-1330-41F8-BA89-99C9D42A472E}" type="datetimeFigureOut">
              <a:rPr lang="en-US" smtClean="0"/>
              <a:t>5/13/2023</a:t>
            </a:fld>
            <a:endParaRPr lang="en-US"/>
          </a:p>
        </p:txBody>
      </p:sp>
      <p:sp>
        <p:nvSpPr>
          <p:cNvPr id="5" name="Footer Placeholder 4">
            <a:extLst>
              <a:ext uri="{FF2B5EF4-FFF2-40B4-BE49-F238E27FC236}">
                <a16:creationId xmlns:a16="http://schemas.microsoft.com/office/drawing/2014/main" id="{F3D6FF7E-CD04-2683-25FF-B29891017DFB}"/>
              </a:ext>
            </a:extLst>
          </p:cNvPr>
          <p:cNvSpPr>
            <a:spLocks noGrp="1"/>
          </p:cNvSpPr>
          <p:nvPr>
            <p:ph type="ftr" sz="quarter" idx="3"/>
          </p:nvPr>
        </p:nvSpPr>
        <p:spPr>
          <a:xfrm>
            <a:off x="12418695" y="22882862"/>
            <a:ext cx="12653010" cy="1314450"/>
          </a:xfrm>
          <a:prstGeom prst="rect">
            <a:avLst/>
          </a:prstGeom>
        </p:spPr>
        <p:txBody>
          <a:bodyPr vert="horz" lIns="91440" tIns="45720" rIns="91440" bIns="45720" rtlCol="0" anchor="ctr"/>
          <a:lstStyle>
            <a:lvl1pPr algn="ctr">
              <a:defRPr sz="369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A194F-7D8E-2D2F-C797-858C86686583}"/>
              </a:ext>
            </a:extLst>
          </p:cNvPr>
          <p:cNvSpPr>
            <a:spLocks noGrp="1"/>
          </p:cNvSpPr>
          <p:nvPr>
            <p:ph type="sldNum" sz="quarter" idx="4"/>
          </p:nvPr>
        </p:nvSpPr>
        <p:spPr>
          <a:xfrm>
            <a:off x="26477595" y="22882862"/>
            <a:ext cx="8435340" cy="1314450"/>
          </a:xfrm>
          <a:prstGeom prst="rect">
            <a:avLst/>
          </a:prstGeom>
        </p:spPr>
        <p:txBody>
          <a:bodyPr vert="horz" lIns="91440" tIns="45720" rIns="91440" bIns="45720" rtlCol="0" anchor="ctr"/>
          <a:lstStyle>
            <a:lvl1pPr algn="r">
              <a:defRPr sz="3690">
                <a:solidFill>
                  <a:schemeClr val="tx1">
                    <a:tint val="75000"/>
                  </a:schemeClr>
                </a:solidFill>
              </a:defRPr>
            </a:lvl1pPr>
          </a:lstStyle>
          <a:p>
            <a:fld id="{F0B19AAA-6C78-44BD-9C34-EC66C0BDFECB}" type="slidenum">
              <a:rPr lang="en-US" smtClean="0"/>
              <a:t>‹#›</a:t>
            </a:fld>
            <a:endParaRPr lang="en-US"/>
          </a:p>
        </p:txBody>
      </p:sp>
    </p:spTree>
    <p:extLst>
      <p:ext uri="{BB962C8B-B14F-4D97-AF65-F5344CB8AC3E}">
        <p14:creationId xmlns:p14="http://schemas.microsoft.com/office/powerpoint/2010/main" val="329905130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2811780" rtl="0" eaLnBrk="1" latinLnBrk="0" hangingPunct="1">
        <a:lnSpc>
          <a:spcPct val="90000"/>
        </a:lnSpc>
        <a:spcBef>
          <a:spcPct val="0"/>
        </a:spcBef>
        <a:buNone/>
        <a:defRPr sz="13530" kern="1200">
          <a:solidFill>
            <a:schemeClr val="tx1"/>
          </a:solidFill>
          <a:latin typeface="+mj-lt"/>
          <a:ea typeface="+mj-ea"/>
          <a:cs typeface="+mj-cs"/>
        </a:defRPr>
      </a:lvl1pPr>
    </p:titleStyle>
    <p:bodyStyle>
      <a:lvl1pPr marL="702945" indent="-702945" algn="l" defTabSz="2811780" rtl="0" eaLnBrk="1" latinLnBrk="0" hangingPunct="1">
        <a:lnSpc>
          <a:spcPct val="90000"/>
        </a:lnSpc>
        <a:spcBef>
          <a:spcPts val="3075"/>
        </a:spcBef>
        <a:buFont typeface="Arial" panose="020B0604020202020204" pitchFamily="34" charset="0"/>
        <a:buChar char="•"/>
        <a:defRPr sz="8610" kern="1200">
          <a:solidFill>
            <a:schemeClr val="tx1"/>
          </a:solidFill>
          <a:latin typeface="+mn-lt"/>
          <a:ea typeface="+mn-ea"/>
          <a:cs typeface="+mn-cs"/>
        </a:defRPr>
      </a:lvl1pPr>
      <a:lvl2pPr marL="2108835" indent="-702945" algn="l" defTabSz="2811780" rtl="0" eaLnBrk="1" latinLnBrk="0" hangingPunct="1">
        <a:lnSpc>
          <a:spcPct val="90000"/>
        </a:lnSpc>
        <a:spcBef>
          <a:spcPts val="1538"/>
        </a:spcBef>
        <a:buFont typeface="Arial" panose="020B0604020202020204" pitchFamily="34" charset="0"/>
        <a:buChar char="•"/>
        <a:defRPr sz="7380" kern="1200">
          <a:solidFill>
            <a:schemeClr val="tx1"/>
          </a:solidFill>
          <a:latin typeface="+mn-lt"/>
          <a:ea typeface="+mn-ea"/>
          <a:cs typeface="+mn-cs"/>
        </a:defRPr>
      </a:lvl2pPr>
      <a:lvl3pPr marL="3514725" indent="-702945" algn="l" defTabSz="2811780" rtl="0" eaLnBrk="1" latinLnBrk="0" hangingPunct="1">
        <a:lnSpc>
          <a:spcPct val="90000"/>
        </a:lnSpc>
        <a:spcBef>
          <a:spcPts val="1538"/>
        </a:spcBef>
        <a:buFont typeface="Arial" panose="020B0604020202020204" pitchFamily="34" charset="0"/>
        <a:buChar char="•"/>
        <a:defRPr sz="6150" kern="1200">
          <a:solidFill>
            <a:schemeClr val="tx1"/>
          </a:solidFill>
          <a:latin typeface="+mn-lt"/>
          <a:ea typeface="+mn-ea"/>
          <a:cs typeface="+mn-cs"/>
        </a:defRPr>
      </a:lvl3pPr>
      <a:lvl4pPr marL="4920615" indent="-702945" algn="l" defTabSz="2811780" rtl="0" eaLnBrk="1" latinLnBrk="0" hangingPunct="1">
        <a:lnSpc>
          <a:spcPct val="90000"/>
        </a:lnSpc>
        <a:spcBef>
          <a:spcPts val="1538"/>
        </a:spcBef>
        <a:buFont typeface="Arial" panose="020B0604020202020204" pitchFamily="34" charset="0"/>
        <a:buChar char="•"/>
        <a:defRPr sz="5535" kern="1200">
          <a:solidFill>
            <a:schemeClr val="tx1"/>
          </a:solidFill>
          <a:latin typeface="+mn-lt"/>
          <a:ea typeface="+mn-ea"/>
          <a:cs typeface="+mn-cs"/>
        </a:defRPr>
      </a:lvl4pPr>
      <a:lvl5pPr marL="6326505" indent="-702945" algn="l" defTabSz="2811780" rtl="0" eaLnBrk="1" latinLnBrk="0" hangingPunct="1">
        <a:lnSpc>
          <a:spcPct val="90000"/>
        </a:lnSpc>
        <a:spcBef>
          <a:spcPts val="1538"/>
        </a:spcBef>
        <a:buFont typeface="Arial" panose="020B0604020202020204" pitchFamily="34" charset="0"/>
        <a:buChar char="•"/>
        <a:defRPr sz="5535" kern="1200">
          <a:solidFill>
            <a:schemeClr val="tx1"/>
          </a:solidFill>
          <a:latin typeface="+mn-lt"/>
          <a:ea typeface="+mn-ea"/>
          <a:cs typeface="+mn-cs"/>
        </a:defRPr>
      </a:lvl5pPr>
      <a:lvl6pPr marL="7732395" indent="-702945" algn="l" defTabSz="2811780" rtl="0" eaLnBrk="1" latinLnBrk="0" hangingPunct="1">
        <a:lnSpc>
          <a:spcPct val="90000"/>
        </a:lnSpc>
        <a:spcBef>
          <a:spcPts val="1538"/>
        </a:spcBef>
        <a:buFont typeface="Arial" panose="020B0604020202020204" pitchFamily="34" charset="0"/>
        <a:buChar char="•"/>
        <a:defRPr sz="5535" kern="1200">
          <a:solidFill>
            <a:schemeClr val="tx1"/>
          </a:solidFill>
          <a:latin typeface="+mn-lt"/>
          <a:ea typeface="+mn-ea"/>
          <a:cs typeface="+mn-cs"/>
        </a:defRPr>
      </a:lvl6pPr>
      <a:lvl7pPr marL="9138285" indent="-702945" algn="l" defTabSz="2811780" rtl="0" eaLnBrk="1" latinLnBrk="0" hangingPunct="1">
        <a:lnSpc>
          <a:spcPct val="90000"/>
        </a:lnSpc>
        <a:spcBef>
          <a:spcPts val="1538"/>
        </a:spcBef>
        <a:buFont typeface="Arial" panose="020B0604020202020204" pitchFamily="34" charset="0"/>
        <a:buChar char="•"/>
        <a:defRPr sz="5535" kern="1200">
          <a:solidFill>
            <a:schemeClr val="tx1"/>
          </a:solidFill>
          <a:latin typeface="+mn-lt"/>
          <a:ea typeface="+mn-ea"/>
          <a:cs typeface="+mn-cs"/>
        </a:defRPr>
      </a:lvl7pPr>
      <a:lvl8pPr marL="10544175" indent="-702945" algn="l" defTabSz="2811780" rtl="0" eaLnBrk="1" latinLnBrk="0" hangingPunct="1">
        <a:lnSpc>
          <a:spcPct val="90000"/>
        </a:lnSpc>
        <a:spcBef>
          <a:spcPts val="1538"/>
        </a:spcBef>
        <a:buFont typeface="Arial" panose="020B0604020202020204" pitchFamily="34" charset="0"/>
        <a:buChar char="•"/>
        <a:defRPr sz="5535" kern="1200">
          <a:solidFill>
            <a:schemeClr val="tx1"/>
          </a:solidFill>
          <a:latin typeface="+mn-lt"/>
          <a:ea typeface="+mn-ea"/>
          <a:cs typeface="+mn-cs"/>
        </a:defRPr>
      </a:lvl8pPr>
      <a:lvl9pPr marL="11950065" indent="-702945" algn="l" defTabSz="2811780" rtl="0" eaLnBrk="1" latinLnBrk="0" hangingPunct="1">
        <a:lnSpc>
          <a:spcPct val="90000"/>
        </a:lnSpc>
        <a:spcBef>
          <a:spcPts val="1538"/>
        </a:spcBef>
        <a:buFont typeface="Arial" panose="020B0604020202020204" pitchFamily="34" charset="0"/>
        <a:buChar char="•"/>
        <a:defRPr sz="5535" kern="1200">
          <a:solidFill>
            <a:schemeClr val="tx1"/>
          </a:solidFill>
          <a:latin typeface="+mn-lt"/>
          <a:ea typeface="+mn-ea"/>
          <a:cs typeface="+mn-cs"/>
        </a:defRPr>
      </a:lvl9pPr>
    </p:bodyStyle>
    <p:otherStyle>
      <a:defPPr>
        <a:defRPr lang="en-US"/>
      </a:defPPr>
      <a:lvl1pPr marL="0" algn="l" defTabSz="2811780" rtl="0" eaLnBrk="1" latinLnBrk="0" hangingPunct="1">
        <a:defRPr sz="5535" kern="1200">
          <a:solidFill>
            <a:schemeClr val="tx1"/>
          </a:solidFill>
          <a:latin typeface="+mn-lt"/>
          <a:ea typeface="+mn-ea"/>
          <a:cs typeface="+mn-cs"/>
        </a:defRPr>
      </a:lvl1pPr>
      <a:lvl2pPr marL="1405890" algn="l" defTabSz="2811780" rtl="0" eaLnBrk="1" latinLnBrk="0" hangingPunct="1">
        <a:defRPr sz="5535" kern="1200">
          <a:solidFill>
            <a:schemeClr val="tx1"/>
          </a:solidFill>
          <a:latin typeface="+mn-lt"/>
          <a:ea typeface="+mn-ea"/>
          <a:cs typeface="+mn-cs"/>
        </a:defRPr>
      </a:lvl2pPr>
      <a:lvl3pPr marL="2811780" algn="l" defTabSz="2811780" rtl="0" eaLnBrk="1" latinLnBrk="0" hangingPunct="1">
        <a:defRPr sz="5535" kern="1200">
          <a:solidFill>
            <a:schemeClr val="tx1"/>
          </a:solidFill>
          <a:latin typeface="+mn-lt"/>
          <a:ea typeface="+mn-ea"/>
          <a:cs typeface="+mn-cs"/>
        </a:defRPr>
      </a:lvl3pPr>
      <a:lvl4pPr marL="4217670" algn="l" defTabSz="2811780" rtl="0" eaLnBrk="1" latinLnBrk="0" hangingPunct="1">
        <a:defRPr sz="5535" kern="1200">
          <a:solidFill>
            <a:schemeClr val="tx1"/>
          </a:solidFill>
          <a:latin typeface="+mn-lt"/>
          <a:ea typeface="+mn-ea"/>
          <a:cs typeface="+mn-cs"/>
        </a:defRPr>
      </a:lvl4pPr>
      <a:lvl5pPr marL="5623560" algn="l" defTabSz="2811780" rtl="0" eaLnBrk="1" latinLnBrk="0" hangingPunct="1">
        <a:defRPr sz="5535" kern="1200">
          <a:solidFill>
            <a:schemeClr val="tx1"/>
          </a:solidFill>
          <a:latin typeface="+mn-lt"/>
          <a:ea typeface="+mn-ea"/>
          <a:cs typeface="+mn-cs"/>
        </a:defRPr>
      </a:lvl5pPr>
      <a:lvl6pPr marL="7029450" algn="l" defTabSz="2811780" rtl="0" eaLnBrk="1" latinLnBrk="0" hangingPunct="1">
        <a:defRPr sz="5535" kern="1200">
          <a:solidFill>
            <a:schemeClr val="tx1"/>
          </a:solidFill>
          <a:latin typeface="+mn-lt"/>
          <a:ea typeface="+mn-ea"/>
          <a:cs typeface="+mn-cs"/>
        </a:defRPr>
      </a:lvl6pPr>
      <a:lvl7pPr marL="8435340" algn="l" defTabSz="2811780" rtl="0" eaLnBrk="1" latinLnBrk="0" hangingPunct="1">
        <a:defRPr sz="5535" kern="1200">
          <a:solidFill>
            <a:schemeClr val="tx1"/>
          </a:solidFill>
          <a:latin typeface="+mn-lt"/>
          <a:ea typeface="+mn-ea"/>
          <a:cs typeface="+mn-cs"/>
        </a:defRPr>
      </a:lvl7pPr>
      <a:lvl8pPr marL="9841230" algn="l" defTabSz="2811780" rtl="0" eaLnBrk="1" latinLnBrk="0" hangingPunct="1">
        <a:defRPr sz="5535" kern="1200">
          <a:solidFill>
            <a:schemeClr val="tx1"/>
          </a:solidFill>
          <a:latin typeface="+mn-lt"/>
          <a:ea typeface="+mn-ea"/>
          <a:cs typeface="+mn-cs"/>
        </a:defRPr>
      </a:lvl8pPr>
      <a:lvl9pPr marL="11247120" algn="l" defTabSz="2811780" rtl="0" eaLnBrk="1" latinLnBrk="0" hangingPunct="1">
        <a:defRPr sz="5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2.wdp"/><Relationship Id="rId18" Type="http://schemas.openxmlformats.org/officeDocument/2006/relationships/image" Target="../media/image13.png"/><Relationship Id="rId3" Type="http://schemas.microsoft.com/office/2018/10/relationships/comments" Target="../comments/modernComment_107_B61FD5C5.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0.png"/><Relationship Id="rId10" Type="http://schemas.openxmlformats.org/officeDocument/2006/relationships/image" Target="../media/image6.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5.jpe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2666E5-7ADA-5F58-30BE-3CE0D44BFA34}"/>
              </a:ext>
            </a:extLst>
          </p:cNvPr>
          <p:cNvSpPr/>
          <p:nvPr/>
        </p:nvSpPr>
        <p:spPr>
          <a:xfrm>
            <a:off x="16827299" y="14456802"/>
            <a:ext cx="9218146" cy="8051619"/>
          </a:xfrm>
          <a:prstGeom prst="roundRect">
            <a:avLst>
              <a:gd name="adj" fmla="val 16667"/>
            </a:avLst>
          </a:prstGeom>
          <a:solidFill>
            <a:schemeClr val="accent6">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pic>
        <p:nvPicPr>
          <p:cNvPr id="43" name="Picture 42">
            <a:extLst>
              <a:ext uri="{FF2B5EF4-FFF2-40B4-BE49-F238E27FC236}">
                <a16:creationId xmlns:a16="http://schemas.microsoft.com/office/drawing/2014/main" id="{48CD2C28-8DFD-AD82-F884-91E52292DC18}"/>
              </a:ext>
            </a:extLst>
          </p:cNvPr>
          <p:cNvPicPr>
            <a:picLocks noChangeAspect="1"/>
          </p:cNvPicPr>
          <p:nvPr/>
        </p:nvPicPr>
        <p:blipFill>
          <a:blip r:embed="rId5"/>
          <a:stretch>
            <a:fillRect/>
          </a:stretch>
        </p:blipFill>
        <p:spPr>
          <a:xfrm>
            <a:off x="20711471" y="17897978"/>
            <a:ext cx="5850952" cy="4965877"/>
          </a:xfrm>
          <a:prstGeom prst="rect">
            <a:avLst/>
          </a:prstGeom>
          <a:ln>
            <a:noFill/>
          </a:ln>
          <a:effectLst>
            <a:outerShdw blurRad="292100" dist="139700" dir="2700000" algn="tl" rotWithShape="0">
              <a:srgbClr val="333333">
                <a:alpha val="65000"/>
              </a:srgbClr>
            </a:outerShdw>
          </a:effectLst>
        </p:spPr>
      </p:pic>
      <p:sp>
        <p:nvSpPr>
          <p:cNvPr id="18" name="Rectangle: Rounded Corners 17">
            <a:extLst>
              <a:ext uri="{FF2B5EF4-FFF2-40B4-BE49-F238E27FC236}">
                <a16:creationId xmlns:a16="http://schemas.microsoft.com/office/drawing/2014/main" id="{27574206-5768-AE0F-E64C-87540E8FFA28}"/>
              </a:ext>
            </a:extLst>
          </p:cNvPr>
          <p:cNvSpPr/>
          <p:nvPr/>
        </p:nvSpPr>
        <p:spPr>
          <a:xfrm>
            <a:off x="27042659" y="14416404"/>
            <a:ext cx="8875092" cy="8051619"/>
          </a:xfrm>
          <a:prstGeom prst="roundRect">
            <a:avLst>
              <a:gd name="adj" fmla="val 16667"/>
            </a:avLst>
          </a:prstGeom>
          <a:solidFill>
            <a:schemeClr val="accent6">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pic>
        <p:nvPicPr>
          <p:cNvPr id="60" name="Picture 59">
            <a:extLst>
              <a:ext uri="{FF2B5EF4-FFF2-40B4-BE49-F238E27FC236}">
                <a16:creationId xmlns:a16="http://schemas.microsoft.com/office/drawing/2014/main" id="{24615872-5724-3D79-C899-1ED6AE3FA594}"/>
              </a:ext>
            </a:extLst>
          </p:cNvPr>
          <p:cNvPicPr>
            <a:picLocks noChangeAspect="1"/>
          </p:cNvPicPr>
          <p:nvPr/>
        </p:nvPicPr>
        <p:blipFill>
          <a:blip r:embed="rId6"/>
          <a:stretch>
            <a:fillRect/>
          </a:stretch>
        </p:blipFill>
        <p:spPr>
          <a:xfrm>
            <a:off x="26676263" y="19536896"/>
            <a:ext cx="9502419" cy="3562757"/>
          </a:xfrm>
          <a:prstGeom prst="rect">
            <a:avLst/>
          </a:prstGeom>
          <a:effectLst>
            <a:outerShdw blurRad="292100" dist="139700" dir="2700000" algn="tl" rotWithShape="0">
              <a:prstClr val="black">
                <a:alpha val="65000"/>
              </a:prstClr>
            </a:outerShdw>
          </a:effectLst>
        </p:spPr>
      </p:pic>
      <p:sp>
        <p:nvSpPr>
          <p:cNvPr id="5" name="TextBox 4"/>
          <p:cNvSpPr txBox="1">
            <a:spLocks/>
          </p:cNvSpPr>
          <p:nvPr/>
        </p:nvSpPr>
        <p:spPr>
          <a:xfrm>
            <a:off x="10257183" y="23448669"/>
            <a:ext cx="16692841" cy="1538668"/>
          </a:xfrm>
          <a:prstGeom prst="rect">
            <a:avLst/>
          </a:prstGeom>
          <a:noFill/>
        </p:spPr>
        <p:txBody>
          <a:bodyPr wrap="square" lIns="60217" tIns="30108" rIns="60217" bIns="30108" numCol="3" rtlCol="0" anchor="t">
            <a:noAutofit/>
          </a:bodyPr>
          <a:lstStyle/>
          <a:p>
            <a:pPr algn="ctr"/>
            <a:r>
              <a:rPr lang="en-US" sz="1600" b="1">
                <a:solidFill>
                  <a:srgbClr val="FFFFFF"/>
                </a:solidFill>
                <a:latin typeface="Malayalam Sangam MN" pitchFamily="2" charset="0"/>
                <a:cs typeface="Malayalam Sangam MN" pitchFamily="2" charset="0"/>
              </a:rPr>
              <a:t>Group Members:</a:t>
            </a:r>
          </a:p>
          <a:p>
            <a:pPr algn="ctr"/>
            <a:endParaRPr lang="en-US" sz="1600" b="1">
              <a:solidFill>
                <a:srgbClr val="FFFFFF"/>
              </a:solidFill>
              <a:latin typeface="Malayalam Sangam MN" pitchFamily="2" charset="0"/>
              <a:cs typeface="Malayalam Sangam MN" pitchFamily="2" charset="0"/>
            </a:endParaRPr>
          </a:p>
          <a:p>
            <a:pPr algn="ctr"/>
            <a:r>
              <a:rPr lang="en-US" sz="1600" b="1">
                <a:solidFill>
                  <a:srgbClr val="FFFFFF"/>
                </a:solidFill>
                <a:latin typeface="Malayalam Sangam MN" pitchFamily="2" charset="0"/>
                <a:cs typeface="Malayalam Sangam MN" pitchFamily="2" charset="0"/>
              </a:rPr>
              <a:t>1/c Elise Birkhaeuser, </a:t>
            </a:r>
          </a:p>
          <a:p>
            <a:pPr algn="ctr"/>
            <a:r>
              <a:rPr lang="en-US" sz="1600" b="1">
                <a:solidFill>
                  <a:srgbClr val="FFFFFF"/>
                </a:solidFill>
                <a:latin typeface="Malayalam Sangam MN" pitchFamily="2" charset="0"/>
                <a:cs typeface="Malayalam Sangam MN" pitchFamily="2" charset="0"/>
              </a:rPr>
              <a:t>1/c Meghan Bolin, 1/c Clay Forfinski </a:t>
            </a:r>
          </a:p>
          <a:p>
            <a:pPr algn="ctr"/>
            <a:endParaRPr lang="en-US" sz="1600" b="1">
              <a:latin typeface="Malayalam Sangam MN" pitchFamily="2" charset="0"/>
              <a:cs typeface="Malayalam Sangam MN" pitchFamily="2" charset="0"/>
            </a:endParaRPr>
          </a:p>
          <a:p>
            <a:pPr algn="ctr"/>
            <a:endParaRPr lang="en-US" sz="1600" b="1">
              <a:latin typeface="Malayalam Sangam MN" pitchFamily="2" charset="0"/>
              <a:cs typeface="Malayalam Sangam MN" pitchFamily="2" charset="0"/>
            </a:endParaRPr>
          </a:p>
          <a:p>
            <a:pPr algn="ctr"/>
            <a:endParaRPr lang="en-US" sz="1600" b="1">
              <a:latin typeface="Malayalam Sangam MN" pitchFamily="2" charset="0"/>
              <a:cs typeface="Malayalam Sangam MN" pitchFamily="2" charset="0"/>
            </a:endParaRPr>
          </a:p>
          <a:p>
            <a:pPr algn="ctr"/>
            <a:r>
              <a:rPr lang="en-US" sz="1600" b="1">
                <a:latin typeface="Malayalam Sangam MN" pitchFamily="2" charset="0"/>
                <a:cs typeface="Malayalam Sangam MN" pitchFamily="2" charset="0"/>
              </a:rPr>
              <a:t>Advisors:</a:t>
            </a:r>
          </a:p>
          <a:p>
            <a:pPr algn="ctr"/>
            <a:r>
              <a:rPr lang="en-US" sz="1600">
                <a:latin typeface="Malayalam Sangam MN" pitchFamily="2" charset="0"/>
                <a:cs typeface="Malayalam Sangam MN" pitchFamily="2" charset="0"/>
              </a:rPr>
              <a:t> Dr. Ian Frommer, Dr. Arundhati Bagchi Misra</a:t>
            </a:r>
          </a:p>
          <a:p>
            <a:pPr algn="ctr"/>
            <a:endParaRPr lang="en-US" sz="1600">
              <a:latin typeface="Malayalam Sangam MN" pitchFamily="2" charset="0"/>
              <a:cs typeface="Malayalam Sangam MN" pitchFamily="2" charset="0"/>
            </a:endParaRPr>
          </a:p>
          <a:p>
            <a:pPr algn="ctr"/>
            <a:endParaRPr lang="en-US" sz="1600" b="1">
              <a:latin typeface="Malayalam Sangam MN" pitchFamily="2" charset="0"/>
              <a:cs typeface="Malayalam Sangam MN" pitchFamily="2" charset="0"/>
            </a:endParaRPr>
          </a:p>
          <a:p>
            <a:pPr algn="ctr"/>
            <a:endParaRPr lang="en-US" sz="1600" b="1">
              <a:latin typeface="Malayalam Sangam MN" pitchFamily="2" charset="0"/>
              <a:cs typeface="Malayalam Sangam MN" pitchFamily="2" charset="0"/>
            </a:endParaRPr>
          </a:p>
          <a:p>
            <a:pPr algn="ctr"/>
            <a:endParaRPr lang="en-US" sz="1600" b="1">
              <a:latin typeface="Malayalam Sangam MN" pitchFamily="2" charset="0"/>
              <a:cs typeface="Malayalam Sangam MN" pitchFamily="2" charset="0"/>
            </a:endParaRPr>
          </a:p>
          <a:p>
            <a:pPr algn="ctr"/>
            <a:r>
              <a:rPr lang="en-US" sz="1600" b="1">
                <a:latin typeface="Malayalam Sangam MN" pitchFamily="2" charset="0"/>
                <a:cs typeface="Malayalam Sangam MN" pitchFamily="2" charset="0"/>
              </a:rPr>
              <a:t>Sponsors:</a:t>
            </a:r>
          </a:p>
          <a:p>
            <a:pPr algn="ctr"/>
            <a:r>
              <a:rPr lang="en-US" sz="1600">
                <a:latin typeface="Malayalam Sangam MN" pitchFamily="2" charset="0"/>
                <a:cs typeface="Malayalam Sangam MN" pitchFamily="2" charset="0"/>
              </a:rPr>
              <a:t>Coast Guard Research and Development Center         </a:t>
            </a:r>
            <a:endParaRPr lang="en-US" sz="2371">
              <a:latin typeface="Times New Roman" panose="02020603050405020304" pitchFamily="18" charset="0"/>
              <a:cs typeface="Times New Roman" panose="02020603050405020304" pitchFamily="18" charset="0"/>
            </a:endParaRPr>
          </a:p>
        </p:txBody>
      </p:sp>
      <p:pic>
        <p:nvPicPr>
          <p:cNvPr id="7" name="Picture 4"/>
          <p:cNvPicPr>
            <a:picLocks noChangeAspect="1"/>
          </p:cNvPicPr>
          <p:nvPr/>
        </p:nvPicPr>
        <p:blipFill>
          <a:blip r:embed="rId7" cstate="print">
            <a:extLst>
              <a:ext uri="{BEBA8EAE-BF5A-486C-A8C5-ECC9F3942E4B}">
                <a14:imgProps xmlns:a14="http://schemas.microsoft.com/office/drawing/2010/main">
                  <a14:imgLayer r:embed="rId8">
                    <a14:imgEffect>
                      <a14:backgroundRemoval t="0" b="100000" l="0" r="100000">
                        <a14:foregroundMark x1="11314" y1="7031" x2="85036" y2="82422"/>
                        <a14:foregroundMark x1="88321" y1="7031" x2="18978" y2="78516"/>
                        <a14:foregroundMark x1="10584" y1="52344" x2="9489" y2="71094"/>
                        <a14:foregroundMark x1="9854" y1="71875" x2="22993" y2="87109"/>
                        <a14:foregroundMark x1="24088" y1="87109" x2="37226" y2="92188"/>
                        <a14:foregroundMark x1="59124" y1="90234" x2="74453" y2="89453"/>
                        <a14:foregroundMark x1="90511" y1="55078" x2="89781" y2="70703"/>
                        <a14:foregroundMark x1="62774" y1="8203" x2="92701" y2="35938"/>
                        <a14:foregroundMark x1="38686" y1="8984" x2="9489" y2="32031"/>
                        <a14:foregroundMark x1="34307" y1="26172" x2="56934" y2="19922"/>
                        <a14:foregroundMark x1="54745" y1="19141" x2="74818" y2="39844"/>
                        <a14:foregroundMark x1="51460" y1="27734" x2="51095" y2="54688"/>
                        <a14:foregroundMark x1="42336" y1="17969" x2="54380" y2="15625"/>
                        <a14:foregroundMark x1="73723" y1="29297" x2="80292" y2="51953"/>
                        <a14:foregroundMark x1="75182" y1="44531" x2="74088" y2="62500"/>
                        <a14:foregroundMark x1="33942" y1="70703" x2="68613" y2="69922"/>
                        <a14:foregroundMark x1="29927" y1="26953" x2="26642" y2="58984"/>
                        <a14:foregroundMark x1="24453" y1="32813" x2="23358" y2="55078"/>
                        <a14:foregroundMark x1="37956" y1="41016" x2="37226" y2="57031"/>
                        <a14:foregroundMark x1="39051" y1="53906" x2="65328" y2="53516"/>
                        <a14:foregroundMark x1="39416" y1="63281" x2="61314" y2="63672"/>
                        <a14:foregroundMark x1="67518" y1="39063" x2="66788" y2="54688"/>
                      </a14:backgroundRemoval>
                    </a14:imgEffect>
                  </a14:imgLayer>
                </a14:imgProps>
              </a:ext>
              <a:ext uri="{28A0092B-C50C-407E-A947-70E740481C1C}">
                <a14:useLocalDpi xmlns:a14="http://schemas.microsoft.com/office/drawing/2010/main" val="0"/>
              </a:ext>
            </a:extLst>
          </a:blip>
          <a:srcRect/>
          <a:stretch>
            <a:fillRect/>
          </a:stretch>
        </p:blipFill>
        <p:spPr bwMode="auto">
          <a:xfrm>
            <a:off x="20767114" y="23427610"/>
            <a:ext cx="1013410" cy="9468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75" name="Picture 74" descr="Logo&#10;&#10;Description automatically generated">
            <a:extLst>
              <a:ext uri="{FF2B5EF4-FFF2-40B4-BE49-F238E27FC236}">
                <a16:creationId xmlns:a16="http://schemas.microsoft.com/office/drawing/2014/main" id="{2190ED77-DC6A-4BEA-83A4-C09AF6B25AF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225823" y="23284963"/>
            <a:ext cx="1016472" cy="1165482"/>
          </a:xfrm>
          <a:prstGeom prst="rect">
            <a:avLst/>
          </a:prstGeom>
        </p:spPr>
      </p:pic>
      <p:sp>
        <p:nvSpPr>
          <p:cNvPr id="2" name="TextBox 1">
            <a:extLst>
              <a:ext uri="{FF2B5EF4-FFF2-40B4-BE49-F238E27FC236}">
                <a16:creationId xmlns:a16="http://schemas.microsoft.com/office/drawing/2014/main" id="{5CBDAF19-953A-98F5-7D46-39443A1773BB}"/>
              </a:ext>
            </a:extLst>
          </p:cNvPr>
          <p:cNvSpPr txBox="1"/>
          <p:nvPr/>
        </p:nvSpPr>
        <p:spPr>
          <a:xfrm>
            <a:off x="443738" y="4088417"/>
            <a:ext cx="36045026" cy="30469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4400" b="0" i="0">
                <a:solidFill>
                  <a:schemeClr val="tx1"/>
                </a:solidFill>
                <a:effectLst/>
                <a:latin typeface="Times New Roman"/>
                <a:cs typeface="Times New Roman"/>
              </a:rPr>
              <a:t>Using the network and camera infrastructure established by the Fall 2022 Cyber Systems Major Advanced Research Project (ARP), this study seeks to establish a streamlined method of data collection, </a:t>
            </a:r>
            <a:r>
              <a:rPr lang="en-US" sz="4400">
                <a:solidFill>
                  <a:schemeClr val="tx1"/>
                </a:solidFill>
                <a:latin typeface="Times New Roman"/>
                <a:cs typeface="Times New Roman"/>
              </a:rPr>
              <a:t>model tuning</a:t>
            </a:r>
            <a:r>
              <a:rPr lang="en-US" sz="4400" b="0" i="0">
                <a:solidFill>
                  <a:schemeClr val="tx1"/>
                </a:solidFill>
                <a:effectLst/>
                <a:latin typeface="Times New Roman"/>
                <a:cs typeface="Times New Roman"/>
              </a:rPr>
              <a:t>, feature extraction, and model training which allows the implementation of a locally processed computer vision model at the Academy Waterfront and on the training vessel SHUMAN. </a:t>
            </a:r>
            <a:endParaRPr lang="en-US" sz="6600" b="0" i="0">
              <a:solidFill>
                <a:schemeClr val="tx1"/>
              </a:solidFill>
              <a:effectLst/>
              <a:latin typeface="Times New Roman"/>
              <a:cs typeface="Times New Roman"/>
            </a:endParaRPr>
          </a:p>
          <a:p>
            <a:endParaRPr lang="en-US" sz="6000" b="1"/>
          </a:p>
        </p:txBody>
      </p:sp>
      <p:sp>
        <p:nvSpPr>
          <p:cNvPr id="10" name="TextBox 9">
            <a:extLst>
              <a:ext uri="{FF2B5EF4-FFF2-40B4-BE49-F238E27FC236}">
                <a16:creationId xmlns:a16="http://schemas.microsoft.com/office/drawing/2014/main" id="{8B56EC4E-BC75-7FC5-A505-25E18E01A706}"/>
              </a:ext>
            </a:extLst>
          </p:cNvPr>
          <p:cNvSpPr txBox="1"/>
          <p:nvPr/>
        </p:nvSpPr>
        <p:spPr>
          <a:xfrm flipH="1">
            <a:off x="481487" y="6587570"/>
            <a:ext cx="3389709" cy="907738"/>
          </a:xfrm>
          <a:prstGeom prst="rect">
            <a:avLst/>
          </a:prstGeom>
          <a:gradFill rotWithShape="0">
            <a:gsLst>
              <a:gs pos="0">
                <a:prstClr val="white">
                  <a:hueOff val="0"/>
                  <a:satOff val="0"/>
                  <a:lumOff val="0"/>
                  <a:alphaOff val="0"/>
                  <a:tint val="96000"/>
                  <a:lumMod val="100000"/>
                </a:prstClr>
              </a:gs>
              <a:gs pos="78000">
                <a:prstClr val="white">
                  <a:hueOff val="0"/>
                  <a:satOff val="0"/>
                  <a:lumOff val="0"/>
                  <a:alphaOff val="0"/>
                  <a:shade val="94000"/>
                  <a:lumMod val="94000"/>
                </a:prst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cross"/>
          </a:sp3d>
        </p:spPr>
        <p:txBody>
          <a:bodyPr spcFirstLastPara="0" vert="horz" wrap="square" lIns="78105" tIns="52070" rIns="78105" bIns="52070" numCol="1" spcCol="1270" anchor="ctr" anchorCtr="0">
            <a:noAutofit/>
          </a:bodyPr>
          <a:lstStyle>
            <a:defPPr>
              <a:defRPr lang="en-US"/>
            </a:defPPr>
            <a:lvl1pPr>
              <a:defRPr sz="4000">
                <a:solidFill>
                  <a:schemeClr val="tx1"/>
                </a:solidFill>
                <a:latin typeface="Times New Roman" panose="02020603050405020304" pitchFamily="18"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b="1">
                <a:latin typeface="Times New Roman"/>
                <a:cs typeface="Times New Roman"/>
              </a:rPr>
              <a:t>Methodology:</a:t>
            </a:r>
            <a:endParaRPr lang="en-US" sz="6000" b="1">
              <a:latin typeface="Times New Roman"/>
              <a:cs typeface="Times New Roman"/>
            </a:endParaRPr>
          </a:p>
        </p:txBody>
      </p:sp>
      <p:sp>
        <p:nvSpPr>
          <p:cNvPr id="17" name="TextBox 16">
            <a:extLst>
              <a:ext uri="{FF2B5EF4-FFF2-40B4-BE49-F238E27FC236}">
                <a16:creationId xmlns:a16="http://schemas.microsoft.com/office/drawing/2014/main" id="{16F8D718-3EB9-6CD5-14D0-F70CC21C2E53}"/>
              </a:ext>
            </a:extLst>
          </p:cNvPr>
          <p:cNvSpPr txBox="1"/>
          <p:nvPr/>
        </p:nvSpPr>
        <p:spPr>
          <a:xfrm flipH="1">
            <a:off x="481487" y="2960123"/>
            <a:ext cx="4655803" cy="1097189"/>
          </a:xfrm>
          <a:prstGeom prst="rect">
            <a:avLst/>
          </a:prstGeom>
          <a:gradFill rotWithShape="0">
            <a:gsLst>
              <a:gs pos="0">
                <a:prstClr val="white">
                  <a:hueOff val="0"/>
                  <a:satOff val="0"/>
                  <a:lumOff val="0"/>
                  <a:alphaOff val="0"/>
                  <a:tint val="96000"/>
                  <a:lumMod val="100000"/>
                </a:prstClr>
              </a:gs>
              <a:gs pos="78000">
                <a:prstClr val="white">
                  <a:hueOff val="0"/>
                  <a:satOff val="0"/>
                  <a:lumOff val="0"/>
                  <a:alphaOff val="0"/>
                  <a:shade val="94000"/>
                  <a:lumMod val="94000"/>
                </a:prstClr>
              </a:gs>
            </a:gsLst>
            <a:lin ang="5400000" scaled="0"/>
          </a:gradFill>
          <a:ln>
            <a:noFill/>
          </a:ln>
          <a:effectLst>
            <a:outerShdw blurRad="38100" dist="25400" dir="5400000" rotWithShape="0">
              <a:srgbClr val="000000">
                <a:alpha val="35000"/>
              </a:srgbClr>
            </a:outerShdw>
            <a:softEdge rad="12700"/>
          </a:effectLst>
          <a:scene3d>
            <a:camera prst="orthographicFront"/>
            <a:lightRig rig="threePt" dir="t">
              <a:rot lat="0" lon="0" rev="7500000"/>
            </a:lightRig>
          </a:scene3d>
          <a:sp3d prstMaterial="plastic">
            <a:bevelT w="127000" h="25400" prst="cross"/>
          </a:sp3d>
        </p:spPr>
        <p:txBody>
          <a:bodyPr spcFirstLastPara="0" vert="horz" wrap="square" lIns="78105" tIns="52070" rIns="78105" bIns="52070" numCol="1" spcCol="1270" anchor="ctr" anchorCtr="0">
            <a:noAutofit/>
          </a:bodyPr>
          <a:lstStyle>
            <a:lvl1pPr>
              <a:defRPr>
                <a:latin typeface="Times New Roman" panose="02020603050405020304" pitchFamily="18" charset="0"/>
                <a:cs typeface="Times New Roman" panose="02020603050405020304" pitchFamily="18" charset="0"/>
              </a:defRPr>
            </a:lvl1pPr>
          </a:lstStyle>
          <a:p>
            <a:pPr algn="ctr"/>
            <a:r>
              <a:rPr lang="en-US" sz="4000" b="1">
                <a:latin typeface="Times New Roman"/>
                <a:cs typeface="Times New Roman"/>
              </a:rPr>
              <a:t>Problem Statement:</a:t>
            </a:r>
            <a:endParaRPr lang="en-US" sz="6000" b="1">
              <a:latin typeface="Times New Roman"/>
              <a:cs typeface="Times New Roman"/>
            </a:endParaRPr>
          </a:p>
        </p:txBody>
      </p:sp>
      <p:sp>
        <p:nvSpPr>
          <p:cNvPr id="21" name="Rectangle: Rounded Corners 20">
            <a:extLst>
              <a:ext uri="{FF2B5EF4-FFF2-40B4-BE49-F238E27FC236}">
                <a16:creationId xmlns:a16="http://schemas.microsoft.com/office/drawing/2014/main" id="{C31024E5-C07D-2383-B229-B7E98FDE3EDE}"/>
              </a:ext>
            </a:extLst>
          </p:cNvPr>
          <p:cNvSpPr/>
          <p:nvPr/>
        </p:nvSpPr>
        <p:spPr>
          <a:xfrm>
            <a:off x="4176356" y="6649127"/>
            <a:ext cx="7412640" cy="4993196"/>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sp>
        <p:nvSpPr>
          <p:cNvPr id="22" name="TextBox 21">
            <a:extLst>
              <a:ext uri="{FF2B5EF4-FFF2-40B4-BE49-F238E27FC236}">
                <a16:creationId xmlns:a16="http://schemas.microsoft.com/office/drawing/2014/main" id="{FECE1EC8-5E76-DD55-47CB-1CE7FB4BBD1C}"/>
              </a:ext>
            </a:extLst>
          </p:cNvPr>
          <p:cNvSpPr txBox="1"/>
          <p:nvPr/>
        </p:nvSpPr>
        <p:spPr>
          <a:xfrm>
            <a:off x="4713096" y="6769880"/>
            <a:ext cx="6549844" cy="5201424"/>
          </a:xfrm>
          <a:prstGeom prst="rect">
            <a:avLst/>
          </a:prstGeom>
          <a:noFill/>
        </p:spPr>
        <p:txBody>
          <a:bodyPr wrap="square" lIns="91440" tIns="45720" rIns="91440" bIns="45720" rtlCol="0" anchor="t">
            <a:spAutoFit/>
          </a:bodyPr>
          <a:lstStyle/>
          <a:p>
            <a:pPr>
              <a:lnSpc>
                <a:spcPct val="150000"/>
              </a:lnSpc>
            </a:pPr>
            <a:r>
              <a:rPr lang="en-US" sz="3200" i="1">
                <a:latin typeface="Times New Roman"/>
                <a:cs typeface="Times New Roman"/>
              </a:rPr>
              <a:t>    </a:t>
            </a:r>
            <a:r>
              <a:rPr lang="en-US" sz="3200" b="1" i="1">
                <a:latin typeface="Times New Roman"/>
                <a:cs typeface="Times New Roman"/>
              </a:rPr>
              <a:t>Object Detection Algorithm:</a:t>
            </a:r>
          </a:p>
          <a:p>
            <a:pPr marL="1028700" lvl="1" indent="-571500">
              <a:buFont typeface="Arial" panose="020B0604020202020204" pitchFamily="34" charset="0"/>
              <a:buChar char="•"/>
            </a:pPr>
            <a:r>
              <a:rPr lang="en-US" sz="3000">
                <a:latin typeface="Times New Roman"/>
                <a:cs typeface="Times New Roman"/>
              </a:rPr>
              <a:t>Classifies and locates objects in image and video data</a:t>
            </a:r>
          </a:p>
          <a:p>
            <a:pPr marL="1028700" lvl="1" indent="-571500">
              <a:buFont typeface="Arial" panose="020B0604020202020204" pitchFamily="34" charset="0"/>
              <a:buChar char="•"/>
            </a:pPr>
            <a:r>
              <a:rPr lang="en-US" sz="3000">
                <a:latin typeface="Times New Roman"/>
                <a:cs typeface="Times New Roman"/>
              </a:rPr>
              <a:t>Uses a one-stage detector, made up of convolutional layers, to produce real-time inference</a:t>
            </a:r>
          </a:p>
          <a:p>
            <a:pPr marL="1028700" lvl="1" indent="-571500">
              <a:buFont typeface="Arial" panose="020B0604020202020204" pitchFamily="34" charset="0"/>
              <a:buChar char="•"/>
            </a:pPr>
            <a:r>
              <a:rPr lang="en-US" sz="3000">
                <a:latin typeface="Times New Roman"/>
                <a:cs typeface="Times New Roman"/>
              </a:rPr>
              <a:t>Architecture of the network allows it to have a trade-off between accuracy and speed</a:t>
            </a:r>
          </a:p>
          <a:p>
            <a:pPr marL="1028700" lvl="1" indent="-571500">
              <a:buFont typeface="Arial" panose="020B0604020202020204" pitchFamily="34" charset="0"/>
              <a:buChar char="•"/>
            </a:pPr>
            <a:endParaRPr lang="en-US" sz="4400">
              <a:latin typeface="Times New Roman" panose="02020603050405020304" pitchFamily="18" charset="0"/>
              <a:cs typeface="Times New Roman" panose="02020603050405020304" pitchFamily="18" charset="0"/>
            </a:endParaRPr>
          </a:p>
        </p:txBody>
      </p:sp>
      <p:sp>
        <p:nvSpPr>
          <p:cNvPr id="67" name="Rectangle: Rounded Corners 66">
            <a:extLst>
              <a:ext uri="{FF2B5EF4-FFF2-40B4-BE49-F238E27FC236}">
                <a16:creationId xmlns:a16="http://schemas.microsoft.com/office/drawing/2014/main" id="{BF209B78-91C3-3EEA-829F-EBB5CA726D22}"/>
              </a:ext>
            </a:extLst>
          </p:cNvPr>
          <p:cNvSpPr/>
          <p:nvPr/>
        </p:nvSpPr>
        <p:spPr>
          <a:xfrm>
            <a:off x="20115197" y="6387727"/>
            <a:ext cx="6893901" cy="4917981"/>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3600"/>
          </a:p>
        </p:txBody>
      </p:sp>
      <p:sp>
        <p:nvSpPr>
          <p:cNvPr id="3" name="TextBox 2">
            <a:extLst>
              <a:ext uri="{FF2B5EF4-FFF2-40B4-BE49-F238E27FC236}">
                <a16:creationId xmlns:a16="http://schemas.microsoft.com/office/drawing/2014/main" id="{379F1512-6476-65EA-402A-DFE058E003FF}"/>
              </a:ext>
            </a:extLst>
          </p:cNvPr>
          <p:cNvSpPr txBox="1"/>
          <p:nvPr/>
        </p:nvSpPr>
        <p:spPr>
          <a:xfrm>
            <a:off x="20701663" y="6587570"/>
            <a:ext cx="6248361" cy="5201424"/>
          </a:xfrm>
          <a:prstGeom prst="rect">
            <a:avLst/>
          </a:prstGeom>
          <a:noFill/>
        </p:spPr>
        <p:txBody>
          <a:bodyPr wrap="square" rtlCol="0">
            <a:spAutoFit/>
          </a:bodyPr>
          <a:lstStyle/>
          <a:p>
            <a:pPr>
              <a:lnSpc>
                <a:spcPct val="150000"/>
              </a:lnSpc>
            </a:pPr>
            <a:r>
              <a:rPr lang="en-US" sz="3200" i="1">
                <a:latin typeface="Times New Roman" panose="02020603050405020304" pitchFamily="18" charset="0"/>
                <a:cs typeface="Times New Roman" panose="02020603050405020304" pitchFamily="18" charset="0"/>
              </a:rPr>
              <a:t>    </a:t>
            </a:r>
            <a:r>
              <a:rPr lang="en-US" sz="3200" b="1" i="1">
                <a:latin typeface="Times New Roman" panose="02020603050405020304" pitchFamily="18" charset="0"/>
                <a:cs typeface="Times New Roman" panose="02020603050405020304" pitchFamily="18" charset="0"/>
              </a:rPr>
              <a:t>Dynamic Event Detection:</a:t>
            </a:r>
          </a:p>
          <a:p>
            <a:pPr marL="1028700" lvl="1" indent="-571500">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Detects high levels of variance from average background scene </a:t>
            </a:r>
          </a:p>
          <a:p>
            <a:pPr marL="1028700" lvl="1" indent="-571500">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Offers secondary detection model for a higher level of  domain awareness </a:t>
            </a:r>
          </a:p>
          <a:p>
            <a:pPr marL="1028700" lvl="1" indent="-571500">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Addresses object detection inefficiency in small and untrained objects </a:t>
            </a:r>
          </a:p>
          <a:p>
            <a:endParaRPr lang="en-US" sz="440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F1D1BCA-FB9B-C1B3-E73D-F045A0E3A232}"/>
              </a:ext>
            </a:extLst>
          </p:cNvPr>
          <p:cNvSpPr/>
          <p:nvPr/>
        </p:nvSpPr>
        <p:spPr>
          <a:xfrm>
            <a:off x="12258643" y="7156464"/>
            <a:ext cx="6832911" cy="3967562"/>
          </a:xfrm>
          <a:prstGeom prst="roundRect">
            <a:avLst>
              <a:gd name="adj" fmla="val 1666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sp>
        <p:nvSpPr>
          <p:cNvPr id="6" name="TextBox 5">
            <a:extLst>
              <a:ext uri="{FF2B5EF4-FFF2-40B4-BE49-F238E27FC236}">
                <a16:creationId xmlns:a16="http://schemas.microsoft.com/office/drawing/2014/main" id="{EB8FF4E9-1B37-C177-7D71-F66DC851A777}"/>
              </a:ext>
            </a:extLst>
          </p:cNvPr>
          <p:cNvSpPr txBox="1"/>
          <p:nvPr/>
        </p:nvSpPr>
        <p:spPr>
          <a:xfrm>
            <a:off x="12816387" y="7471125"/>
            <a:ext cx="6332066" cy="3354765"/>
          </a:xfrm>
          <a:prstGeom prst="rect">
            <a:avLst/>
          </a:prstGeom>
          <a:noFill/>
        </p:spPr>
        <p:txBody>
          <a:bodyPr wrap="square" lIns="91440" tIns="45720" rIns="91440" bIns="45720" rtlCol="0" anchor="t">
            <a:spAutoFit/>
          </a:bodyPr>
          <a:lstStyle/>
          <a:p>
            <a:pPr>
              <a:lnSpc>
                <a:spcPct val="150000"/>
              </a:lnSpc>
            </a:pPr>
            <a:r>
              <a:rPr lang="en-US" sz="2800" b="1" i="1">
                <a:latin typeface="Times New Roman"/>
                <a:cs typeface="Times New Roman"/>
              </a:rPr>
              <a:t>YOLO v7 Algorithm:</a:t>
            </a:r>
          </a:p>
          <a:p>
            <a:pPr marL="914400" lvl="1" indent="-457200">
              <a:buFont typeface="Arial"/>
              <a:buChar char="•"/>
            </a:pPr>
            <a:r>
              <a:rPr lang="en-US" sz="2800">
                <a:latin typeface="Times New Roman"/>
                <a:cs typeface="Times New Roman"/>
              </a:rPr>
              <a:t>One-stage detector</a:t>
            </a:r>
            <a:endParaRPr lang="en-US" sz="2800">
              <a:latin typeface="Trebuchet MS" panose="020B0603020202020204"/>
              <a:cs typeface="Times New Roman"/>
            </a:endParaRPr>
          </a:p>
          <a:p>
            <a:pPr marL="914400" lvl="1" indent="-457200">
              <a:buFont typeface="Arial"/>
              <a:buChar char="•"/>
            </a:pPr>
            <a:r>
              <a:rPr lang="en-US" sz="2800">
                <a:latin typeface="Times New Roman"/>
                <a:cs typeface="Times New Roman"/>
              </a:rPr>
              <a:t>Backbone: convolutional layers</a:t>
            </a:r>
            <a:endParaRPr lang="en-US" sz="2800">
              <a:latin typeface="Trebuchet MS" panose="020B0603020202020204"/>
              <a:cs typeface="Times New Roman"/>
            </a:endParaRPr>
          </a:p>
          <a:p>
            <a:pPr marL="914400" lvl="1" indent="-457200">
              <a:buFont typeface="Arial"/>
              <a:buChar char="•"/>
            </a:pPr>
            <a:r>
              <a:rPr lang="en-US" sz="2800">
                <a:latin typeface="Times New Roman"/>
                <a:cs typeface="Times New Roman"/>
              </a:rPr>
              <a:t>Neck: assemble feature pyramids </a:t>
            </a:r>
            <a:endParaRPr lang="en-US" sz="2800">
              <a:latin typeface="Trebuchet MS" panose="020B0603020202020204"/>
              <a:cs typeface="Times New Roman"/>
            </a:endParaRPr>
          </a:p>
          <a:p>
            <a:pPr marL="914400" lvl="1" indent="-457200">
              <a:buFont typeface="Arial"/>
              <a:buChar char="•"/>
            </a:pPr>
            <a:r>
              <a:rPr lang="en-US" sz="2800">
                <a:latin typeface="Times New Roman"/>
                <a:cs typeface="Times New Roman"/>
              </a:rPr>
              <a:t>Head: detection</a:t>
            </a:r>
            <a:endParaRPr lang="en-US" sz="2800">
              <a:latin typeface="Trebuchet MS" panose="020B0603020202020204"/>
              <a:cs typeface="Times New Roman"/>
            </a:endParaRPr>
          </a:p>
          <a:p>
            <a:pPr marL="914400" lvl="1" indent="-457200">
              <a:buFont typeface="Arial"/>
              <a:buChar char="•"/>
            </a:pPr>
            <a:r>
              <a:rPr lang="en-US" sz="2800">
                <a:latin typeface="Times New Roman"/>
                <a:cs typeface="Times New Roman"/>
              </a:rPr>
              <a:t>Full and tiny models</a:t>
            </a:r>
            <a:endParaRPr lang="en-US" sz="2800">
              <a:latin typeface="Trebuchet MS" panose="020B0603020202020204"/>
              <a:cs typeface="Times New Roman"/>
            </a:endParaRPr>
          </a:p>
          <a:p>
            <a:pPr marL="914400" lvl="1" indent="-457200">
              <a:buFont typeface="Arial"/>
              <a:buChar char="•"/>
            </a:pPr>
            <a:endParaRPr lang="en-US" sz="3000">
              <a:latin typeface="Times New Roman"/>
              <a:cs typeface="Times New Roman"/>
            </a:endParaRPr>
          </a:p>
        </p:txBody>
      </p:sp>
      <p:sp>
        <p:nvSpPr>
          <p:cNvPr id="9" name="Rectangle: Rounded Corners 8">
            <a:extLst>
              <a:ext uri="{FF2B5EF4-FFF2-40B4-BE49-F238E27FC236}">
                <a16:creationId xmlns:a16="http://schemas.microsoft.com/office/drawing/2014/main" id="{29F15BDA-9790-8D67-6E4D-2C41DBDD1B5F}"/>
              </a:ext>
            </a:extLst>
          </p:cNvPr>
          <p:cNvSpPr/>
          <p:nvPr/>
        </p:nvSpPr>
        <p:spPr>
          <a:xfrm>
            <a:off x="27605509" y="7048836"/>
            <a:ext cx="8669549" cy="3995396"/>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sp>
        <p:nvSpPr>
          <p:cNvPr id="15" name="TextBox 14">
            <a:extLst>
              <a:ext uri="{FF2B5EF4-FFF2-40B4-BE49-F238E27FC236}">
                <a16:creationId xmlns:a16="http://schemas.microsoft.com/office/drawing/2014/main" id="{BF81DA37-0D97-77CB-DD45-C20749EA59CE}"/>
              </a:ext>
            </a:extLst>
          </p:cNvPr>
          <p:cNvSpPr txBox="1"/>
          <p:nvPr/>
        </p:nvSpPr>
        <p:spPr>
          <a:xfrm>
            <a:off x="27843527" y="7273392"/>
            <a:ext cx="8287993" cy="3323987"/>
          </a:xfrm>
          <a:prstGeom prst="rect">
            <a:avLst/>
          </a:prstGeom>
          <a:noFill/>
        </p:spPr>
        <p:txBody>
          <a:bodyPr wrap="square" lIns="91440" tIns="45720" rIns="91440" bIns="45720" rtlCol="0" anchor="t">
            <a:spAutoFit/>
          </a:bodyPr>
          <a:lstStyle/>
          <a:p>
            <a:pPr>
              <a:lnSpc>
                <a:spcPct val="150000"/>
              </a:lnSpc>
            </a:pPr>
            <a:r>
              <a:rPr lang="en-US" sz="2800" b="1" i="1">
                <a:latin typeface="Times New Roman"/>
                <a:cs typeface="Times New Roman"/>
              </a:rPr>
              <a:t>Principal Component Analysis (PCA) Method:</a:t>
            </a:r>
          </a:p>
          <a:p>
            <a:pPr marL="914400" lvl="1" indent="-457200">
              <a:buFont typeface="Arial" panose="020B0604020202020204" pitchFamily="34" charset="0"/>
              <a:buChar char="•"/>
            </a:pPr>
            <a:r>
              <a:rPr lang="en-US" sz="2800">
                <a:latin typeface="Times New Roman"/>
                <a:cs typeface="Times New Roman"/>
              </a:rPr>
              <a:t>Used for anomaly detection</a:t>
            </a:r>
          </a:p>
          <a:p>
            <a:pPr marL="914400" lvl="1" indent="-457200">
              <a:buFont typeface="Arial" panose="020B0604020202020204" pitchFamily="34" charset="0"/>
              <a:buChar char="•"/>
            </a:pPr>
            <a:r>
              <a:rPr lang="en-US" sz="2800">
                <a:latin typeface="Times New Roman"/>
                <a:cs typeface="Times New Roman"/>
              </a:rPr>
              <a:t>Finds subspace corresponding to natural levels of variance to distinguish when outlying event occurs</a:t>
            </a:r>
          </a:p>
          <a:p>
            <a:pPr marL="914400" lvl="1" indent="-457200">
              <a:buFont typeface="Arial" panose="020B0604020202020204" pitchFamily="34" charset="0"/>
              <a:buChar char="•"/>
            </a:pPr>
            <a:r>
              <a:rPr lang="en-US" sz="2800">
                <a:latin typeface="Times New Roman"/>
                <a:cs typeface="Times New Roman"/>
              </a:rPr>
              <a:t>Sample mean calculated with sliding window on video stream</a:t>
            </a:r>
          </a:p>
        </p:txBody>
      </p:sp>
      <p:sp>
        <p:nvSpPr>
          <p:cNvPr id="103" name="TextBox 102">
            <a:extLst>
              <a:ext uri="{FF2B5EF4-FFF2-40B4-BE49-F238E27FC236}">
                <a16:creationId xmlns:a16="http://schemas.microsoft.com/office/drawing/2014/main" id="{720994FA-1C40-07BF-87B9-0D2E6ACD005A}"/>
              </a:ext>
            </a:extLst>
          </p:cNvPr>
          <p:cNvSpPr txBox="1"/>
          <p:nvPr/>
        </p:nvSpPr>
        <p:spPr>
          <a:xfrm flipH="1">
            <a:off x="29993292" y="13710873"/>
            <a:ext cx="3242155" cy="995559"/>
          </a:xfrm>
          <a:prstGeom prst="rect">
            <a:avLst/>
          </a:prstGeom>
          <a:gradFill rotWithShape="0">
            <a:gsLst>
              <a:gs pos="0">
                <a:prstClr val="white">
                  <a:hueOff val="0"/>
                  <a:satOff val="0"/>
                  <a:lumOff val="0"/>
                  <a:alphaOff val="0"/>
                  <a:tint val="96000"/>
                  <a:lumMod val="100000"/>
                </a:prstClr>
              </a:gs>
              <a:gs pos="78000">
                <a:prstClr val="white">
                  <a:hueOff val="0"/>
                  <a:satOff val="0"/>
                  <a:lumOff val="0"/>
                  <a:alphaOff val="0"/>
                  <a:shade val="94000"/>
                  <a:lumMod val="94000"/>
                </a:prst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cross"/>
          </a:sp3d>
        </p:spPr>
        <p:txBody>
          <a:bodyPr spcFirstLastPara="0" vert="horz" wrap="square" lIns="78105" tIns="52070" rIns="78105" bIns="52070" numCol="1" spcCol="1270" anchor="ctr" anchorCtr="0">
            <a:noAutofit/>
          </a:bodyPr>
          <a:lstStyle>
            <a:defPPr>
              <a:defRPr lang="en-US"/>
            </a:defPPr>
            <a:lvl1pPr>
              <a:defRPr sz="4000">
                <a:solidFill>
                  <a:schemeClr val="tx1"/>
                </a:solidFill>
                <a:latin typeface="Times New Roman" panose="02020603050405020304" pitchFamily="18"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b="1">
                <a:latin typeface="Times New Roman"/>
                <a:cs typeface="Times New Roman"/>
              </a:rPr>
              <a:t>PCA Results:</a:t>
            </a:r>
          </a:p>
        </p:txBody>
      </p:sp>
      <p:sp>
        <p:nvSpPr>
          <p:cNvPr id="16" name="TextBox 15">
            <a:extLst>
              <a:ext uri="{FF2B5EF4-FFF2-40B4-BE49-F238E27FC236}">
                <a16:creationId xmlns:a16="http://schemas.microsoft.com/office/drawing/2014/main" id="{77953909-C794-6203-5F33-81EA6B2396E0}"/>
              </a:ext>
            </a:extLst>
          </p:cNvPr>
          <p:cNvSpPr txBox="1"/>
          <p:nvPr/>
        </p:nvSpPr>
        <p:spPr>
          <a:xfrm flipH="1">
            <a:off x="19612553" y="13784271"/>
            <a:ext cx="3647638" cy="1230238"/>
          </a:xfrm>
          <a:prstGeom prst="rect">
            <a:avLst/>
          </a:prstGeom>
          <a:gradFill rotWithShape="0">
            <a:gsLst>
              <a:gs pos="0">
                <a:prstClr val="white">
                  <a:hueOff val="0"/>
                  <a:satOff val="0"/>
                  <a:lumOff val="0"/>
                  <a:alphaOff val="0"/>
                  <a:tint val="96000"/>
                  <a:lumMod val="100000"/>
                </a:prstClr>
              </a:gs>
              <a:gs pos="78000">
                <a:prstClr val="white">
                  <a:hueOff val="0"/>
                  <a:satOff val="0"/>
                  <a:lumOff val="0"/>
                  <a:alphaOff val="0"/>
                  <a:shade val="94000"/>
                  <a:lumMod val="94000"/>
                </a:prst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cross"/>
          </a:sp3d>
        </p:spPr>
        <p:txBody>
          <a:bodyPr spcFirstLastPara="0" vert="horz" wrap="square" lIns="78105" tIns="52070" rIns="78105" bIns="52070" numCol="1" spcCol="1270" anchor="ctr" anchorCtr="0">
            <a:noAutofit/>
          </a:bodyPr>
          <a:lstStyle>
            <a:defPPr>
              <a:defRPr lang="en-US"/>
            </a:defPPr>
            <a:lvl1pPr>
              <a:defRPr sz="4000">
                <a:solidFill>
                  <a:schemeClr val="tx1"/>
                </a:solidFill>
                <a:latin typeface="Times New Roman" panose="02020603050405020304" pitchFamily="18"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b="1">
                <a:latin typeface="Times New Roman"/>
                <a:cs typeface="Times New Roman"/>
              </a:rPr>
              <a:t>YOLO v7 Tiny Results</a:t>
            </a:r>
            <a:r>
              <a:rPr lang="en-US" sz="3600">
                <a:latin typeface="Times New Roman"/>
                <a:cs typeface="Times New Roman"/>
              </a:rPr>
              <a:t>:</a:t>
            </a:r>
          </a:p>
        </p:txBody>
      </p:sp>
      <p:sp>
        <p:nvSpPr>
          <p:cNvPr id="20" name="Arrow: Right 19">
            <a:extLst>
              <a:ext uri="{FF2B5EF4-FFF2-40B4-BE49-F238E27FC236}">
                <a16:creationId xmlns:a16="http://schemas.microsoft.com/office/drawing/2014/main" id="{A99D8FA5-0FD3-5943-F676-27FE521EE1E1}"/>
              </a:ext>
            </a:extLst>
          </p:cNvPr>
          <p:cNvSpPr/>
          <p:nvPr/>
        </p:nvSpPr>
        <p:spPr>
          <a:xfrm>
            <a:off x="11721043" y="8700883"/>
            <a:ext cx="425697" cy="33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CB94BDD6-2A2F-9088-D958-4F50D79C23E7}"/>
              </a:ext>
            </a:extLst>
          </p:cNvPr>
          <p:cNvSpPr/>
          <p:nvPr/>
        </p:nvSpPr>
        <p:spPr>
          <a:xfrm>
            <a:off x="4713096" y="7041995"/>
            <a:ext cx="405224" cy="359139"/>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337" descr="Diagram&#10;&#10;Description automatically generated">
            <a:extLst>
              <a:ext uri="{FF2B5EF4-FFF2-40B4-BE49-F238E27FC236}">
                <a16:creationId xmlns:a16="http://schemas.microsoft.com/office/drawing/2014/main" id="{800D3FA6-3E93-4BA7-99D3-9ADE41BCB11D}"/>
              </a:ext>
            </a:extLst>
          </p:cNvPr>
          <p:cNvPicPr>
            <a:picLocks noChangeAspect="1"/>
          </p:cNvPicPr>
          <p:nvPr/>
        </p:nvPicPr>
        <p:blipFill>
          <a:blip r:embed="rId10"/>
          <a:stretch>
            <a:fillRect/>
          </a:stretch>
        </p:blipFill>
        <p:spPr>
          <a:xfrm>
            <a:off x="12818536" y="10475722"/>
            <a:ext cx="6832911" cy="2211147"/>
          </a:xfrm>
          <a:prstGeom prst="rect">
            <a:avLst/>
          </a:prstGeom>
          <a:ln>
            <a:noFill/>
          </a:ln>
          <a:effectLst>
            <a:outerShdw blurRad="292100" dist="139700" dir="2700000" algn="tl" rotWithShape="0">
              <a:srgbClr val="333333">
                <a:alpha val="65000"/>
              </a:srgbClr>
            </a:outerShdw>
          </a:effectLst>
        </p:spPr>
      </p:pic>
      <p:pic>
        <p:nvPicPr>
          <p:cNvPr id="288" name="Picture 288" descr="Text&#10;&#10;Description automatically generated">
            <a:extLst>
              <a:ext uri="{FF2B5EF4-FFF2-40B4-BE49-F238E27FC236}">
                <a16:creationId xmlns:a16="http://schemas.microsoft.com/office/drawing/2014/main" id="{8305C096-7162-5B15-3000-20B495A21604}"/>
              </a:ext>
            </a:extLst>
          </p:cNvPr>
          <p:cNvPicPr>
            <a:picLocks noChangeAspect="1"/>
          </p:cNvPicPr>
          <p:nvPr/>
        </p:nvPicPr>
        <p:blipFill>
          <a:blip r:embed="rId11"/>
          <a:stretch>
            <a:fillRect/>
          </a:stretch>
        </p:blipFill>
        <p:spPr>
          <a:xfrm>
            <a:off x="32908698" y="10419764"/>
            <a:ext cx="4023721" cy="2981998"/>
          </a:xfrm>
          <a:prstGeom prst="rect">
            <a:avLst/>
          </a:prstGeom>
          <a:ln>
            <a:noFill/>
          </a:ln>
          <a:effectLst>
            <a:outerShdw blurRad="292100" dist="139700" dir="2700000" algn="tl" rotWithShape="0">
              <a:srgbClr val="333333">
                <a:alpha val="65000"/>
              </a:srgbClr>
            </a:outerShdw>
          </a:effectLst>
        </p:spPr>
      </p:pic>
      <p:graphicFrame>
        <p:nvGraphicFramePr>
          <p:cNvPr id="13" name="Table 12">
            <a:extLst>
              <a:ext uri="{FF2B5EF4-FFF2-40B4-BE49-F238E27FC236}">
                <a16:creationId xmlns:a16="http://schemas.microsoft.com/office/drawing/2014/main" id="{5FFEDC1F-C0FA-E6AF-0440-39C89429BF0D}"/>
              </a:ext>
            </a:extLst>
          </p:cNvPr>
          <p:cNvGraphicFramePr>
            <a:graphicFrameLocks noGrp="1"/>
          </p:cNvGraphicFramePr>
          <p:nvPr>
            <p:extLst>
              <p:ext uri="{D42A27DB-BD31-4B8C-83A1-F6EECF244321}">
                <p14:modId xmlns:p14="http://schemas.microsoft.com/office/powerpoint/2010/main" val="1886560775"/>
              </p:ext>
            </p:extLst>
          </p:nvPr>
        </p:nvGraphicFramePr>
        <p:xfrm>
          <a:off x="606265" y="20871939"/>
          <a:ext cx="9138299" cy="3506476"/>
        </p:xfrm>
        <a:graphic>
          <a:graphicData uri="http://schemas.openxmlformats.org/drawingml/2006/table">
            <a:tbl>
              <a:tblPr firstRow="1" bandRow="1">
                <a:effectLst>
                  <a:outerShdw blurRad="50800" dist="38100" dir="5400000" algn="t" rotWithShape="0">
                    <a:prstClr val="black">
                      <a:alpha val="40000"/>
                    </a:prstClr>
                  </a:outerShdw>
                </a:effectLst>
                <a:tableStyleId>{21E4AEA4-8DFA-4A89-87EB-49C32662AFE0}</a:tableStyleId>
              </a:tblPr>
              <a:tblGrid>
                <a:gridCol w="2255059">
                  <a:extLst>
                    <a:ext uri="{9D8B030D-6E8A-4147-A177-3AD203B41FA5}">
                      <a16:colId xmlns:a16="http://schemas.microsoft.com/office/drawing/2014/main" val="4176278618"/>
                    </a:ext>
                  </a:extLst>
                </a:gridCol>
                <a:gridCol w="1157046">
                  <a:extLst>
                    <a:ext uri="{9D8B030D-6E8A-4147-A177-3AD203B41FA5}">
                      <a16:colId xmlns:a16="http://schemas.microsoft.com/office/drawing/2014/main" val="4257775871"/>
                    </a:ext>
                  </a:extLst>
                </a:gridCol>
                <a:gridCol w="1074399">
                  <a:extLst>
                    <a:ext uri="{9D8B030D-6E8A-4147-A177-3AD203B41FA5}">
                      <a16:colId xmlns:a16="http://schemas.microsoft.com/office/drawing/2014/main" val="1638330277"/>
                    </a:ext>
                  </a:extLst>
                </a:gridCol>
                <a:gridCol w="1877247">
                  <a:extLst>
                    <a:ext uri="{9D8B030D-6E8A-4147-A177-3AD203B41FA5}">
                      <a16:colId xmlns:a16="http://schemas.microsoft.com/office/drawing/2014/main" val="601553812"/>
                    </a:ext>
                  </a:extLst>
                </a:gridCol>
                <a:gridCol w="1174832">
                  <a:extLst>
                    <a:ext uri="{9D8B030D-6E8A-4147-A177-3AD203B41FA5}">
                      <a16:colId xmlns:a16="http://schemas.microsoft.com/office/drawing/2014/main" val="1191809505"/>
                    </a:ext>
                  </a:extLst>
                </a:gridCol>
                <a:gridCol w="1599716">
                  <a:extLst>
                    <a:ext uri="{9D8B030D-6E8A-4147-A177-3AD203B41FA5}">
                      <a16:colId xmlns:a16="http://schemas.microsoft.com/office/drawing/2014/main" val="2022666163"/>
                    </a:ext>
                  </a:extLst>
                </a:gridCol>
              </a:tblGrid>
              <a:tr h="876619">
                <a:tc>
                  <a:txBody>
                    <a:bodyPr/>
                    <a:lstStyle/>
                    <a:p>
                      <a:pPr algn="ctr" fontAlgn="base"/>
                      <a:r>
                        <a:rPr lang="en-US" sz="2000">
                          <a:effectLst/>
                          <a:latin typeface="Times New Roman" panose="02020603050405020304" pitchFamily="18" charset="0"/>
                          <a:cs typeface="Times New Roman" panose="02020603050405020304" pitchFamily="18" charset="0"/>
                        </a:rPr>
                        <a:t>CLASS​</a:t>
                      </a:r>
                      <a:endParaRPr lang="en-US" sz="6600" b="1">
                        <a:solidFill>
                          <a:srgbClr val="FFFFFF"/>
                        </a:solidFill>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TRAIN​</a:t>
                      </a:r>
                      <a:endParaRPr lang="en-US" sz="6600" b="1">
                        <a:solidFill>
                          <a:srgbClr val="FFFFFF"/>
                        </a:solidFill>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TEST​</a:t>
                      </a:r>
                      <a:endParaRPr lang="en-US" sz="6600" b="1">
                        <a:solidFill>
                          <a:srgbClr val="FFFFFF"/>
                        </a:solidFill>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VALIDATION​</a:t>
                      </a:r>
                      <a:endParaRPr lang="en-US" sz="6600" b="1">
                        <a:solidFill>
                          <a:srgbClr val="FFFFFF"/>
                        </a:solidFill>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TOTAL​</a:t>
                      </a:r>
                      <a:endParaRPr lang="en-US" sz="6600" b="1">
                        <a:solidFill>
                          <a:srgbClr val="FFFFFF"/>
                        </a:solidFill>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TOTAL ​</a:t>
                      </a:r>
                      <a:endParaRPr lang="en-US" sz="6600">
                        <a:effectLst/>
                        <a:latin typeface="Times New Roman" panose="02020603050405020304" pitchFamily="18" charset="0"/>
                        <a:cs typeface="Times New Roman" panose="02020603050405020304" pitchFamily="18" charset="0"/>
                      </a:endParaRPr>
                    </a:p>
                    <a:p>
                      <a:pPr algn="ctr" fontAlgn="base"/>
                      <a:r>
                        <a:rPr lang="en-US" sz="2000">
                          <a:effectLst/>
                          <a:latin typeface="Times New Roman" panose="02020603050405020304" pitchFamily="18" charset="0"/>
                          <a:cs typeface="Times New Roman" panose="02020603050405020304" pitchFamily="18" charset="0"/>
                        </a:rPr>
                        <a:t>(PERCENT)​</a:t>
                      </a:r>
                      <a:endParaRPr lang="en-US" sz="6600" b="1">
                        <a:solidFill>
                          <a:srgbClr val="FFFFFF"/>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98491843"/>
                  </a:ext>
                </a:extLst>
              </a:tr>
              <a:tr h="876619">
                <a:tc>
                  <a:txBody>
                    <a:bodyPr/>
                    <a:lstStyle/>
                    <a:p>
                      <a:pPr algn="ctr" fontAlgn="base"/>
                      <a:r>
                        <a:rPr lang="en-US" sz="2000">
                          <a:effectLst/>
                          <a:latin typeface="Times New Roman" panose="02020603050405020304" pitchFamily="18" charset="0"/>
                          <a:cs typeface="Times New Roman" panose="02020603050405020304" pitchFamily="18" charset="0"/>
                        </a:rPr>
                        <a:t>COMMERCIAL​</a:t>
                      </a:r>
                      <a:endParaRPr lang="en-US" sz="6600">
                        <a:effectLst/>
                        <a:latin typeface="Times New Roman" panose="02020603050405020304" pitchFamily="18" charset="0"/>
                        <a:cs typeface="Times New Roman" panose="02020603050405020304" pitchFamily="18" charset="0"/>
                      </a:endParaRPr>
                    </a:p>
                    <a:p>
                      <a:pPr algn="ctr" fontAlgn="base"/>
                      <a:r>
                        <a:rPr lang="en-US" sz="2000">
                          <a:effectLst/>
                          <a:latin typeface="Times New Roman" panose="02020603050405020304" pitchFamily="18" charset="0"/>
                          <a:cs typeface="Times New Roman" panose="02020603050405020304" pitchFamily="18" charset="0"/>
                        </a:rPr>
                        <a:t>VESSEL​</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2346​</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303​</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303​</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2952​</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41.1%​</a:t>
                      </a:r>
                      <a:endParaRPr lang="en-US" sz="66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1013010"/>
                  </a:ext>
                </a:extLst>
              </a:tr>
              <a:tr h="876619">
                <a:tc>
                  <a:txBody>
                    <a:bodyPr/>
                    <a:lstStyle/>
                    <a:p>
                      <a:pPr algn="ctr" fontAlgn="base"/>
                      <a:r>
                        <a:rPr lang="en-US" sz="2000">
                          <a:effectLst/>
                          <a:latin typeface="Times New Roman" panose="02020603050405020304" pitchFamily="18" charset="0"/>
                          <a:cs typeface="Times New Roman" panose="02020603050405020304" pitchFamily="18" charset="0"/>
                        </a:rPr>
                        <a:t>RECREATIONAL​</a:t>
                      </a:r>
                      <a:endParaRPr lang="en-US" sz="6600">
                        <a:effectLst/>
                        <a:latin typeface="Times New Roman" panose="02020603050405020304" pitchFamily="18" charset="0"/>
                        <a:cs typeface="Times New Roman" panose="02020603050405020304" pitchFamily="18" charset="0"/>
                      </a:endParaRPr>
                    </a:p>
                    <a:p>
                      <a:pPr algn="ctr" fontAlgn="base"/>
                      <a:r>
                        <a:rPr lang="en-US" sz="2000">
                          <a:effectLst/>
                          <a:latin typeface="Times New Roman" panose="02020603050405020304" pitchFamily="18" charset="0"/>
                          <a:cs typeface="Times New Roman" panose="02020603050405020304" pitchFamily="18" charset="0"/>
                        </a:rPr>
                        <a:t>VESSEL​</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1979​</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249​</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245​</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2473​</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34.4%​</a:t>
                      </a:r>
                      <a:endParaRPr lang="en-US" sz="66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32358783"/>
                  </a:ext>
                </a:extLst>
              </a:tr>
              <a:tr h="876619">
                <a:tc>
                  <a:txBody>
                    <a:bodyPr/>
                    <a:lstStyle/>
                    <a:p>
                      <a:pPr algn="ctr" fontAlgn="base"/>
                      <a:r>
                        <a:rPr lang="en-US" sz="2000">
                          <a:effectLst/>
                          <a:latin typeface="Times New Roman" panose="02020603050405020304" pitchFamily="18" charset="0"/>
                          <a:cs typeface="Times New Roman" panose="02020603050405020304" pitchFamily="18" charset="0"/>
                        </a:rPr>
                        <a:t>SAILING VESSEL​</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1427​</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146​</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189​</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1762​</a:t>
                      </a:r>
                      <a:endParaRPr lang="en-US" sz="66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2000">
                          <a:effectLst/>
                          <a:latin typeface="Times New Roman" panose="02020603050405020304" pitchFamily="18" charset="0"/>
                          <a:cs typeface="Times New Roman" panose="02020603050405020304" pitchFamily="18" charset="0"/>
                        </a:rPr>
                        <a:t>24.5%​</a:t>
                      </a:r>
                      <a:endParaRPr lang="en-US" sz="66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88184656"/>
                  </a:ext>
                </a:extLst>
              </a:tr>
            </a:tbl>
          </a:graphicData>
        </a:graphic>
      </p:graphicFrame>
      <p:sp>
        <p:nvSpPr>
          <p:cNvPr id="12" name="Rectangle: Rounded Corners 11">
            <a:extLst>
              <a:ext uri="{FF2B5EF4-FFF2-40B4-BE49-F238E27FC236}">
                <a16:creationId xmlns:a16="http://schemas.microsoft.com/office/drawing/2014/main" id="{6BC2F45D-1960-AF5E-2F59-441F16BE0FD9}"/>
              </a:ext>
            </a:extLst>
          </p:cNvPr>
          <p:cNvSpPr/>
          <p:nvPr/>
        </p:nvSpPr>
        <p:spPr>
          <a:xfrm>
            <a:off x="251898" y="14378997"/>
            <a:ext cx="7397626" cy="6034317"/>
          </a:xfrm>
          <a:prstGeom prst="roundRect">
            <a:avLst>
              <a:gd name="adj" fmla="val 16667"/>
            </a:avLst>
          </a:prstGeom>
          <a:solidFill>
            <a:srgbClr val="DDDDDD"/>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sp>
        <p:nvSpPr>
          <p:cNvPr id="19" name="TextBox 18">
            <a:extLst>
              <a:ext uri="{FF2B5EF4-FFF2-40B4-BE49-F238E27FC236}">
                <a16:creationId xmlns:a16="http://schemas.microsoft.com/office/drawing/2014/main" id="{84540C09-DF34-EB06-F6F6-9F28D6F569BA}"/>
              </a:ext>
            </a:extLst>
          </p:cNvPr>
          <p:cNvSpPr txBox="1"/>
          <p:nvPr/>
        </p:nvSpPr>
        <p:spPr>
          <a:xfrm>
            <a:off x="618643" y="14868225"/>
            <a:ext cx="6672517" cy="400109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a:latin typeface="Times New Roman"/>
                <a:cs typeface="Times New Roman"/>
              </a:rPr>
              <a:t>Images collected through the Cyber ARP's network </a:t>
            </a:r>
          </a:p>
          <a:p>
            <a:pPr marL="457200" indent="-457200">
              <a:buFont typeface="Arial" panose="020B0604020202020204" pitchFamily="34" charset="0"/>
              <a:buChar char="•"/>
            </a:pPr>
            <a:r>
              <a:rPr lang="en-US" sz="3200">
                <a:latin typeface="Times New Roman"/>
                <a:cs typeface="Times New Roman"/>
              </a:rPr>
              <a:t>Final dataset consisted of 7,187 instances with the classes: recreational vessel, commercial vessel, and sailing vessel</a:t>
            </a:r>
          </a:p>
          <a:p>
            <a:pPr marL="457200" indent="-457200">
              <a:buFont typeface="Arial" panose="020B0604020202020204" pitchFamily="34" charset="0"/>
              <a:buChar char="•"/>
            </a:pPr>
            <a:r>
              <a:rPr lang="en-US" sz="3200">
                <a:latin typeface="Times New Roman"/>
                <a:cs typeface="Times New Roman"/>
              </a:rPr>
              <a:t>80% train, 10% test, 10% validation</a:t>
            </a:r>
          </a:p>
          <a:p>
            <a:pPr marL="914400" lvl="1" indent="-457200">
              <a:buFont typeface="Arial"/>
              <a:buChar char="•"/>
            </a:pPr>
            <a:endParaRPr lang="en-US" sz="3000">
              <a:latin typeface="Times New Roman"/>
              <a:cs typeface="Times New Roman"/>
            </a:endParaRPr>
          </a:p>
        </p:txBody>
      </p:sp>
      <p:sp>
        <p:nvSpPr>
          <p:cNvPr id="26" name="TextBox 25">
            <a:extLst>
              <a:ext uri="{FF2B5EF4-FFF2-40B4-BE49-F238E27FC236}">
                <a16:creationId xmlns:a16="http://schemas.microsoft.com/office/drawing/2014/main" id="{67F6F157-D424-79CF-4AA4-B3E3F492D339}"/>
              </a:ext>
            </a:extLst>
          </p:cNvPr>
          <p:cNvSpPr txBox="1"/>
          <p:nvPr/>
        </p:nvSpPr>
        <p:spPr>
          <a:xfrm flipH="1">
            <a:off x="1553232" y="13560389"/>
            <a:ext cx="4848554" cy="1210843"/>
          </a:xfrm>
          <a:prstGeom prst="rect">
            <a:avLst/>
          </a:prstGeom>
          <a:gradFill rotWithShape="0">
            <a:gsLst>
              <a:gs pos="0">
                <a:prstClr val="white">
                  <a:hueOff val="0"/>
                  <a:satOff val="0"/>
                  <a:lumOff val="0"/>
                  <a:alphaOff val="0"/>
                  <a:tint val="96000"/>
                  <a:lumMod val="100000"/>
                </a:prstClr>
              </a:gs>
              <a:gs pos="78000">
                <a:prstClr val="white">
                  <a:hueOff val="0"/>
                  <a:satOff val="0"/>
                  <a:lumOff val="0"/>
                  <a:alphaOff val="0"/>
                  <a:shade val="94000"/>
                  <a:lumMod val="94000"/>
                </a:prstClr>
              </a:gs>
            </a:gsLst>
            <a:lin ang="5400000" scaled="0"/>
          </a:gradFill>
          <a:ln>
            <a:noFill/>
          </a:ln>
          <a:effectLst>
            <a:outerShdw blurRad="38100" dist="25400" dir="5400000" rotWithShape="0">
              <a:srgbClr val="000000">
                <a:alpha val="35000"/>
              </a:srgbClr>
            </a:outerShdw>
            <a:softEdge rad="12700"/>
          </a:effectLst>
          <a:scene3d>
            <a:camera prst="orthographicFront"/>
            <a:lightRig rig="threePt" dir="t">
              <a:rot lat="0" lon="0" rev="7500000"/>
            </a:lightRig>
          </a:scene3d>
          <a:sp3d prstMaterial="plastic">
            <a:bevelT w="127000" h="25400" prst="cross"/>
          </a:sp3d>
        </p:spPr>
        <p:txBody>
          <a:bodyPr spcFirstLastPara="0" vert="horz" wrap="square" lIns="78105" tIns="52070" rIns="78105" bIns="52070" numCol="1" spcCol="1270" anchor="ctr" anchorCtr="0">
            <a:noAutofit/>
          </a:bodyPr>
          <a:lstStyle>
            <a:lvl1pPr>
              <a:defRPr>
                <a:latin typeface="Times New Roman" panose="02020603050405020304" pitchFamily="18" charset="0"/>
                <a:cs typeface="Times New Roman" panose="02020603050405020304" pitchFamily="18" charset="0"/>
              </a:defRPr>
            </a:lvl1pPr>
          </a:lstStyle>
          <a:p>
            <a:pPr algn="ctr"/>
            <a:r>
              <a:rPr lang="en-US" sz="4000" b="1">
                <a:latin typeface="Times New Roman"/>
                <a:cs typeface="Times New Roman"/>
              </a:rPr>
              <a:t>Data Collection &amp; Final Dataset</a:t>
            </a:r>
            <a:endParaRPr lang="en-US" sz="6000" b="1">
              <a:latin typeface="Times New Roman"/>
              <a:cs typeface="Times New Roman"/>
            </a:endParaRPr>
          </a:p>
        </p:txBody>
      </p:sp>
      <p:pic>
        <p:nvPicPr>
          <p:cNvPr id="35" name="Picture 34">
            <a:extLst>
              <a:ext uri="{FF2B5EF4-FFF2-40B4-BE49-F238E27FC236}">
                <a16:creationId xmlns:a16="http://schemas.microsoft.com/office/drawing/2014/main" id="{8E769B16-4A34-9125-CD29-638B6AB5BA7D}"/>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contrast="-40000"/>
                    </a14:imgEffect>
                  </a14:imgLayer>
                </a14:imgProps>
              </a:ext>
            </a:extLst>
          </a:blip>
          <a:stretch>
            <a:fillRect/>
          </a:stretch>
        </p:blipFill>
        <p:spPr>
          <a:xfrm>
            <a:off x="2093035" y="18476758"/>
            <a:ext cx="3083572" cy="17832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Rectangle: Rounded Corners 26">
            <a:extLst>
              <a:ext uri="{FF2B5EF4-FFF2-40B4-BE49-F238E27FC236}">
                <a16:creationId xmlns:a16="http://schemas.microsoft.com/office/drawing/2014/main" id="{C2750B13-0706-187C-4B0E-5B47F74FD908}"/>
              </a:ext>
            </a:extLst>
          </p:cNvPr>
          <p:cNvSpPr/>
          <p:nvPr/>
        </p:nvSpPr>
        <p:spPr>
          <a:xfrm>
            <a:off x="8248609" y="14429122"/>
            <a:ext cx="7400650" cy="5760449"/>
          </a:xfrm>
          <a:prstGeom prst="roundRect">
            <a:avLst>
              <a:gd name="adj" fmla="val 16667"/>
            </a:avLst>
          </a:prstGeom>
          <a:solidFill>
            <a:srgbClr val="DDDDDD"/>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p>
        </p:txBody>
      </p:sp>
      <p:sp>
        <p:nvSpPr>
          <p:cNvPr id="30" name="TextBox 29">
            <a:extLst>
              <a:ext uri="{FF2B5EF4-FFF2-40B4-BE49-F238E27FC236}">
                <a16:creationId xmlns:a16="http://schemas.microsoft.com/office/drawing/2014/main" id="{70119756-96D6-A02F-DF53-72ADB14826F0}"/>
              </a:ext>
            </a:extLst>
          </p:cNvPr>
          <p:cNvSpPr txBox="1"/>
          <p:nvPr/>
        </p:nvSpPr>
        <p:spPr>
          <a:xfrm>
            <a:off x="8679096" y="14781331"/>
            <a:ext cx="6737244" cy="255454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a:latin typeface="Times New Roman"/>
                <a:cs typeface="Times New Roman"/>
              </a:rPr>
              <a:t>Hyperparameter and augmentation tuning with YOLO v7 evolve method</a:t>
            </a:r>
            <a:endParaRPr lang="en-US">
              <a:latin typeface="Trebuchet MS" panose="020B0603020202020204"/>
              <a:cs typeface="Times New Roman"/>
            </a:endParaRPr>
          </a:p>
          <a:p>
            <a:pPr marL="457200" indent="-457200">
              <a:buFont typeface="Arial" panose="020B0604020202020204" pitchFamily="34" charset="0"/>
              <a:buChar char="•"/>
            </a:pPr>
            <a:r>
              <a:rPr lang="en-US" sz="3200">
                <a:latin typeface="Times New Roman"/>
                <a:cs typeface="Times New Roman"/>
              </a:rPr>
              <a:t>Evolved hyperparameters based off error analysis </a:t>
            </a:r>
          </a:p>
          <a:p>
            <a:pPr marL="457200" indent="-457200">
              <a:buFont typeface="Arial" panose="020B0604020202020204" pitchFamily="34" charset="0"/>
              <a:buChar char="•"/>
            </a:pPr>
            <a:r>
              <a:rPr lang="en-US" sz="3200">
                <a:latin typeface="Times New Roman"/>
                <a:cs typeface="Times New Roman"/>
              </a:rPr>
              <a:t>Model trained on 80 epochs </a:t>
            </a:r>
          </a:p>
        </p:txBody>
      </p:sp>
      <p:sp>
        <p:nvSpPr>
          <p:cNvPr id="32" name="TextBox 31">
            <a:extLst>
              <a:ext uri="{FF2B5EF4-FFF2-40B4-BE49-F238E27FC236}">
                <a16:creationId xmlns:a16="http://schemas.microsoft.com/office/drawing/2014/main" id="{14346C0F-EA27-FC56-610A-5EEDB830FB45}"/>
              </a:ext>
            </a:extLst>
          </p:cNvPr>
          <p:cNvSpPr txBox="1"/>
          <p:nvPr/>
        </p:nvSpPr>
        <p:spPr>
          <a:xfrm flipH="1">
            <a:off x="9698571" y="13581844"/>
            <a:ext cx="4364368" cy="1067932"/>
          </a:xfrm>
          <a:prstGeom prst="rect">
            <a:avLst/>
          </a:prstGeom>
          <a:gradFill rotWithShape="0">
            <a:gsLst>
              <a:gs pos="0">
                <a:prstClr val="white">
                  <a:hueOff val="0"/>
                  <a:satOff val="0"/>
                  <a:lumOff val="0"/>
                  <a:alphaOff val="0"/>
                  <a:tint val="96000"/>
                  <a:lumMod val="100000"/>
                </a:prstClr>
              </a:gs>
              <a:gs pos="78000">
                <a:prstClr val="white">
                  <a:hueOff val="0"/>
                  <a:satOff val="0"/>
                  <a:lumOff val="0"/>
                  <a:alphaOff val="0"/>
                  <a:shade val="94000"/>
                  <a:lumMod val="94000"/>
                </a:prstClr>
              </a:gs>
            </a:gsLst>
            <a:lin ang="5400000" scaled="0"/>
          </a:gradFill>
          <a:ln>
            <a:noFill/>
          </a:ln>
          <a:effectLst>
            <a:outerShdw blurRad="38100" dist="25400" dir="5400000" rotWithShape="0">
              <a:srgbClr val="000000">
                <a:alpha val="35000"/>
              </a:srgbClr>
            </a:outerShdw>
            <a:softEdge rad="12700"/>
          </a:effectLst>
          <a:scene3d>
            <a:camera prst="orthographicFront"/>
            <a:lightRig rig="threePt" dir="t">
              <a:rot lat="0" lon="0" rev="7500000"/>
            </a:lightRig>
          </a:scene3d>
          <a:sp3d prstMaterial="plastic">
            <a:bevelT w="127000" h="25400" prst="cross"/>
          </a:sp3d>
        </p:spPr>
        <p:txBody>
          <a:bodyPr spcFirstLastPara="0" vert="horz" wrap="square" lIns="78105" tIns="52070" rIns="78105" bIns="52070" numCol="1" spcCol="1270" anchor="ctr" anchorCtr="0">
            <a:noAutofit/>
          </a:bodyPr>
          <a:lstStyle>
            <a:lvl1pPr>
              <a:defRPr>
                <a:latin typeface="Times New Roman" panose="02020603050405020304" pitchFamily="18" charset="0"/>
                <a:cs typeface="Times New Roman" panose="02020603050405020304" pitchFamily="18" charset="0"/>
              </a:defRPr>
            </a:lvl1pPr>
          </a:lstStyle>
          <a:p>
            <a:pPr algn="ctr"/>
            <a:r>
              <a:rPr lang="en-US" sz="4000" b="1">
                <a:latin typeface="Times New Roman"/>
                <a:cs typeface="Times New Roman"/>
              </a:rPr>
              <a:t>Model Training</a:t>
            </a:r>
            <a:endParaRPr lang="en-US" sz="6000" b="1">
              <a:latin typeface="Times New Roman"/>
              <a:cs typeface="Times New Roman"/>
            </a:endParaRPr>
          </a:p>
        </p:txBody>
      </p:sp>
      <p:sp>
        <p:nvSpPr>
          <p:cNvPr id="11" name="Arrow: Right 10">
            <a:extLst>
              <a:ext uri="{FF2B5EF4-FFF2-40B4-BE49-F238E27FC236}">
                <a16:creationId xmlns:a16="http://schemas.microsoft.com/office/drawing/2014/main" id="{946C5329-D67C-C526-DB4D-FA958F07933D}"/>
              </a:ext>
            </a:extLst>
          </p:cNvPr>
          <p:cNvSpPr/>
          <p:nvPr/>
        </p:nvSpPr>
        <p:spPr>
          <a:xfrm>
            <a:off x="27094455" y="8680878"/>
            <a:ext cx="425697" cy="33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53C3E8FE-7991-923A-3F42-C44CB0652A78}"/>
              </a:ext>
            </a:extLst>
          </p:cNvPr>
          <p:cNvSpPr/>
          <p:nvPr/>
        </p:nvSpPr>
        <p:spPr>
          <a:xfrm>
            <a:off x="20636144" y="6858602"/>
            <a:ext cx="405224" cy="359139"/>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9" descr="Diagram, engineering drawing&#10;&#10;Description automatically generated">
            <a:extLst>
              <a:ext uri="{FF2B5EF4-FFF2-40B4-BE49-F238E27FC236}">
                <a16:creationId xmlns:a16="http://schemas.microsoft.com/office/drawing/2014/main" id="{4766DA3E-30DD-67CE-93A2-74B067D3307E}"/>
              </a:ext>
            </a:extLst>
          </p:cNvPr>
          <p:cNvPicPr>
            <a:picLocks noChangeAspect="1"/>
          </p:cNvPicPr>
          <p:nvPr/>
        </p:nvPicPr>
        <p:blipFill>
          <a:blip r:embed="rId14"/>
          <a:stretch>
            <a:fillRect/>
          </a:stretch>
        </p:blipFill>
        <p:spPr>
          <a:xfrm>
            <a:off x="26595797" y="10544835"/>
            <a:ext cx="4933910" cy="3046988"/>
          </a:xfrm>
          <a:prstGeom prst="rect">
            <a:avLst/>
          </a:prstGeom>
          <a:ln>
            <a:no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39C11856-C208-6A3D-70D7-C1C6C0DE98ED}"/>
              </a:ext>
            </a:extLst>
          </p:cNvPr>
          <p:cNvSpPr txBox="1"/>
          <p:nvPr/>
        </p:nvSpPr>
        <p:spPr>
          <a:xfrm>
            <a:off x="27553713" y="14792355"/>
            <a:ext cx="7736315" cy="2831544"/>
          </a:xfrm>
          <a:prstGeom prst="rect">
            <a:avLst/>
          </a:prstGeom>
          <a:noFill/>
        </p:spPr>
        <p:txBody>
          <a:bodyPr wrap="square" lIns="91440" tIns="45720" rIns="91440" bIns="45720" rtlCol="0" anchor="t">
            <a:spAutoFit/>
          </a:bodyPr>
          <a:lstStyle/>
          <a:p>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a:latin typeface="Times New Roman"/>
                <a:cs typeface="Times New Roman"/>
              </a:rPr>
              <a:t>Detection ran over 36-minute time span at 30 frames per second </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Vessels detected by threshold of moving median curve </a:t>
            </a:r>
          </a:p>
          <a:p>
            <a:r>
              <a:rPr lang="en-US">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6F2D5BF9-AAE8-76F6-4133-2555D29FEB22}"/>
              </a:ext>
            </a:extLst>
          </p:cNvPr>
          <p:cNvSpPr txBox="1"/>
          <p:nvPr/>
        </p:nvSpPr>
        <p:spPr>
          <a:xfrm>
            <a:off x="17458255" y="15467392"/>
            <a:ext cx="7736315" cy="2831544"/>
          </a:xfrm>
          <a:prstGeom prst="rect">
            <a:avLst/>
          </a:prstGeom>
          <a:noFill/>
        </p:spPr>
        <p:txBody>
          <a:bodyPr wrap="square" rtlCol="0">
            <a:spAutoFit/>
          </a:bodyPr>
          <a:lstStyle/>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Model performance by class is indicated in the confusion matrix and table below</a:t>
            </a:r>
          </a:p>
          <a:p>
            <a:pPr marL="285750" indent="-285750">
              <a:buFont typeface="Arial" panose="020B0604020202020204" pitchFamily="34" charset="0"/>
              <a:buChar char="•"/>
            </a:pPr>
            <a:r>
              <a:rPr lang="en-US" sz="3200">
                <a:effectLst/>
                <a:latin typeface="Times New Roman" panose="02020603050405020304" pitchFamily="18" charset="0"/>
                <a:cs typeface="Times New Roman" panose="02020603050405020304" pitchFamily="18" charset="0"/>
              </a:rPr>
              <a:t>A sweep through hyperparameter values led to improved performance (as measured by </a:t>
            </a:r>
            <a:r>
              <a:rPr lang="en-US" sz="3200" err="1">
                <a:effectLst/>
                <a:latin typeface="Times New Roman" panose="02020603050405020304" pitchFamily="18" charset="0"/>
                <a:cs typeface="Times New Roman" panose="02020603050405020304" pitchFamily="18" charset="0"/>
              </a:rPr>
              <a:t>mAP</a:t>
            </a:r>
            <a:r>
              <a:rPr lang="en-US" sz="3200">
                <a:effectLst/>
                <a:latin typeface="Times New Roman" panose="02020603050405020304" pitchFamily="18" charset="0"/>
                <a:cs typeface="Times New Roman" panose="02020603050405020304" pitchFamily="18" charset="0"/>
              </a:rPr>
              <a:t>)</a:t>
            </a:r>
            <a:endParaRPr lang="en-US" sz="32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p>
        </p:txBody>
      </p:sp>
      <p:graphicFrame>
        <p:nvGraphicFramePr>
          <p:cNvPr id="40" name="Table 39">
            <a:extLst>
              <a:ext uri="{FF2B5EF4-FFF2-40B4-BE49-F238E27FC236}">
                <a16:creationId xmlns:a16="http://schemas.microsoft.com/office/drawing/2014/main" id="{E5AC3505-15AF-99E3-11DE-FDB234FD3DD0}"/>
              </a:ext>
            </a:extLst>
          </p:cNvPr>
          <p:cNvGraphicFramePr>
            <a:graphicFrameLocks noGrp="1"/>
          </p:cNvGraphicFramePr>
          <p:nvPr>
            <p:extLst>
              <p:ext uri="{D42A27DB-BD31-4B8C-83A1-F6EECF244321}">
                <p14:modId xmlns:p14="http://schemas.microsoft.com/office/powerpoint/2010/main" val="241367452"/>
              </p:ext>
            </p:extLst>
          </p:nvPr>
        </p:nvGraphicFramePr>
        <p:xfrm>
          <a:off x="15986945" y="18590178"/>
          <a:ext cx="4620082" cy="4267200"/>
        </p:xfrm>
        <a:graphic>
          <a:graphicData uri="http://schemas.openxmlformats.org/drawingml/2006/table">
            <a:tbl>
              <a:tblPr firstRow="1" bandRow="1">
                <a:tableStyleId>{21E4AEA4-8DFA-4A89-87EB-49C32662AFE0}</a:tableStyleId>
              </a:tblPr>
              <a:tblGrid>
                <a:gridCol w="2732346">
                  <a:extLst>
                    <a:ext uri="{9D8B030D-6E8A-4147-A177-3AD203B41FA5}">
                      <a16:colId xmlns:a16="http://schemas.microsoft.com/office/drawing/2014/main" val="3450371184"/>
                    </a:ext>
                  </a:extLst>
                </a:gridCol>
                <a:gridCol w="1887736">
                  <a:extLst>
                    <a:ext uri="{9D8B030D-6E8A-4147-A177-3AD203B41FA5}">
                      <a16:colId xmlns:a16="http://schemas.microsoft.com/office/drawing/2014/main" val="2840584557"/>
                    </a:ext>
                  </a:extLst>
                </a:gridCol>
              </a:tblGrid>
              <a:tr h="787073">
                <a:tc>
                  <a:txBody>
                    <a:bodyPr/>
                    <a:lstStyle/>
                    <a:p>
                      <a:pPr algn="ctr"/>
                      <a:r>
                        <a:rPr lang="en-US" sz="2500">
                          <a:latin typeface="Times New Roman" panose="02020603050405020304" pitchFamily="18" charset="0"/>
                          <a:cs typeface="Times New Roman" panose="02020603050405020304" pitchFamily="18" charset="0"/>
                        </a:rPr>
                        <a:t>Class</a:t>
                      </a:r>
                    </a:p>
                  </a:txBody>
                  <a:tcPr anchor="ctr"/>
                </a:tc>
                <a:tc>
                  <a:txBody>
                    <a:bodyPr/>
                    <a:lstStyle/>
                    <a:p>
                      <a:pPr algn="ctr"/>
                      <a:r>
                        <a:rPr lang="en-US" sz="2500">
                          <a:latin typeface="Times New Roman" panose="02020603050405020304" pitchFamily="18" charset="0"/>
                          <a:cs typeface="Times New Roman" panose="02020603050405020304" pitchFamily="18" charset="0"/>
                        </a:rPr>
                        <a:t>mAP 0.5 : 0.95</a:t>
                      </a:r>
                    </a:p>
                  </a:txBody>
                  <a:tcPr anchor="ctr"/>
                </a:tc>
                <a:extLst>
                  <a:ext uri="{0D108BD9-81ED-4DB2-BD59-A6C34878D82A}">
                    <a16:rowId xmlns:a16="http://schemas.microsoft.com/office/drawing/2014/main" val="391819926"/>
                  </a:ext>
                </a:extLst>
              </a:tr>
              <a:tr h="787073">
                <a:tc>
                  <a:txBody>
                    <a:bodyPr/>
                    <a:lstStyle/>
                    <a:p>
                      <a:pPr lvl="0" algn="ctr">
                        <a:buNone/>
                      </a:pPr>
                      <a:r>
                        <a:rPr lang="en-US" sz="2500">
                          <a:latin typeface="Times New Roman" panose="02020603050405020304" pitchFamily="18" charset="0"/>
                          <a:cs typeface="Times New Roman" panose="02020603050405020304" pitchFamily="18" charset="0"/>
                        </a:rPr>
                        <a:t>All</a:t>
                      </a:r>
                    </a:p>
                  </a:txBody>
                  <a:tcPr anchor="ctr"/>
                </a:tc>
                <a:tc>
                  <a:txBody>
                    <a:bodyPr/>
                    <a:lstStyle/>
                    <a:p>
                      <a:pPr algn="ctr"/>
                      <a:r>
                        <a:rPr lang="en-US" sz="2500">
                          <a:latin typeface="Times New Roman" panose="02020603050405020304" pitchFamily="18" charset="0"/>
                          <a:cs typeface="Times New Roman" panose="02020603050405020304" pitchFamily="18" charset="0"/>
                        </a:rPr>
                        <a:t>0.603  </a:t>
                      </a:r>
                      <a:r>
                        <a:rPr lang="en-US" sz="2500" b="1">
                          <a:solidFill>
                            <a:srgbClr val="3366FF"/>
                          </a:solidFill>
                          <a:latin typeface="Times New Roman" panose="02020603050405020304" pitchFamily="18" charset="0"/>
                          <a:cs typeface="Times New Roman" panose="02020603050405020304" pitchFamily="18" charset="0"/>
                        </a:rPr>
                        <a:t>(+1.5%)</a:t>
                      </a:r>
                    </a:p>
                  </a:txBody>
                  <a:tcPr anchor="ctr"/>
                </a:tc>
                <a:extLst>
                  <a:ext uri="{0D108BD9-81ED-4DB2-BD59-A6C34878D82A}">
                    <a16:rowId xmlns:a16="http://schemas.microsoft.com/office/drawing/2014/main" val="2298352865"/>
                  </a:ext>
                </a:extLst>
              </a:tr>
              <a:tr h="787073">
                <a:tc>
                  <a:txBody>
                    <a:bodyPr/>
                    <a:lstStyle/>
                    <a:p>
                      <a:pPr algn="ctr"/>
                      <a:r>
                        <a:rPr lang="en-US" sz="2500">
                          <a:latin typeface="Times New Roman" panose="02020603050405020304" pitchFamily="18" charset="0"/>
                          <a:cs typeface="Times New Roman" panose="02020603050405020304" pitchFamily="18" charset="0"/>
                        </a:rPr>
                        <a:t>Commercial Vessel</a:t>
                      </a:r>
                    </a:p>
                  </a:txBody>
                  <a:tcPr anchor="ctr"/>
                </a:tc>
                <a:tc>
                  <a:txBody>
                    <a:bodyPr/>
                    <a:lstStyle/>
                    <a:p>
                      <a:pPr algn="ctr"/>
                      <a:r>
                        <a:rPr lang="en-US" sz="2500">
                          <a:latin typeface="Times New Roman" panose="02020603050405020304" pitchFamily="18" charset="0"/>
                          <a:cs typeface="Times New Roman" panose="02020603050405020304" pitchFamily="18" charset="0"/>
                        </a:rPr>
                        <a:t>0.729  </a:t>
                      </a:r>
                      <a:r>
                        <a:rPr lang="en-US" sz="2500" b="1">
                          <a:solidFill>
                            <a:srgbClr val="3366FF"/>
                          </a:solidFill>
                          <a:latin typeface="Times New Roman" panose="02020603050405020304" pitchFamily="18" charset="0"/>
                          <a:cs typeface="Times New Roman" panose="02020603050405020304" pitchFamily="18" charset="0"/>
                        </a:rPr>
                        <a:t>(+1.8%)</a:t>
                      </a:r>
                    </a:p>
                  </a:txBody>
                  <a:tcPr anchor="ctr"/>
                </a:tc>
                <a:extLst>
                  <a:ext uri="{0D108BD9-81ED-4DB2-BD59-A6C34878D82A}">
                    <a16:rowId xmlns:a16="http://schemas.microsoft.com/office/drawing/2014/main" val="658594478"/>
                  </a:ext>
                </a:extLst>
              </a:tr>
              <a:tr h="787073">
                <a:tc>
                  <a:txBody>
                    <a:bodyPr/>
                    <a:lstStyle/>
                    <a:p>
                      <a:pPr algn="ctr"/>
                      <a:r>
                        <a:rPr lang="en-US" sz="2500">
                          <a:latin typeface="Times New Roman" panose="02020603050405020304" pitchFamily="18" charset="0"/>
                          <a:cs typeface="Times New Roman" panose="02020603050405020304" pitchFamily="18" charset="0"/>
                        </a:rPr>
                        <a:t>Recreational Vessel</a:t>
                      </a:r>
                    </a:p>
                  </a:txBody>
                  <a:tcPr anchor="ctr"/>
                </a:tc>
                <a:tc>
                  <a:txBody>
                    <a:bodyPr/>
                    <a:lstStyle/>
                    <a:p>
                      <a:pPr algn="ctr"/>
                      <a:r>
                        <a:rPr lang="en-US" sz="2500">
                          <a:latin typeface="Times New Roman" panose="02020603050405020304" pitchFamily="18" charset="0"/>
                          <a:cs typeface="Times New Roman" panose="02020603050405020304" pitchFamily="18" charset="0"/>
                        </a:rPr>
                        <a:t>0.444  </a:t>
                      </a:r>
                      <a:r>
                        <a:rPr lang="en-US" sz="2500" b="1">
                          <a:solidFill>
                            <a:srgbClr val="3366FF"/>
                          </a:solidFill>
                          <a:latin typeface="Times New Roman" panose="02020603050405020304" pitchFamily="18" charset="0"/>
                          <a:cs typeface="Times New Roman" panose="02020603050405020304" pitchFamily="18" charset="0"/>
                        </a:rPr>
                        <a:t>(+1.9%)</a:t>
                      </a:r>
                    </a:p>
                  </a:txBody>
                  <a:tcPr anchor="ctr"/>
                </a:tc>
                <a:extLst>
                  <a:ext uri="{0D108BD9-81ED-4DB2-BD59-A6C34878D82A}">
                    <a16:rowId xmlns:a16="http://schemas.microsoft.com/office/drawing/2014/main" val="2257834873"/>
                  </a:ext>
                </a:extLst>
              </a:tr>
              <a:tr h="787073">
                <a:tc>
                  <a:txBody>
                    <a:bodyPr/>
                    <a:lstStyle/>
                    <a:p>
                      <a:pPr algn="ctr"/>
                      <a:r>
                        <a:rPr lang="en-US" sz="2500">
                          <a:latin typeface="Times New Roman" panose="02020603050405020304" pitchFamily="18" charset="0"/>
                          <a:cs typeface="Times New Roman" panose="02020603050405020304" pitchFamily="18" charset="0"/>
                        </a:rPr>
                        <a:t>Sailing Vessel</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0.637</a:t>
                      </a:r>
                      <a:r>
                        <a:rPr lang="en-US" sz="2500">
                          <a:solidFill>
                            <a:srgbClr val="0070C0"/>
                          </a:solidFill>
                          <a:latin typeface="Times New Roman" panose="02020603050405020304" pitchFamily="18" charset="0"/>
                          <a:cs typeface="Times New Roman" panose="02020603050405020304" pitchFamily="18" charset="0"/>
                        </a:rPr>
                        <a:t>  </a:t>
                      </a:r>
                      <a:r>
                        <a:rPr lang="en-US" sz="2500" b="1">
                          <a:solidFill>
                            <a:srgbClr val="3366FF"/>
                          </a:solidFill>
                          <a:latin typeface="Times New Roman" panose="02020603050405020304" pitchFamily="18" charset="0"/>
                          <a:cs typeface="Times New Roman" panose="02020603050405020304" pitchFamily="18" charset="0"/>
                        </a:rPr>
                        <a:t>(+1.0%)</a:t>
                      </a:r>
                    </a:p>
                  </a:txBody>
                  <a:tcPr anchor="ctr"/>
                </a:tc>
                <a:extLst>
                  <a:ext uri="{0D108BD9-81ED-4DB2-BD59-A6C34878D82A}">
                    <a16:rowId xmlns:a16="http://schemas.microsoft.com/office/drawing/2014/main" val="3693751794"/>
                  </a:ext>
                </a:extLst>
              </a:tr>
            </a:tbl>
          </a:graphicData>
        </a:graphic>
      </p:graphicFrame>
      <p:sp>
        <p:nvSpPr>
          <p:cNvPr id="34" name="Rectangle 33">
            <a:extLst>
              <a:ext uri="{FF2B5EF4-FFF2-40B4-BE49-F238E27FC236}">
                <a16:creationId xmlns:a16="http://schemas.microsoft.com/office/drawing/2014/main" id="{29001830-F08B-6BA0-0537-D2436081CC1C}"/>
              </a:ext>
            </a:extLst>
          </p:cNvPr>
          <p:cNvSpPr/>
          <p:nvPr/>
        </p:nvSpPr>
        <p:spPr>
          <a:xfrm>
            <a:off x="36126640" y="19546449"/>
            <a:ext cx="45719" cy="35358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BCDC425-BFC7-C382-53EF-5678AC292EDC}"/>
              </a:ext>
            </a:extLst>
          </p:cNvPr>
          <p:cNvCxnSpPr>
            <a:cxnSpLocks/>
          </p:cNvCxnSpPr>
          <p:nvPr/>
        </p:nvCxnSpPr>
        <p:spPr>
          <a:xfrm flipH="1">
            <a:off x="28076196" y="19990239"/>
            <a:ext cx="7809242"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52851D9-7156-0637-DD21-4FD3DAB73FDC}"/>
              </a:ext>
            </a:extLst>
          </p:cNvPr>
          <p:cNvCxnSpPr>
            <a:cxnSpLocks/>
          </p:cNvCxnSpPr>
          <p:nvPr/>
        </p:nvCxnSpPr>
        <p:spPr>
          <a:xfrm>
            <a:off x="33081835" y="19977689"/>
            <a:ext cx="0" cy="1400625"/>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F513CAD2-64D1-4C86-4ACF-971733A97350}"/>
              </a:ext>
            </a:extLst>
          </p:cNvPr>
          <p:cNvPicPr>
            <a:picLocks noChangeAspect="1"/>
          </p:cNvPicPr>
          <p:nvPr/>
        </p:nvPicPr>
        <p:blipFill rotWithShape="1">
          <a:blip r:embed="rId15"/>
          <a:srcRect l="5470" t="2371" b="1"/>
          <a:stretch/>
        </p:blipFill>
        <p:spPr>
          <a:xfrm>
            <a:off x="8818326" y="18468869"/>
            <a:ext cx="970957" cy="1365763"/>
          </a:xfrm>
          <a:prstGeom prst="rect">
            <a:avLst/>
          </a:prstGeom>
          <a:ln>
            <a:noFill/>
          </a:ln>
          <a:effectLst>
            <a:outerShdw blurRad="292100" dist="139700" dir="2700000" algn="tl" rotWithShape="0">
              <a:prstClr val="black">
                <a:alpha val="65000"/>
              </a:prstClr>
            </a:outerShdw>
          </a:effectLst>
        </p:spPr>
      </p:pic>
      <p:pic>
        <p:nvPicPr>
          <p:cNvPr id="47" name="Picture 46">
            <a:extLst>
              <a:ext uri="{FF2B5EF4-FFF2-40B4-BE49-F238E27FC236}">
                <a16:creationId xmlns:a16="http://schemas.microsoft.com/office/drawing/2014/main" id="{BD04CBD7-B88A-56A2-FBD4-5A6FEE602FE4}"/>
              </a:ext>
            </a:extLst>
          </p:cNvPr>
          <p:cNvPicPr>
            <a:picLocks noChangeAspect="1"/>
          </p:cNvPicPr>
          <p:nvPr/>
        </p:nvPicPr>
        <p:blipFill>
          <a:blip r:embed="rId16"/>
          <a:stretch>
            <a:fillRect/>
          </a:stretch>
        </p:blipFill>
        <p:spPr>
          <a:xfrm>
            <a:off x="9847596" y="18471040"/>
            <a:ext cx="950543" cy="1361423"/>
          </a:xfrm>
          <a:prstGeom prst="rect">
            <a:avLst/>
          </a:prstGeom>
          <a:ln>
            <a:noFill/>
          </a:ln>
          <a:effectLst>
            <a:outerShdw blurRad="292100" dist="139700" dir="2700000" algn="tl" rotWithShape="0">
              <a:srgbClr val="333333">
                <a:alpha val="65000"/>
              </a:srgbClr>
            </a:outerShdw>
          </a:effectLst>
        </p:spPr>
      </p:pic>
      <p:pic>
        <p:nvPicPr>
          <p:cNvPr id="50" name="Picture 49">
            <a:extLst>
              <a:ext uri="{FF2B5EF4-FFF2-40B4-BE49-F238E27FC236}">
                <a16:creationId xmlns:a16="http://schemas.microsoft.com/office/drawing/2014/main" id="{AA0E14EB-E878-682F-79F7-764AA1107C84}"/>
              </a:ext>
            </a:extLst>
          </p:cNvPr>
          <p:cNvPicPr>
            <a:picLocks noChangeAspect="1"/>
          </p:cNvPicPr>
          <p:nvPr/>
        </p:nvPicPr>
        <p:blipFill rotWithShape="1">
          <a:blip r:embed="rId17"/>
          <a:srcRect l="2688" r="1"/>
          <a:stretch/>
        </p:blipFill>
        <p:spPr>
          <a:xfrm>
            <a:off x="12178053" y="18459812"/>
            <a:ext cx="919065" cy="1366974"/>
          </a:xfrm>
          <a:prstGeom prst="rect">
            <a:avLst/>
          </a:prstGeom>
          <a:ln>
            <a:noFill/>
          </a:ln>
          <a:effectLst>
            <a:outerShdw blurRad="292100" dist="139700" dir="2700000" algn="tl" rotWithShape="0">
              <a:srgbClr val="333333">
                <a:alpha val="65000"/>
              </a:srgbClr>
            </a:outerShdw>
          </a:effectLst>
        </p:spPr>
      </p:pic>
      <p:cxnSp>
        <p:nvCxnSpPr>
          <p:cNvPr id="14" name="Straight Arrow Connector 13">
            <a:extLst>
              <a:ext uri="{FF2B5EF4-FFF2-40B4-BE49-F238E27FC236}">
                <a16:creationId xmlns:a16="http://schemas.microsoft.com/office/drawing/2014/main" id="{B363A3E6-FA8F-9DB7-1B13-0C2ACDEB4778}"/>
              </a:ext>
            </a:extLst>
          </p:cNvPr>
          <p:cNvCxnSpPr>
            <a:cxnSpLocks/>
          </p:cNvCxnSpPr>
          <p:nvPr/>
        </p:nvCxnSpPr>
        <p:spPr>
          <a:xfrm>
            <a:off x="33559737" y="20003567"/>
            <a:ext cx="0" cy="663067"/>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D063B8C-7898-DE87-5057-994BF8DEB65C}"/>
              </a:ext>
            </a:extLst>
          </p:cNvPr>
          <p:cNvCxnSpPr>
            <a:cxnSpLocks/>
          </p:cNvCxnSpPr>
          <p:nvPr/>
        </p:nvCxnSpPr>
        <p:spPr>
          <a:xfrm>
            <a:off x="34068048" y="20004334"/>
            <a:ext cx="0" cy="1338292"/>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A95090F-AE74-A513-9578-611D067C43C7}"/>
              </a:ext>
            </a:extLst>
          </p:cNvPr>
          <p:cNvCxnSpPr>
            <a:cxnSpLocks/>
          </p:cNvCxnSpPr>
          <p:nvPr/>
        </p:nvCxnSpPr>
        <p:spPr>
          <a:xfrm>
            <a:off x="34579361" y="19977689"/>
            <a:ext cx="0" cy="1763324"/>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B4B152A-B2D8-23E0-FBC1-933806421B5A}"/>
              </a:ext>
            </a:extLst>
          </p:cNvPr>
          <p:cNvCxnSpPr>
            <a:cxnSpLocks/>
          </p:cNvCxnSpPr>
          <p:nvPr/>
        </p:nvCxnSpPr>
        <p:spPr>
          <a:xfrm>
            <a:off x="35061478" y="20003567"/>
            <a:ext cx="0" cy="2004981"/>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F42A262-7574-D8B8-2B65-E08D501A773F}"/>
              </a:ext>
            </a:extLst>
          </p:cNvPr>
          <p:cNvCxnSpPr>
            <a:cxnSpLocks/>
          </p:cNvCxnSpPr>
          <p:nvPr/>
        </p:nvCxnSpPr>
        <p:spPr>
          <a:xfrm>
            <a:off x="35460953" y="19977689"/>
            <a:ext cx="0" cy="1911589"/>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E4FD311-BE08-08D8-220C-85A54293F7B7}"/>
              </a:ext>
            </a:extLst>
          </p:cNvPr>
          <p:cNvCxnSpPr>
            <a:cxnSpLocks/>
          </p:cNvCxnSpPr>
          <p:nvPr/>
        </p:nvCxnSpPr>
        <p:spPr>
          <a:xfrm>
            <a:off x="35867464" y="19982918"/>
            <a:ext cx="0" cy="1561804"/>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68CFB2D-585A-DB85-51B2-5ABF72740407}"/>
              </a:ext>
            </a:extLst>
          </p:cNvPr>
          <p:cNvSpPr txBox="1"/>
          <p:nvPr/>
        </p:nvSpPr>
        <p:spPr>
          <a:xfrm>
            <a:off x="9086589" y="17879134"/>
            <a:ext cx="2462398" cy="692497"/>
          </a:xfrm>
          <a:prstGeom prst="rect">
            <a:avLst/>
          </a:prstGeom>
          <a:noFill/>
        </p:spPr>
        <p:txBody>
          <a:bodyPr wrap="square" rtlCol="0">
            <a:spAutoFit/>
          </a:bodyPr>
          <a:lstStyle/>
          <a:p>
            <a:pPr algn="ctr"/>
            <a:r>
              <a:rPr lang="en-US" sz="2100">
                <a:latin typeface="Times New Roman" panose="02020603050405020304" pitchFamily="18" charset="0"/>
                <a:cs typeface="Times New Roman" panose="02020603050405020304" pitchFamily="18" charset="0"/>
              </a:rPr>
              <a:t>Augmentations</a:t>
            </a:r>
          </a:p>
          <a:p>
            <a:pPr algn="ctr"/>
            <a:r>
              <a:rPr lang="en-US">
                <a:latin typeface="Times New Roman" panose="02020603050405020304" pitchFamily="18" charset="0"/>
                <a:cs typeface="Times New Roman" panose="02020603050405020304" pitchFamily="18" charset="0"/>
              </a:rPr>
              <a:t> </a:t>
            </a:r>
          </a:p>
        </p:txBody>
      </p:sp>
      <p:sp>
        <p:nvSpPr>
          <p:cNvPr id="53" name="Rectangle: Rounded Corners 52">
            <a:extLst>
              <a:ext uri="{FF2B5EF4-FFF2-40B4-BE49-F238E27FC236}">
                <a16:creationId xmlns:a16="http://schemas.microsoft.com/office/drawing/2014/main" id="{B8A92C10-E08F-3558-DBAB-1FD88BDDF805}"/>
              </a:ext>
            </a:extLst>
          </p:cNvPr>
          <p:cNvSpPr/>
          <p:nvPr/>
        </p:nvSpPr>
        <p:spPr>
          <a:xfrm>
            <a:off x="30279348" y="20079715"/>
            <a:ext cx="1798721" cy="258791"/>
          </a:xfrm>
          <a:prstGeom prst="roundRect">
            <a:avLst/>
          </a:prstGeom>
          <a:solidFill>
            <a:schemeClr val="bg1"/>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3366FF"/>
                </a:solidFill>
                <a:cs typeface="Calibri"/>
              </a:rPr>
              <a:t>Known Vessels</a:t>
            </a:r>
          </a:p>
        </p:txBody>
      </p:sp>
      <p:sp>
        <p:nvSpPr>
          <p:cNvPr id="59" name="TextBox 58">
            <a:extLst>
              <a:ext uri="{FF2B5EF4-FFF2-40B4-BE49-F238E27FC236}">
                <a16:creationId xmlns:a16="http://schemas.microsoft.com/office/drawing/2014/main" id="{634C1487-4E72-CC42-C720-957EF6A86E92}"/>
              </a:ext>
            </a:extLst>
          </p:cNvPr>
          <p:cNvSpPr txBox="1"/>
          <p:nvPr/>
        </p:nvSpPr>
        <p:spPr>
          <a:xfrm>
            <a:off x="750342" y="328764"/>
            <a:ext cx="36293005" cy="3631763"/>
          </a:xfrm>
          <a:prstGeom prst="rect">
            <a:avLst/>
          </a:prstGeom>
          <a:noFill/>
        </p:spPr>
        <p:txBody>
          <a:bodyPr wrap="square">
            <a:spAutoFit/>
          </a:bodyPr>
          <a:lstStyle/>
          <a:p>
            <a:pPr algn="ctr"/>
            <a:r>
              <a:rPr lang="en-US" sz="8800" b="1">
                <a:latin typeface="Times New Roman" panose="02020603050405020304" pitchFamily="18" charset="0"/>
                <a:cs typeface="Times New Roman" panose="02020603050405020304" pitchFamily="18" charset="0"/>
              </a:rPr>
              <a:t>Vessel Detection and Classification through Computer Vision to Aid Maritime Domain Awareness </a:t>
            </a:r>
          </a:p>
          <a:p>
            <a:pPr algn="ctr"/>
            <a:r>
              <a:rPr lang="en-US" sz="5400" i="1">
                <a:latin typeface="Times New Roman" panose="02020603050405020304" pitchFamily="18" charset="0"/>
                <a:cs typeface="Times New Roman" panose="02020603050405020304" pitchFamily="18" charset="0"/>
              </a:rPr>
              <a:t>Department of Mathematics - Spring 2023</a:t>
            </a:r>
          </a:p>
        </p:txBody>
      </p:sp>
      <p:graphicFrame>
        <p:nvGraphicFramePr>
          <p:cNvPr id="52" name="Table 51">
            <a:extLst>
              <a:ext uri="{FF2B5EF4-FFF2-40B4-BE49-F238E27FC236}">
                <a16:creationId xmlns:a16="http://schemas.microsoft.com/office/drawing/2014/main" id="{F95A12FF-63AE-41A7-E314-30085D794188}"/>
              </a:ext>
            </a:extLst>
          </p:cNvPr>
          <p:cNvGraphicFramePr>
            <a:graphicFrameLocks noGrp="1"/>
          </p:cNvGraphicFramePr>
          <p:nvPr>
            <p:extLst>
              <p:ext uri="{D42A27DB-BD31-4B8C-83A1-F6EECF244321}">
                <p14:modId xmlns:p14="http://schemas.microsoft.com/office/powerpoint/2010/main" val="841722575"/>
              </p:ext>
            </p:extLst>
          </p:nvPr>
        </p:nvGraphicFramePr>
        <p:xfrm>
          <a:off x="31032767" y="16919396"/>
          <a:ext cx="5876094" cy="2413526"/>
        </p:xfrm>
        <a:graphic>
          <a:graphicData uri="http://schemas.openxmlformats.org/drawingml/2006/table">
            <a:tbl>
              <a:tblPr firstRow="1" bandRow="1">
                <a:tableStyleId>{21E4AEA4-8DFA-4A89-87EB-49C32662AFE0}</a:tableStyleId>
              </a:tblPr>
              <a:tblGrid>
                <a:gridCol w="2938047">
                  <a:extLst>
                    <a:ext uri="{9D8B030D-6E8A-4147-A177-3AD203B41FA5}">
                      <a16:colId xmlns:a16="http://schemas.microsoft.com/office/drawing/2014/main" val="1297702180"/>
                    </a:ext>
                  </a:extLst>
                </a:gridCol>
                <a:gridCol w="2938047">
                  <a:extLst>
                    <a:ext uri="{9D8B030D-6E8A-4147-A177-3AD203B41FA5}">
                      <a16:colId xmlns:a16="http://schemas.microsoft.com/office/drawing/2014/main" val="1921308055"/>
                    </a:ext>
                  </a:extLst>
                </a:gridCol>
              </a:tblGrid>
              <a:tr h="597448">
                <a:tc gridSpan="2">
                  <a:txBody>
                    <a:bodyPr/>
                    <a:lstStyle/>
                    <a:p>
                      <a:pPr algn="ctr"/>
                      <a:r>
                        <a:rPr lang="en-US" sz="3000">
                          <a:latin typeface="Times New Roman" panose="02020603050405020304" pitchFamily="18" charset="0"/>
                          <a:cs typeface="Times New Roman" panose="02020603050405020304" pitchFamily="18" charset="0"/>
                        </a:rPr>
                        <a:t>Results</a:t>
                      </a:r>
                    </a:p>
                  </a:txBody>
                  <a:tcPr/>
                </a:tc>
                <a:tc hMerge="1">
                  <a:txBody>
                    <a:bodyPr/>
                    <a:lstStyle/>
                    <a:p>
                      <a:endParaRPr lang="en-US"/>
                    </a:p>
                  </a:txBody>
                  <a:tcPr/>
                </a:tc>
                <a:extLst>
                  <a:ext uri="{0D108BD9-81ED-4DB2-BD59-A6C34878D82A}">
                    <a16:rowId xmlns:a16="http://schemas.microsoft.com/office/drawing/2014/main" val="1327593379"/>
                  </a:ext>
                </a:extLst>
              </a:tr>
              <a:tr h="908039">
                <a:tc>
                  <a:txBody>
                    <a:bodyPr/>
                    <a:lstStyle/>
                    <a:p>
                      <a:r>
                        <a:rPr lang="en-US" sz="2800">
                          <a:latin typeface="Times New Roman" panose="02020603050405020304" pitchFamily="18" charset="0"/>
                          <a:cs typeface="Times New Roman" panose="02020603050405020304" pitchFamily="18" charset="0"/>
                        </a:rPr>
                        <a:t>Detections</a:t>
                      </a:r>
                    </a:p>
                  </a:txBody>
                  <a:tcPr/>
                </a:tc>
                <a:tc>
                  <a:txBody>
                    <a:bodyPr/>
                    <a:lstStyle/>
                    <a:p>
                      <a:r>
                        <a:rPr lang="en-US" sz="280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3460718806"/>
                  </a:ext>
                </a:extLst>
              </a:tr>
              <a:tr h="908039">
                <a:tc>
                  <a:txBody>
                    <a:bodyPr/>
                    <a:lstStyle/>
                    <a:p>
                      <a:r>
                        <a:rPr lang="en-US" sz="2800">
                          <a:latin typeface="Times New Roman" panose="02020603050405020304" pitchFamily="18" charset="0"/>
                          <a:cs typeface="Times New Roman" panose="02020603050405020304" pitchFamily="18" charset="0"/>
                        </a:rPr>
                        <a:t>Misses</a:t>
                      </a:r>
                    </a:p>
                  </a:txBody>
                  <a:tcPr/>
                </a:tc>
                <a:tc>
                  <a:txBody>
                    <a:bodyPr/>
                    <a:lstStyle/>
                    <a:p>
                      <a:r>
                        <a:rPr lang="en-US" sz="280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419829249"/>
                  </a:ext>
                </a:extLst>
              </a:tr>
            </a:tbl>
          </a:graphicData>
        </a:graphic>
      </p:graphicFrame>
      <p:cxnSp>
        <p:nvCxnSpPr>
          <p:cNvPr id="63" name="Straight Arrow Connector 62">
            <a:extLst>
              <a:ext uri="{FF2B5EF4-FFF2-40B4-BE49-F238E27FC236}">
                <a16:creationId xmlns:a16="http://schemas.microsoft.com/office/drawing/2014/main" id="{503EE051-0539-5ECB-C63A-C3338FF32652}"/>
              </a:ext>
            </a:extLst>
          </p:cNvPr>
          <p:cNvCxnSpPr>
            <a:cxnSpLocks/>
          </p:cNvCxnSpPr>
          <p:nvPr/>
        </p:nvCxnSpPr>
        <p:spPr>
          <a:xfrm>
            <a:off x="28098192" y="19977689"/>
            <a:ext cx="0" cy="253556"/>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79" name="Flowchart: Connector 78">
            <a:extLst>
              <a:ext uri="{FF2B5EF4-FFF2-40B4-BE49-F238E27FC236}">
                <a16:creationId xmlns:a16="http://schemas.microsoft.com/office/drawing/2014/main" id="{9C7C55C0-419F-32F7-CD03-17C087F0FFB2}"/>
              </a:ext>
            </a:extLst>
          </p:cNvPr>
          <p:cNvSpPr/>
          <p:nvPr/>
        </p:nvSpPr>
        <p:spPr>
          <a:xfrm>
            <a:off x="28076196" y="21326774"/>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79">
            <a:extLst>
              <a:ext uri="{FF2B5EF4-FFF2-40B4-BE49-F238E27FC236}">
                <a16:creationId xmlns:a16="http://schemas.microsoft.com/office/drawing/2014/main" id="{A2A7483A-C5FA-4E1C-589C-B2D32D3309EE}"/>
              </a:ext>
            </a:extLst>
          </p:cNvPr>
          <p:cNvSpPr/>
          <p:nvPr/>
        </p:nvSpPr>
        <p:spPr>
          <a:xfrm>
            <a:off x="33536877" y="21964695"/>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80">
            <a:extLst>
              <a:ext uri="{FF2B5EF4-FFF2-40B4-BE49-F238E27FC236}">
                <a16:creationId xmlns:a16="http://schemas.microsoft.com/office/drawing/2014/main" id="{C28B2B11-457E-33C1-2303-B6B7A2CA43AF}"/>
              </a:ext>
            </a:extLst>
          </p:cNvPr>
          <p:cNvSpPr/>
          <p:nvPr/>
        </p:nvSpPr>
        <p:spPr>
          <a:xfrm>
            <a:off x="34050460" y="22031407"/>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a:extLst>
              <a:ext uri="{FF2B5EF4-FFF2-40B4-BE49-F238E27FC236}">
                <a16:creationId xmlns:a16="http://schemas.microsoft.com/office/drawing/2014/main" id="{FC3C13F6-FD93-95F1-B9FA-A12B7156D8CD}"/>
              </a:ext>
            </a:extLst>
          </p:cNvPr>
          <p:cNvSpPr/>
          <p:nvPr/>
        </p:nvSpPr>
        <p:spPr>
          <a:xfrm>
            <a:off x="35854903" y="21988723"/>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83">
            <a:extLst>
              <a:ext uri="{FF2B5EF4-FFF2-40B4-BE49-F238E27FC236}">
                <a16:creationId xmlns:a16="http://schemas.microsoft.com/office/drawing/2014/main" id="{1A0F82ED-327D-1F63-689C-D532316AF4EF}"/>
              </a:ext>
            </a:extLst>
          </p:cNvPr>
          <p:cNvSpPr/>
          <p:nvPr/>
        </p:nvSpPr>
        <p:spPr>
          <a:xfrm>
            <a:off x="35038618" y="22114477"/>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84">
            <a:extLst>
              <a:ext uri="{FF2B5EF4-FFF2-40B4-BE49-F238E27FC236}">
                <a16:creationId xmlns:a16="http://schemas.microsoft.com/office/drawing/2014/main" id="{A336E073-89ED-66FF-DF74-FEB1947F7AC0}"/>
              </a:ext>
            </a:extLst>
          </p:cNvPr>
          <p:cNvSpPr/>
          <p:nvPr/>
        </p:nvSpPr>
        <p:spPr>
          <a:xfrm>
            <a:off x="34553777" y="22006014"/>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id="{65D7495F-7726-713D-F329-73264D5DD55C}"/>
              </a:ext>
            </a:extLst>
          </p:cNvPr>
          <p:cNvSpPr/>
          <p:nvPr/>
        </p:nvSpPr>
        <p:spPr>
          <a:xfrm>
            <a:off x="33058975" y="21985688"/>
            <a:ext cx="45719" cy="45719"/>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0B7A187-509C-A785-6578-A1817B39AA41}"/>
              </a:ext>
            </a:extLst>
          </p:cNvPr>
          <p:cNvSpPr/>
          <p:nvPr/>
        </p:nvSpPr>
        <p:spPr>
          <a:xfrm>
            <a:off x="28599618" y="12947168"/>
            <a:ext cx="135987" cy="9055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E151B09-B10A-A137-43BE-38FAD4BD7AE3}"/>
              </a:ext>
            </a:extLst>
          </p:cNvPr>
          <p:cNvSpPr txBox="1"/>
          <p:nvPr/>
        </p:nvSpPr>
        <p:spPr>
          <a:xfrm>
            <a:off x="12663585" y="17878877"/>
            <a:ext cx="3426991" cy="692497"/>
          </a:xfrm>
          <a:prstGeom prst="rect">
            <a:avLst/>
          </a:prstGeom>
          <a:noFill/>
        </p:spPr>
        <p:txBody>
          <a:bodyPr wrap="square" rtlCol="0">
            <a:spAutoFit/>
          </a:bodyPr>
          <a:lstStyle/>
          <a:p>
            <a:r>
              <a:rPr lang="en-US" sz="2100">
                <a:latin typeface="Times New Roman" panose="02020603050405020304" pitchFamily="18" charset="0"/>
                <a:cs typeface="Times New Roman" panose="02020603050405020304" pitchFamily="18" charset="0"/>
              </a:rPr>
              <a:t>Hyperparameters</a:t>
            </a:r>
          </a:p>
          <a:p>
            <a:r>
              <a:rPr lang="en-US">
                <a:latin typeface="Times New Roman" panose="02020603050405020304" pitchFamily="18" charset="0"/>
                <a:cs typeface="Times New Roman" panose="02020603050405020304" pitchFamily="18" charset="0"/>
              </a:rPr>
              <a:t> </a:t>
            </a:r>
          </a:p>
        </p:txBody>
      </p:sp>
      <p:cxnSp>
        <p:nvCxnSpPr>
          <p:cNvPr id="62" name="Straight Connector 61">
            <a:extLst>
              <a:ext uri="{FF2B5EF4-FFF2-40B4-BE49-F238E27FC236}">
                <a16:creationId xmlns:a16="http://schemas.microsoft.com/office/drawing/2014/main" id="{F8E86849-83F7-C254-4580-DE5F4FBB91F1}"/>
              </a:ext>
            </a:extLst>
          </p:cNvPr>
          <p:cNvCxnSpPr>
            <a:cxnSpLocks/>
          </p:cNvCxnSpPr>
          <p:nvPr/>
        </p:nvCxnSpPr>
        <p:spPr>
          <a:xfrm>
            <a:off x="11969164" y="18255558"/>
            <a:ext cx="0" cy="1792386"/>
          </a:xfrm>
          <a:prstGeom prst="line">
            <a:avLst/>
          </a:prstGeom>
          <a:ln w="19050"/>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E145AA53-5CEE-E6B4-ED4A-0C1C0DC6F971}"/>
              </a:ext>
            </a:extLst>
          </p:cNvPr>
          <p:cNvPicPr>
            <a:picLocks noChangeAspect="1"/>
          </p:cNvPicPr>
          <p:nvPr/>
        </p:nvPicPr>
        <p:blipFill rotWithShape="1">
          <a:blip r:embed="rId18"/>
          <a:srcRect t="2384"/>
          <a:stretch/>
        </p:blipFill>
        <p:spPr>
          <a:xfrm>
            <a:off x="10859402" y="18465363"/>
            <a:ext cx="880980" cy="1361423"/>
          </a:xfrm>
          <a:prstGeom prst="rect">
            <a:avLst/>
          </a:prstGeom>
          <a:ln>
            <a:noFill/>
          </a:ln>
          <a:effectLst>
            <a:outerShdw blurRad="292100" dist="139700" dir="2700000" algn="tl" rotWithShape="0">
              <a:prstClr val="black">
                <a:alpha val="65000"/>
              </a:prstClr>
            </a:outerShdw>
          </a:effectLst>
        </p:spPr>
      </p:pic>
      <p:pic>
        <p:nvPicPr>
          <p:cNvPr id="45" name="Picture 44">
            <a:extLst>
              <a:ext uri="{FF2B5EF4-FFF2-40B4-BE49-F238E27FC236}">
                <a16:creationId xmlns:a16="http://schemas.microsoft.com/office/drawing/2014/main" id="{C700AC65-126C-E85E-84B9-57D6E606E334}"/>
              </a:ext>
            </a:extLst>
          </p:cNvPr>
          <p:cNvPicPr>
            <a:picLocks noChangeAspect="1"/>
          </p:cNvPicPr>
          <p:nvPr/>
        </p:nvPicPr>
        <p:blipFill rotWithShape="1">
          <a:blip r:embed="rId19"/>
          <a:srcRect l="3473" r="1121"/>
          <a:stretch/>
        </p:blipFill>
        <p:spPr>
          <a:xfrm>
            <a:off x="13163931" y="18452882"/>
            <a:ext cx="963630" cy="1373904"/>
          </a:xfrm>
          <a:prstGeom prst="rect">
            <a:avLst/>
          </a:prstGeom>
          <a:ln>
            <a:noFill/>
          </a:ln>
          <a:effectLst>
            <a:outerShdw blurRad="292100" dist="139700" dir="2700000" algn="tl" rotWithShape="0">
              <a:srgbClr val="333333">
                <a:alpha val="65000"/>
              </a:srgbClr>
            </a:outerShdw>
          </a:effectLst>
        </p:spPr>
      </p:pic>
      <p:pic>
        <p:nvPicPr>
          <p:cNvPr id="56" name="Picture 55">
            <a:extLst>
              <a:ext uri="{FF2B5EF4-FFF2-40B4-BE49-F238E27FC236}">
                <a16:creationId xmlns:a16="http://schemas.microsoft.com/office/drawing/2014/main" id="{A345942B-C03E-9600-5DC4-5B2CB520F251}"/>
              </a:ext>
            </a:extLst>
          </p:cNvPr>
          <p:cNvPicPr>
            <a:picLocks noChangeAspect="1"/>
          </p:cNvPicPr>
          <p:nvPr/>
        </p:nvPicPr>
        <p:blipFill rotWithShape="1">
          <a:blip r:embed="rId20"/>
          <a:srcRect l="1203"/>
          <a:stretch/>
        </p:blipFill>
        <p:spPr>
          <a:xfrm>
            <a:off x="14195033" y="18453803"/>
            <a:ext cx="854831" cy="1380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5539653"/>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F791-CA1A-BA59-7E46-8960627D1714}"/>
              </a:ext>
            </a:extLst>
          </p:cNvPr>
          <p:cNvSpPr>
            <a:spLocks noGrp="1"/>
          </p:cNvSpPr>
          <p:nvPr>
            <p:ph type="title"/>
          </p:nvPr>
        </p:nvSpPr>
        <p:spPr/>
        <p:txBody>
          <a:bodyPr/>
          <a:lstStyle/>
          <a:p>
            <a:r>
              <a:rPr lang="en-US" sz="12950"/>
              <a:t>Questions</a:t>
            </a:r>
            <a:endParaRPr lang="en-US"/>
          </a:p>
        </p:txBody>
      </p:sp>
      <p:sp>
        <p:nvSpPr>
          <p:cNvPr id="3" name="Content Placeholder 2">
            <a:extLst>
              <a:ext uri="{FF2B5EF4-FFF2-40B4-BE49-F238E27FC236}">
                <a16:creationId xmlns:a16="http://schemas.microsoft.com/office/drawing/2014/main" id="{2737FCB6-247D-258C-9777-7D394D051029}"/>
              </a:ext>
            </a:extLst>
          </p:cNvPr>
          <p:cNvSpPr>
            <a:spLocks noGrp="1"/>
          </p:cNvSpPr>
          <p:nvPr>
            <p:ph idx="1"/>
          </p:nvPr>
        </p:nvSpPr>
        <p:spPr/>
        <p:txBody>
          <a:bodyPr vert="horz" lIns="91440" tIns="45720" rIns="91440" bIns="45720" rtlCol="0" anchor="t">
            <a:normAutofit/>
          </a:bodyPr>
          <a:lstStyle/>
          <a:p>
            <a:r>
              <a:rPr lang="en-US" sz="6450"/>
              <a:t>Should we have a Theme or should it be a white background – this is your choice</a:t>
            </a:r>
          </a:p>
          <a:p>
            <a:r>
              <a:rPr lang="en-US" sz="6450"/>
              <a:t>Lowercase vs uppercase</a:t>
            </a:r>
          </a:p>
          <a:p>
            <a:endParaRPr lang="en-US" sz="6450"/>
          </a:p>
          <a:p>
            <a:endParaRPr lang="en-US" sz="6450"/>
          </a:p>
          <a:p>
            <a:endParaRPr lang="en-US" sz="6450"/>
          </a:p>
        </p:txBody>
      </p:sp>
    </p:spTree>
    <p:extLst>
      <p:ext uri="{BB962C8B-B14F-4D97-AF65-F5344CB8AC3E}">
        <p14:creationId xmlns:p14="http://schemas.microsoft.com/office/powerpoint/2010/main" val="3001518857"/>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57509c2-6283-4e25-a429-7a81d50caf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52D04199C8D841B2B684FE7BB3930B" ma:contentTypeVersion="14" ma:contentTypeDescription="Create a new document." ma:contentTypeScope="" ma:versionID="327c18a0b20780280df4d3fba94e3f44">
  <xsd:schema xmlns:xsd="http://www.w3.org/2001/XMLSchema" xmlns:xs="http://www.w3.org/2001/XMLSchema" xmlns:p="http://schemas.microsoft.com/office/2006/metadata/properties" xmlns:ns3="557509c2-6283-4e25-a429-7a81d50caf9a" xmlns:ns4="7e762594-65b3-4919-ba4d-33949ba9b879" targetNamespace="http://schemas.microsoft.com/office/2006/metadata/properties" ma:root="true" ma:fieldsID="7d898d3f592d1b7304dea0412c167a16" ns3:_="" ns4:_="">
    <xsd:import namespace="557509c2-6283-4e25-a429-7a81d50caf9a"/>
    <xsd:import namespace="7e762594-65b3-4919-ba4d-33949ba9b8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7509c2-6283-4e25-a429-7a81d50caf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762594-65b3-4919-ba4d-33949ba9b87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29623D-6C64-46A7-953C-408077D871CE}">
  <ds:schemaRefs>
    <ds:schemaRef ds:uri="http://schemas.microsoft.com/sharepoint/v3/contenttype/forms"/>
  </ds:schemaRefs>
</ds:datastoreItem>
</file>

<file path=customXml/itemProps2.xml><?xml version="1.0" encoding="utf-8"?>
<ds:datastoreItem xmlns:ds="http://schemas.openxmlformats.org/officeDocument/2006/customXml" ds:itemID="{CB549668-9B9A-4047-9FCD-31384F0324F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557509c2-6283-4e25-a429-7a81d50caf9a"/>
    <ds:schemaRef ds:uri="http://purl.org/dc/terms/"/>
    <ds:schemaRef ds:uri="7e762594-65b3-4919-ba4d-33949ba9b879"/>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BED8DDC-59CA-44DC-825F-8E67417080A5}">
  <ds:schemaRefs>
    <ds:schemaRef ds:uri="557509c2-6283-4e25-a429-7a81d50caf9a"/>
    <ds:schemaRef ds:uri="7e762594-65b3-4919-ba4d-33949ba9b8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709</Words>
  <Application>Microsoft Office PowerPoint</Application>
  <PresentationFormat>Custom</PresentationFormat>
  <Paragraphs>124</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Malayalam Sangam MN</vt:lpstr>
      <vt:lpstr>Times New Roman</vt:lpstr>
      <vt:lpstr>Trebuchet MS</vt:lpstr>
      <vt:lpstr>Office Theme</vt:lpstr>
      <vt:lpstr>PowerPoint Presentation</vt:lpstr>
      <vt:lpstr>Questions</vt:lpstr>
    </vt:vector>
  </TitlesOfParts>
  <Company>USCGA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Klementovicz, Catherine J. CIV (EDU)</dc:creator>
  <cp:lastModifiedBy>Bolin, Meghan CDT (EDU)</cp:lastModifiedBy>
  <cp:revision>2</cp:revision>
  <cp:lastPrinted>2021-11-02T12:02:25Z</cp:lastPrinted>
  <dcterms:created xsi:type="dcterms:W3CDTF">2018-05-03T14:16:41Z</dcterms:created>
  <dcterms:modified xsi:type="dcterms:W3CDTF">2023-05-13T19:34:56Z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0x0101004F52D04199C8D841B2B684FE7BB3930B</vt:lpwstr>
  </property>
</Properties>
</file>