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422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dados\ifrs\Desktop\Padronização Quadrado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60924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CB08-9BFC-4FB4-80C5-624C649AAE6F}" type="datetimeFigureOut">
              <a:rPr lang="pt-BR" smtClean="0"/>
              <a:t>30/07/2018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7DB2-974D-4BD1-A0FB-2F4AC7C6D1F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CB08-9BFC-4FB4-80C5-624C649AAE6F}" type="datetimeFigureOut">
              <a:rPr lang="pt-BR" smtClean="0"/>
              <a:t>30/07/2018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87DB2-974D-4BD1-A0FB-2F4AC7C6D1F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/>
              <a:t/>
            </a:r>
            <a:br>
              <a:rPr lang="pt-BR" sz="2800" b="1" dirty="0"/>
            </a:b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/>
            </a:r>
            <a:br>
              <a:rPr lang="pt-BR" sz="2800" b="1" dirty="0" smtClean="0"/>
            </a:b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43019"/>
            <a:ext cx="2376264" cy="6817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7" t="33003" r="11088" b="32931"/>
          <a:stretch/>
        </p:blipFill>
        <p:spPr>
          <a:xfrm>
            <a:off x="591190" y="388312"/>
            <a:ext cx="2612658" cy="80844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300192" y="5733256"/>
            <a:ext cx="2592288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6" t="58960" r="23433" b="21472"/>
          <a:stretch/>
        </p:blipFill>
        <p:spPr>
          <a:xfrm>
            <a:off x="6390378" y="5857475"/>
            <a:ext cx="2682474" cy="759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0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    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..</dc:creator>
  <cp:lastModifiedBy>Felipe Iop Capeleto</cp:lastModifiedBy>
  <cp:revision>19</cp:revision>
  <dcterms:created xsi:type="dcterms:W3CDTF">2013-09-27T18:12:48Z</dcterms:created>
  <dcterms:modified xsi:type="dcterms:W3CDTF">2018-07-30T14:21:33Z</dcterms:modified>
</cp:coreProperties>
</file>