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36004500" cx="324040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340">
          <p15:clr>
            <a:srgbClr val="000000"/>
          </p15:clr>
        </p15:guide>
        <p15:guide id="2" pos="1020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0B6B0EF-728B-4810-8179-C0304DA25957}">
  <a:tblStyle styleId="{60B6B0EF-728B-4810-8179-C0304DA25957}" styleName="Table_0">
    <a:wholeTbl>
      <a:tcTxStyle>
        <a:font>
          <a:latin typeface="Arial"/>
          <a:ea typeface="Arial"/>
          <a:cs typeface="Arial"/>
        </a:font>
        <a:schemeClr val="tx1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340" orient="horz"/>
        <p:guide pos="1020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885950" y="685800"/>
            <a:ext cx="30860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  <a:defRPr b="0" i="0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885950" y="685800"/>
            <a:ext cx="3086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430303" y="11184735"/>
            <a:ext cx="27543443" cy="7717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00"/>
              <a:buFont typeface="Calibri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860607" y="20402552"/>
            <a:ext cx="22682835" cy="9201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rgbClr val="888888"/>
              </a:buClr>
              <a:buSzPts val="13700"/>
              <a:buFont typeface="Arial"/>
              <a:buNone/>
              <a:defRPr b="0" i="0" sz="13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12000"/>
              <a:buFont typeface="Arial"/>
              <a:buNone/>
              <a:defRPr b="0" i="0" sz="1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rgbClr val="888888"/>
              </a:buClr>
              <a:buSzPts val="10300"/>
              <a:buFont typeface="Arial"/>
              <a:buNone/>
              <a:defRPr b="0" i="0" sz="10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888888"/>
              </a:buClr>
              <a:buSzPts val="8600"/>
              <a:buFont typeface="Arial"/>
              <a:buNone/>
              <a:defRPr b="0" i="0" sz="8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888888"/>
              </a:buClr>
              <a:buSzPts val="8600"/>
              <a:buFont typeface="Arial"/>
              <a:buNone/>
              <a:defRPr b="0" i="0" sz="8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888888"/>
              </a:buClr>
              <a:buSzPts val="8600"/>
              <a:buFont typeface="Arial"/>
              <a:buNone/>
              <a:defRPr b="0" i="0" sz="8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888888"/>
              </a:buClr>
              <a:buSzPts val="8600"/>
              <a:buFont typeface="Arial"/>
              <a:buNone/>
              <a:defRPr b="0" i="0" sz="8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888888"/>
              </a:buClr>
              <a:buSzPts val="8600"/>
              <a:buFont typeface="Arial"/>
              <a:buNone/>
              <a:defRPr b="0" i="0" sz="8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888888"/>
              </a:buClr>
              <a:buSzPts val="8600"/>
              <a:buFont typeface="Arial"/>
              <a:buNone/>
              <a:defRPr b="0" i="0" sz="8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1620837" y="33370838"/>
            <a:ext cx="755967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100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1071225" y="33370838"/>
            <a:ext cx="102616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23223538" y="33370838"/>
            <a:ext cx="755967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5450" lIns="390900" spcFirstLastPara="1" rIns="390900" wrap="square" tIns="195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559697" y="23136228"/>
            <a:ext cx="27543443" cy="71508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00"/>
              <a:buFont typeface="Calibri"/>
              <a:buNone/>
              <a:defRPr b="1" i="0" sz="17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2559697" y="15260245"/>
            <a:ext cx="27543443" cy="78759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600"/>
              <a:buFont typeface="Calibri"/>
              <a:buNone/>
              <a:defRPr b="0" i="0" sz="8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700"/>
              <a:buFont typeface="Calibri"/>
              <a:buNone/>
              <a:defRPr b="0" i="0" sz="7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800"/>
              <a:buFont typeface="Calibri"/>
              <a:buNone/>
              <a:defRPr b="0" i="0" sz="6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1620837" y="33370838"/>
            <a:ext cx="755967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100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11071225" y="33370838"/>
            <a:ext cx="102616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23223538" y="33370838"/>
            <a:ext cx="755967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5450" lIns="390900" spcFirstLastPara="1" rIns="390900" wrap="square" tIns="195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1620837" y="1441450"/>
            <a:ext cx="2916237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00"/>
              <a:buFont typeface="Calibri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1620837" y="8401050"/>
            <a:ext cx="29162375" cy="23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098550" lvl="0" marL="457200" marR="0" rtl="0" algn="l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ts val="13700"/>
              <a:buFont typeface="Arial"/>
              <a:buChar char="•"/>
              <a:defRPr b="0" i="0" sz="1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906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Char char="–"/>
              <a:defRPr b="0" i="0" sz="1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2650" lvl="2" marL="1371600" marR="0" rtl="0" algn="l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•"/>
              <a:defRPr b="0" i="0" sz="10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4700" lvl="3" marL="182880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–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4700" lvl="4" marL="228600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»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4700" lvl="5" marL="274320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4700" lvl="6" marL="320040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4700" lvl="7" marL="365760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4700" lvl="8" marL="411480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1620837" y="33370838"/>
            <a:ext cx="755967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100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11071225" y="33370838"/>
            <a:ext cx="102616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23223538" y="33370838"/>
            <a:ext cx="755967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5450" lIns="390900" spcFirstLastPara="1" rIns="390900" wrap="square" tIns="195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 rot="5400000">
            <a:off x="34277518" y="65035110"/>
            <a:ext cx="145159801" cy="28707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00"/>
              <a:buFont typeface="Calibri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 rot="5400000">
            <a:off x="-23408443" y="36597179"/>
            <a:ext cx="145159801" cy="85583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098550" lvl="0" marL="457200" marR="0" rtl="0" algn="l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ts val="13700"/>
              <a:buFont typeface="Arial"/>
              <a:buChar char="•"/>
              <a:defRPr b="0" i="0" sz="1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906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Char char="–"/>
              <a:defRPr b="0" i="0" sz="1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2650" lvl="2" marL="1371600" marR="0" rtl="0" algn="l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•"/>
              <a:defRPr b="0" i="0" sz="10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4700" lvl="3" marL="182880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–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4700" lvl="4" marL="228600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»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4700" lvl="5" marL="274320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4700" lvl="6" marL="320040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4700" lvl="7" marL="365760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4700" lvl="8" marL="411480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620837" y="33370838"/>
            <a:ext cx="755967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100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1071225" y="33370838"/>
            <a:ext cx="102616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23223538" y="33370838"/>
            <a:ext cx="755967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5450" lIns="390900" spcFirstLastPara="1" rIns="390900" wrap="square" tIns="195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620837" y="1441450"/>
            <a:ext cx="2916237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00"/>
              <a:buFont typeface="Calibri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4321175" y="5700712"/>
            <a:ext cx="23761700" cy="291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098550" lvl="0" marL="457200" marR="0" rtl="0" algn="l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ts val="13700"/>
              <a:buFont typeface="Arial"/>
              <a:buChar char="•"/>
              <a:defRPr b="0" i="0" sz="1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906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Char char="–"/>
              <a:defRPr b="0" i="0" sz="1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2650" lvl="2" marL="1371600" marR="0" rtl="0" algn="l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•"/>
              <a:defRPr b="0" i="0" sz="10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4700" lvl="3" marL="182880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–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4700" lvl="4" marL="228600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»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4700" lvl="5" marL="274320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4700" lvl="6" marL="320040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4700" lvl="7" marL="365760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4700" lvl="8" marL="411480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1620837" y="33370838"/>
            <a:ext cx="755967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100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1071225" y="33370838"/>
            <a:ext cx="102616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23223538" y="33370838"/>
            <a:ext cx="755967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5450" lIns="390900" spcFirstLastPara="1" rIns="390900" wrap="square" tIns="195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351421" y="25203152"/>
            <a:ext cx="19442430" cy="29753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Calibri"/>
              <a:buNone/>
              <a:defRPr b="1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/>
          <p:nvPr>
            <p:ph idx="2" type="pic"/>
          </p:nvPr>
        </p:nvSpPr>
        <p:spPr>
          <a:xfrm>
            <a:off x="6351421" y="3217068"/>
            <a:ext cx="19442430" cy="21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700"/>
              <a:buFont typeface="Calibri"/>
              <a:buNone/>
              <a:defRPr b="0" i="0" sz="1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None/>
              <a:defRPr b="0" i="0" sz="10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351421" y="28178525"/>
            <a:ext cx="19442430" cy="42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620837" y="33370838"/>
            <a:ext cx="755967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100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11071225" y="33370838"/>
            <a:ext cx="102616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23223538" y="33370838"/>
            <a:ext cx="755967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5450" lIns="390900" spcFirstLastPara="1" rIns="390900" wrap="square" tIns="195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620204" y="1433512"/>
            <a:ext cx="10660708" cy="61007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Calibri"/>
              <a:buNone/>
              <a:defRPr b="1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2669082" y="1433516"/>
            <a:ext cx="18114764" cy="30728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098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00"/>
              <a:buFont typeface="Arial"/>
              <a:buChar char="•"/>
              <a:defRPr b="0" i="0" sz="1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90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Char char="–"/>
              <a:defRPr b="0" i="0" sz="1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2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•"/>
              <a:defRPr b="0" i="0" sz="10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4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–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4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»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4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4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4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4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620204" y="7534278"/>
            <a:ext cx="10660708" cy="24628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  <a:def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1620837" y="33370838"/>
            <a:ext cx="755967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100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11071225" y="33370838"/>
            <a:ext cx="102616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23223538" y="33370838"/>
            <a:ext cx="755967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5450" lIns="390900" spcFirstLastPara="1" rIns="390900" wrap="square" tIns="195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0" type="dt"/>
          </p:nvPr>
        </p:nvSpPr>
        <p:spPr>
          <a:xfrm>
            <a:off x="1620837" y="33370838"/>
            <a:ext cx="755967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100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11071225" y="33370838"/>
            <a:ext cx="102616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23223538" y="33370838"/>
            <a:ext cx="755967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5450" lIns="390900" spcFirstLastPara="1" rIns="390900" wrap="square" tIns="195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620837" y="1441450"/>
            <a:ext cx="2916237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00"/>
              <a:buFont typeface="Calibri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1620837" y="33370838"/>
            <a:ext cx="755967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100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11071225" y="33370838"/>
            <a:ext cx="102616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23223538" y="33370838"/>
            <a:ext cx="755967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5450" lIns="390900" spcFirstLastPara="1" rIns="390900" wrap="square" tIns="195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1620203" y="1441850"/>
            <a:ext cx="29163646" cy="600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00"/>
              <a:buFont typeface="Calibri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1620201" y="8059343"/>
            <a:ext cx="14317416" cy="33587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Calibri"/>
              <a:buNone/>
              <a:defRPr b="1" i="0" sz="10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Calibri"/>
              <a:buNone/>
              <a:defRPr b="1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Calibri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b="1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b="1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b="1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b="1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b="1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b="1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1620201" y="11418092"/>
            <a:ext cx="14317416" cy="207442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2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•"/>
              <a:defRPr b="0" i="0" sz="10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4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–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175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604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–"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04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»"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604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•"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604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•"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604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•"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604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•"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16460809" y="8059343"/>
            <a:ext cx="14323040" cy="33587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Calibri"/>
              <a:buNone/>
              <a:defRPr b="1" i="0" sz="10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Calibri"/>
              <a:buNone/>
              <a:defRPr b="1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Calibri"/>
              <a:buNone/>
              <a:defRPr b="1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b="1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b="1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b="1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b="1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b="1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b="1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16460809" y="11418092"/>
            <a:ext cx="14323040" cy="207442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2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•"/>
              <a:defRPr b="0" i="0" sz="10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4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–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175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604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–"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04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»"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604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•"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604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•"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604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•"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604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•"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1620837" y="33370838"/>
            <a:ext cx="755967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100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11071225" y="33370838"/>
            <a:ext cx="102616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23223538" y="33370838"/>
            <a:ext cx="755967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5450" lIns="390900" spcFirstLastPara="1" rIns="390900" wrap="square" tIns="195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620837" y="1441450"/>
            <a:ext cx="2916237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00"/>
              <a:buFont typeface="Calibri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6379548" y="39696631"/>
            <a:ext cx="57145889" cy="1122723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990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2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–"/>
              <a:defRPr b="0" i="0" sz="10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74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175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175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»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175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175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75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175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64065506" y="39696631"/>
            <a:ext cx="57145889" cy="1122723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990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Char char="•"/>
              <a:defRPr b="0" i="0" sz="1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2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–"/>
              <a:defRPr b="0" i="0" sz="10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74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175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–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175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»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175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175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75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175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620837" y="33370838"/>
            <a:ext cx="755967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100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11071225" y="33370838"/>
            <a:ext cx="102616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23223538" y="33370838"/>
            <a:ext cx="755967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5450" lIns="390900" spcFirstLastPara="1" rIns="390900" wrap="square" tIns="195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20837" y="1441450"/>
            <a:ext cx="2916237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00"/>
              <a:buFont typeface="Calibri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20837" y="8401050"/>
            <a:ext cx="29162375" cy="23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098550" lvl="0" marL="457200" marR="0" rtl="0" algn="l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ts val="13700"/>
              <a:buFont typeface="Arial"/>
              <a:buChar char="•"/>
              <a:defRPr b="0" i="0" sz="1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906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Char char="–"/>
              <a:defRPr b="0" i="0" sz="1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2650" lvl="2" marL="1371600" marR="0" rtl="0" algn="l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•"/>
              <a:defRPr b="0" i="0" sz="10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4700" lvl="3" marL="182880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–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4700" lvl="4" marL="228600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»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4700" lvl="5" marL="274320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4700" lvl="6" marL="320040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4700" lvl="7" marL="365760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4700" lvl="8" marL="411480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620837" y="33370838"/>
            <a:ext cx="755967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5100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1071225" y="33370838"/>
            <a:ext cx="102616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b="0" i="0" sz="7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23223538" y="33370838"/>
            <a:ext cx="755967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5450" lIns="390900" spcFirstLastPara="1" rIns="390900" wrap="square" tIns="195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75"/>
              <a:buFont typeface="Calibri"/>
              <a:buNone/>
              <a:defRPr b="0" i="0" sz="51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3940175"/>
            <a:ext cx="32404049" cy="4124972"/>
          </a:xfrm>
          <a:prstGeom prst="roundRect">
            <a:avLst>
              <a:gd fmla="val 0" name="adj"/>
            </a:avLst>
          </a:prstGeom>
          <a:solidFill>
            <a:srgbClr val="BAE383">
              <a:alpha val="2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7183100" y="26856903"/>
            <a:ext cx="14859000" cy="2655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1075" spcFirstLastPara="1" rIns="91075" wrap="square" tIns="45350">
            <a:noAutofit/>
          </a:bodyPr>
          <a:lstStyle/>
          <a:p>
            <a:pPr indent="0" lvl="0" marL="0" marR="0" rtl="0" algn="just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referências devem ser feitas respeitando-se as normas definidas pela ABNT. Alinhado a esquerda, Letra 20)</a:t>
            </a:r>
            <a:endParaRPr/>
          </a:p>
          <a:p>
            <a:pPr indent="0" lvl="0" marL="0" marR="0" rtl="0" algn="just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Somente deverão ser apresentadas as referências citadas no referido pôster ou aquelas de maior relevância para o trabalho. Nas referências no texto citar o nome do autor e o ano da publicação. Ex.: (LIMA, 1980).  Somente citar as mesmas do resumo e na forma correta de citação, conforme instruções.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BACH, F.; DEBACH, D. Método de análise quantitativo.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Revista Ciência e Medicina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v.3, n.2, p. 221-234, 2000.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60362" y="4021138"/>
            <a:ext cx="31683326" cy="339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TÍTULO, CENTRALIZADO, TAMANHO 48, LETRAS MAIÚSCULAS, EM NEGRITO, IGUAL AO TÍTULO DO RESUMO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1" i="1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Calibri"/>
              <a:buNone/>
            </a:pPr>
            <a:r>
              <a:rPr b="0" i="0" lang="en-US" sz="26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SOBRENOME01, Fulano</a:t>
            </a:r>
            <a:r>
              <a:rPr b="0" baseline="3000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SOBRENOME02, Ciclano</a:t>
            </a:r>
            <a:r>
              <a:rPr b="0" baseline="3000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SOBRENOME VOLUNTÁRIO, Fulano</a:t>
            </a:r>
            <a:r>
              <a:rPr b="0" baseline="3000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SOBRENOMEORIENTADOR, Beltrano</a:t>
            </a:r>
            <a:r>
              <a:rPr b="0" baseline="3000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1*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Calibri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Calibri"/>
              <a:buNone/>
            </a:pPr>
            <a:r>
              <a:rPr b="0" baseline="3000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Instituto Federal de Educação, Ciência e Tecnologia do Rio Grande do Sul, Câmpus xxxxx. E-mail: primeiro autor@bolsista.com.br. *Orientador: orientador@campus.ifrs.edu.br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Calibri"/>
              <a:buNone/>
            </a:pPr>
            <a:r>
              <a:rPr b="0" baseline="3000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Universidade xxx.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647700" y="16706850"/>
            <a:ext cx="14859000" cy="2830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1075" spcFirstLastPara="1" rIns="91075" wrap="square" tIns="45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dimensões padrão do pôster serão de 90 cm de largura, com 100 cm de altura.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nono nononono o no nonono nono. O nono nononono o no nonono nono. Nono nononono o no nonono nono. O nono nononono o no nonono nono. O nono nononono o no nonono nono. O nono nononono o no nonono nono. Nono nononono o no nonono nono. O nono nononono o no nonono nono. O nono nononono o no nonono nono. O nono nononono o no nonono nono. Nono nononono o no nonono nono. O nono nononono o no nonono nono. 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647700" y="22177375"/>
            <a:ext cx="14859000" cy="1814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1075" spcFirstLastPara="1" rIns="91075" wrap="square" tIns="453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pôster deve necessariamente conter o seu conteúdo distribuído nos títulos secundários (Introdução, Objetivos, Materiais e métodos, Resultados, Considerações Finais e Referências).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diagramação atual é somente um exemplo de como poderá ser distribuído o conteúdo, porém, fica a critério do(s) autor(es) a organização/distribuição dos textos.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6735425" y="23668831"/>
            <a:ext cx="15044736" cy="41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1075" spcFirstLastPara="1" rIns="91075" wrap="square" tIns="45350">
            <a:noAutofit/>
          </a:bodyPr>
          <a:lstStyle/>
          <a:p>
            <a:pPr indent="10795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"/>
              <a:buFont typeface="Calibri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Xxxxxx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647700" y="9144000"/>
            <a:ext cx="15193962" cy="839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INTRODUÇÃO (LETRA 42)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504825" y="20666075"/>
            <a:ext cx="15192375" cy="84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MATERIAIS E MÉTODOS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647700" y="15192375"/>
            <a:ext cx="15193962" cy="839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6706850" y="9102725"/>
            <a:ext cx="15192375" cy="839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16616363" y="22611556"/>
            <a:ext cx="15192375" cy="84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CONSIDERAÇÕES FINAIS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6706850" y="25563091"/>
            <a:ext cx="15192375" cy="84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820737" y="10107611"/>
            <a:ext cx="14859000" cy="387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1075" spcFirstLastPara="1" rIns="91075" wrap="square" tIns="453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fonte a ser utilizada na dissertação dos tópicos - Arial de tamanho 28.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Deve-se deixar um recuo em cada parágrafo.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texto deve ser digitado em parágrafo simples, justificado.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Sobre o título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caixa de texto do título do trabalho, bem como dos autores devem ser colocadas de forma que fiquem centralizadas, no meio do pôster.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título e o nome dos autores deverão ser idênticos ao do resumo.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16800513" y="21036756"/>
            <a:ext cx="15073312" cy="701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628775" lvl="0" marL="16287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Figura 1.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Estrutura organizacional. (LETRA 20)</a:t>
            </a:r>
            <a:endParaRPr/>
          </a:p>
          <a:p>
            <a:pPr indent="-1628775" lvl="0" marL="16287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Fonte: FERREIRA, 1972. (se for o caso)</a:t>
            </a:r>
            <a:endParaRPr/>
          </a:p>
        </p:txBody>
      </p:sp>
      <p:pic>
        <p:nvPicPr>
          <p:cNvPr id="103" name="Google Shape;10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99028" y="18307842"/>
            <a:ext cx="5400029" cy="2459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16706850" y="10080625"/>
            <a:ext cx="14859000" cy="2830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1075" spcFirstLastPara="1" rIns="91075" wrap="square" tIns="453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o trabalho apresentar gráficos e/ou tabelas, estes devem aparecer neste quesito. Caso não haja, o espaço deve ser compensado com texto. É imprescindível que as tabelas e/ou gráficos utilizados possuam resolução alta, qualidade necessária para uma boa reprodução. No caso de utilização, a letra usada na legenda da tabela e/ou gráfico será Arial, tamanho 20. Tanto a tabela e/ou gráfico como a legenda dos mesmos devem estar centralizados.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Bla Bla Bla No nonono no no no o nono. </a:t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17356138" y="30136678"/>
            <a:ext cx="14895513" cy="731837"/>
          </a:xfrm>
          <a:prstGeom prst="rect">
            <a:avLst/>
          </a:prstGeom>
          <a:solidFill>
            <a:srgbClr val="C0EA7C"/>
          </a:solidFill>
          <a:ln>
            <a:noFill/>
          </a:ln>
        </p:spPr>
        <p:txBody>
          <a:bodyPr anchorCtr="0" anchor="t" bIns="45350" lIns="91075" spcFirstLastPara="1" rIns="91075" wrap="square" tIns="453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"/>
              <a:buFont typeface="Calibri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Agências de financiamento: 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Bolsista de Iniciação Científica do CNPq ou FAPERGS ou IFRS ou Bolsista de Extensão do IFRS (</a:t>
            </a:r>
            <a:r>
              <a:rPr b="1" i="0" lang="en-US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mencionar conforme indicado do edital ao qual o bolsista está vinculado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1093510" y="24915019"/>
            <a:ext cx="14859000" cy="663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1075" spcFirstLastPara="1" rIns="91075" wrap="square" tIns="45350">
            <a:noAutofit/>
          </a:bodyPr>
          <a:lstStyle/>
          <a:p>
            <a:pPr indent="1066800" lvl="0" marL="0" marR="0" rtl="0" algn="just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Observações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066800" lvl="0" marL="0" marR="0" rtl="0" algn="just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regra que a diagramação do conteúdo do pôster termine exatamente na última linha disponível nesse espaço.</a:t>
            </a:r>
            <a:endParaRPr/>
          </a:p>
          <a:p>
            <a:pPr indent="1066800" lvl="0" marL="0" marR="0" rtl="0" algn="just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adequação do espaço dependerá de gráficos e tabelas, que caso o aluno não utilize (a escolha do conteúdo é de livre escolha) serão substituídos por texto. As partes superior e inferior do pôster são padrão e irão bloqueadas, sendo que apenas no dois quadros de texto as modificações e a distribuição do conteúdo acontecerão. Dica: cuide sempre para que os títulos estejam centralizados e o texto nas divisões justificado, quando isso não ocorre há problemas na adequação dos parágrafos.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6781463" y="16017875"/>
            <a:ext cx="15073312" cy="400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0" lvl="0" marL="171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Tabela 1.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Sssssss. (LETRA 20)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16706848" y="17210163"/>
            <a:ext cx="15073312" cy="400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85950" lvl="0" marL="1885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Quadro 1.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Xxxx. (LETRA 20)</a:t>
            </a:r>
            <a:endParaRPr/>
          </a:p>
        </p:txBody>
      </p:sp>
      <p:graphicFrame>
        <p:nvGraphicFramePr>
          <p:cNvPr id="109" name="Google Shape;109;p13"/>
          <p:cNvGraphicFramePr/>
          <p:nvPr/>
        </p:nvGraphicFramePr>
        <p:xfrm>
          <a:off x="16849725" y="1303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{60B6B0EF-728B-4810-8179-C0304DA25957}</a:tableStyleId>
              </a:tblPr>
              <a:tblGrid>
                <a:gridCol w="3509950"/>
                <a:gridCol w="3511550"/>
                <a:gridCol w="3509950"/>
                <a:gridCol w="3509950"/>
              </a:tblGrid>
              <a:tr h="854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25"/>
                        <a:buFont typeface="Arial"/>
                        <a:buNone/>
                      </a:pPr>
                      <a:r>
                        <a:t/>
                      </a:r>
                      <a:endParaRPr sz="7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25"/>
                        <a:buFont typeface="Arial"/>
                        <a:buNone/>
                      </a:pPr>
                      <a:r>
                        <a:t/>
                      </a:r>
                      <a:endParaRPr sz="7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25"/>
                        <a:buFont typeface="Arial"/>
                        <a:buNone/>
                      </a:pPr>
                      <a:r>
                        <a:t/>
                      </a:r>
                      <a:endParaRPr sz="7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25"/>
                        <a:buFont typeface="Arial"/>
                        <a:buNone/>
                      </a:pPr>
                      <a:r>
                        <a:t/>
                      </a:r>
                      <a:endParaRPr sz="7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2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25"/>
                        <a:buFont typeface="Arial"/>
                        <a:buNone/>
                      </a:pPr>
                      <a:r>
                        <a:t/>
                      </a:r>
                      <a:endParaRPr sz="7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25"/>
                        <a:buFont typeface="Arial"/>
                        <a:buNone/>
                      </a:pPr>
                      <a:r>
                        <a:t/>
                      </a:r>
                      <a:endParaRPr sz="7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25"/>
                        <a:buFont typeface="Arial"/>
                        <a:buNone/>
                      </a:pPr>
                      <a:r>
                        <a:t/>
                      </a:r>
                      <a:endParaRPr sz="7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25"/>
                        <a:buFont typeface="Arial"/>
                        <a:buNone/>
                      </a:pPr>
                      <a:r>
                        <a:t/>
                      </a:r>
                      <a:endParaRPr sz="7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4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25"/>
                        <a:buFont typeface="Arial"/>
                        <a:buNone/>
                      </a:pPr>
                      <a:r>
                        <a:t/>
                      </a:r>
                      <a:endParaRPr sz="7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25"/>
                        <a:buFont typeface="Arial"/>
                        <a:buNone/>
                      </a:pPr>
                      <a:r>
                        <a:t/>
                      </a:r>
                      <a:endParaRPr sz="7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25"/>
                        <a:buFont typeface="Arial"/>
                        <a:buNone/>
                      </a:pPr>
                      <a:r>
                        <a:t/>
                      </a:r>
                      <a:endParaRPr sz="7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25"/>
                        <a:buFont typeface="Arial"/>
                        <a:buNone/>
                      </a:pPr>
                      <a:r>
                        <a:t/>
                      </a:r>
                      <a:endParaRPr sz="77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" name="Google Shape;110;p13"/>
          <p:cNvSpPr txBox="1"/>
          <p:nvPr/>
        </p:nvSpPr>
        <p:spPr>
          <a:xfrm>
            <a:off x="0" y="3671887"/>
            <a:ext cx="32404049" cy="217487"/>
          </a:xfrm>
          <a:prstGeom prst="rect">
            <a:avLst/>
          </a:prstGeom>
          <a:solidFill>
            <a:srgbClr val="4A9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0" y="33266063"/>
            <a:ext cx="32404049" cy="214313"/>
          </a:xfrm>
          <a:prstGeom prst="roundRect">
            <a:avLst>
              <a:gd fmla="val 16667" name="adj"/>
            </a:avLst>
          </a:prstGeom>
          <a:solidFill>
            <a:srgbClr val="4A9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215900" y="33628013"/>
            <a:ext cx="2520949" cy="630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Font typeface="Calibri"/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Realização</a:t>
            </a:r>
            <a:endParaRPr/>
          </a:p>
        </p:txBody>
      </p:sp>
      <p:sp>
        <p:nvSpPr>
          <p:cNvPr descr="data:image/jpeg;base64,/9j/4AAQSkZJRgABAQAAAQABAAD/2wCEAAkGBxIQERQUEBAVFhUUFxQWGBYUFxQVGRUXFBcYFhQXFhUYHSkgGBwnGxUYITMhJSkrLy4uFx8zODMsNygtLisBCgoKDg0OGxAQGywkICYyLCwwLCw0LCwsLCwtLCwvLCwsLCwsLCwsLCwsLCwsLCwsLCwsLCwsNCwsLCwsLCwsLP/AABEIAKIBOAMBEQACEQEDEQH/xAAbAAEAAgMBAQAAAAAAAAAAAAAABgcDBAUCAf/EAEYQAAEDAgIGBgQKCQMFAAAAAAEAAgMEERIhBQYxQVFhBxMicYGRFDJCoSNSYnOCkrGywdIXNFNUcpOi0fAzZPEVFkODwv/EABkBAQADAQEAAAAAAAAAAAAAAAACBAUDAf/EADARAQACAQMCAwcEAgMBAAAAAAABAgMEERIhMRNBYRQiMlFxoeFSgZGx0fAjQsEz/9oADAMBAAIRAxEAPwC8UBAQEBAQEBAQEBAQEBAQEBAQEBAQEBAQEBAQEBAQEBAQEBAQEBAQEBAQEBAQEBAQEBAQEBAQEBAQEBAQEBAQEBAQEBAQEBAQEBAQEBAQEBAQEBAQEBAQEGOeXA0uIJDQTZoubDbYbzyXkztG7yZ2jdqUmmIZWh8T8TTvbn/weSjXJW0bwjXJW0bwzems5+S95Q95Qems5+ScoOUHprOfknKDlB6azn5Jyg5Qems5+ScoOUHprOfknKHvKD01nPyTlDzlB6azn5Jyg5Q+isaePknKHvKHurqGxMc95s1gLiduQFzkvbWiI3kmYiN5ZGOBAINwcwRvB2FevX1AQEBAQEBAQEBAQEBAQEBAQEBAQEBAQEBAQEFVa5UMujqrrqZxZHMScvVD9r2ObsIO0d5tsWbnrOK/KvaWbnrOK/KvaW9oXXaOSzakCN3xh6h797fG45qdNTE9LdE8epieluiVtcCAQQQcwRmCOIKsrT6gICAgICDcoIb9o+H91OseaVYaOs014JgNgjk88BUMs+7KGWfdlw+jLT3WxmmkPbiF2X9qPh9E5dxHBcdJl3jhPl/TjpMu8cJ8k5VxcEBAQEBAQEBAQEBAQEBAQEBAQEBAQEBAQEBBztYNEtrIHxPyxC7XfFePVd5+64XPLji9ZrLnkxxevGVGVdO6J7o5BZzCWuHAhY8xMTtLHmJidpb2h9Oz0p+Cf2d7HZtPhuPMKdMlqdk6ZbU7J7oTWuCos1x6uQ+y45E/JdsPdkVdx5639JXceetunaXeXZ3EBAQe4Yy4gBexG72I3dCokEbbDuH91OZ2hKZ2hwNMfq83zUn3SuN/hlxyfDKptG1z6eVksZs5hBHPiDyIuPFZlLTWYtDMpaazEwvTROkWVMLJYz2Xi/MHYWnmDceC2KXi9eUNml4vWLQ3FNIQEBAQEBAQEBAQEBAQEBAQEBAQEBAQEBAQEFe9J+gbgVUYzFmygbxsY/w2HlbgqOrxf94/dR1eL/vH7q4VBQEEj1c1mnieyNx6yNzmts+924iB2Xbd+w3Hcu+LNasxHeFjFmtExHdZa0GgICDo0cWFtztPuC6VjZOI2aVRLidfy7lCZ3Rmd3P0x+rzfNSfdKhf4Zc7/DKnVlMpNOjbT3UzejyH4OY9m/sybAPpbO8Direly8bcZ7T/AGt6XLxnjPaf7WqtJpCAgICAgICAgICAgICAgICAgICAgICAgICAgxzwtka5jwC1wLSDsIIsQV5MRMbS8mImNpUdrLod1HUPiNy31mOPtMPqnvGw8wVj5cc47cWPlx+HbZy1zc2zoz/Xi+cj++FKvxR9Y/tOnxR9YXKtVqiDYo4cTs9gUqxu9rDNXzeyPFe2nyStLRUEGnpj9Xm+ak+6VG/wyhf4ZU6FlMp9B4Zd25BdGpWnfTKYFx+FjsyTmbZO7nDPvuNy1sGXxK+rWwZfEr6pAu7uICAgICAgICAgICAgICAgICAgICAgICAgICCM6+aA9Lp7sF5YruZxcPaZ4gZcwFX1OLnXeO8K+oxc69O8KcWUymzoz/Xi+cj++FKnxR9Y/tOnxR9YXKtVqvrRfIIOmAImf5mV17Q6docxzrm53rm5vi8Gnpj9Xm+ak+6VG/wyhk+GVOrKZQg7OqemzRVDZDfA7syDiw77cQc/Mb11w5PDtv5ebthyeHbfyXdG8OALSCCAQRsIOwhbDXekBAQEBAQEBAQEBAQEBAQEBAQEBAQEBAQEBAQVH0iaB9Gn61g+CmJPJsm1zfH1h48Fl6rFwtvHaf7ZmqxcLbx2lG9Gf68Xzkf3wuFfij6wr0+KPrC5lqtZuUEPtHw/EqdY80qx5sdbNiNhsH2ry0lpayiiIPE0Qe1zXC4cC0jZkRY5hJjeNnkxvG0oFprUmRl3Uxxt+IbYx3HY73HvVLJppjrVSyaaY61RN7C0kOBBGRBuCDwIOxVVZ5R4s7oy09jYaWQ9qMXjvvZvb9EnyI4LQ0mXeOE+TR0mXeOEp2rq4ICAgICAgICAgICAgICAgICAgICAgICAgICDn6d0W2rgfC/2hkfiuGbXDuP4qGSkXrNZQyUi9ZrKlYKZ8NUyOQWeyZjXDmHjZy3g8CsiImLxE/P/ANZMVmt4ifnC44YsTrf5ZasRu1YjdvVUuBthtOQ5BTmdoSmdnNXNAQEBAQc7S+hIKofCs7W57cnDx3jkbhc74637ud8db90C03qnPT3cwdbHxaO0B8pn4i/gqeTBavWOsKWTBavbrDj6PrXwSsljNnMOIfiDyIuDyK41tNZi0OVbTWYmF6aH0kyqhZNHseNm9pGTmnmDcLZx3i9YtDYpeL15Q3VNMQEBAQEBAQEBAQEBAQEBAQEBAQEBAQEBAQEEI170Dilhqoxm2SJsoG9uMBr/AA2HkRwVPUYt7RePTdU1GL3ovHzhL6WPA252nM8laiNoWYjZoTy4iT5dyhM7ozO7GvHggICAgICDhaa1WgqbuA6uQ+2wCxPym7D35HmuOTBW3XtLjkwVv17S09UOv0dP1NQLwTEBsjc2Nk2NufZxZCx34VDByxW427T/AH+UMPLFbjbtP9rEV9eEBAQEBAQEBAQEBAQEBAQEBAQEBAQEBAQEBB8IvtQCEHzqxwHkmzzaDqxwHkmxtB1Y4DyCbGx1Y4DyCbGx1Y4DyTY2OrHAeQTY2OrHAeQTY2OrHAeQTY2OrHAeQTZ6+OiaRYtFjyC82ebQ9r16ICAgICAgICAgICAgICAgICAgICAgICAgICAgICAgICAgICAgICAgICAgICAgICAgICAgICAgICDS01V9RTzSfEje4d4aSPfZQyW41mUMluNZlT9Np/SMhwxzzvda9mXcbDabAXWXGXLPSJllxlyz0iZlt+m6Y/3n8uT8qlzz+v8AH4S5Z/X7t/QE+lJKmFspqhGXgvL2Pa3C3tEElthcC3ip4rZpvETvs6Y5zTeIndaa0miqPWfXGeSpf6NO5kTew3CRZ2Ha/wATs5WWXl1FptPGejMy6i0292eiUdGml5aiOcTSOe5jmkF2ZDXiwHmw+as6TJNonlO6xpck2ieUpora2rfpF1gnhqWxwTOYGxguwm13OcdvgB5qhqstq32rOyhqstq32rLhxaQ0s9ocw1bmuFw5rHkEHYQQ2xC4RfPMbxu4xfPMbxu8nWbSVO4dZLK07cMzNo7ntvbuTxs1Z6zP7vPGy1nrM/uszVLTwrqcSEBr2kse0bA4WNxyIIPu3LQw5fEru0MOXxK7oNrxrJUMrZGQzvYyMMbZpsL4cTj/AFW8FT1Ga0ZJisqmozWjJMRLntrtLkAj0wg5giOQ3H1VDnn9f4/Dnzz+r76bpj/efy5Pypzz+v8AH4OWf1+6d6gmqdA91YZcZkIaJQWkNDRuIG0k+Su6bnNZm/3XdNz473+6Fa06zVQrJ2w1D2sa/A1rTkMIDXW+kCqebNfnMRKpmzX5zESw+m6Y/wB5/Lk/KvOef1/j8I8s/r92I6y6Sp3DrJZWnbhmYMx3Pbe3cvPGzVnrM/u88bLWesz+6y9UNP8Ap0GMgNe04XgbL2uC3kQftG5aGDL4ld/NoYMviV383vWfWKKhjxP7T3XwRg2LiNpPBo3lM2aMcdXuXNGOOqtajWXSNa8tidJ/BTgjCObm9rxJVCc2XJO0fZnzmy5J2j7PE79K0oxyPqmj4znve0fxXJaPFeT41Os7/wBvJ8anWd0u1J10dUvEFTbrDfA8CwfbMtI2B1s8sjy32tPqJtPG3da0+o5Txt3TOqnbGxz3mzWNLnHgGi5KtzMRG8rczERvKptJ631tZLgpi9jXEhkcQ7ZHFzhne2eVgPesy2oyZJ2r09IZltRkyTtX7MFQzS1MOse6qa0Zlxkc8Dm4YiAO9RmM9Os7/wA7vJjPTrO6V6ja5PqHiCpsXkEseABjsLlrgMsVrm422PjZ0+om08bLOn1E2njbunSurggICAgICAgICAgivSVV9XQubfOV7GDzxn3MKrau22P6q2qttj+qJdGUsMc0sk0sbLMDG9Y9rb43XdbEc/UHmqukmsWmZlW0k1i0zMrG/wCvUn73B/Nj/ur/AItP1R/K/wCLT5w2KSvhmv1M0cmG18D2vte9r4TlsPkpVvW3ad3tbVt2lGukbTno9P1TDaSe7ctrWe27lwHeeCr6rLxrtHeVfVZONdo7yiGgdWsdDU1Mjf8Axv6oH5Hae/8Apwj6Sq48O+O15+XRWx4d8drz+za6KajDUys+PFi8WOH4PKlo52vMeiWjn35haa0mio/W6pM9dOW5/CFg+haMe9vvWPntyyTsx808sk7Lo0fTCGKOMbI2MYO5rQPwWtWvGIiGtWvGIhX/AEq6Sif1ULCHPY5znWscAIsGk7idtvkjkqWsvE7VhS1l4nasOh0U05bTSvOx8mXMMaAT5kjwU9HHuTPqno492ZV7Wzioqnvc6zZZiS45AMc/aeQb9io2nneZnzlRtPK+8+crhbrRQgWFXDl8oLU8fF+qGr4+P5w+/wDdVD+9w/XCe0Yv1QePj/VDqTTBrC8nJrS49wF11mdo3dJnaN1HaBiNTWwh22SYPd59Y/3ArHxe/eN/OfyyMUcskfVebngbSFsthXHSfpmGVscMbmvex5e4tIIaMJbhuN5ve3yVn6vJWdqwoavJWdqw3OiancIZ5D6rntaPoA4iPrW8FPRR7sylo492ZQ7TNa/SNaSw36x4jiB2Bl7N7h7R7yql7TlydP2/37qt7TlydPPst/QuiYqSJscTchtdve7e5x3n/hauPHFI2hqY8cUjaG7IwOBDgCCCCDmCDtBCnMbp7IRS9HbY5xK2pc0NkxsaGDsgOxNaXF2eWWzNU66SItvupxpIi28SketdO6WiqGMF3GN1gNptnYd9rLvmiZxzELGaJmkxCp9T9NtoqgSvYXNLSw2tcBxBxNvt9XZzWZgyRjtyZmDJGO28rd0bpemrGHqZGvBHabvAO5zDmPELUpkpkjpLTpkreOkuFo7o/p4JWStmmxRuDmi8dsjsPYuRu2rjXSVraLRM/b/DjXSVraJiZS5WloQEBAQEBAQEBAQVz0tVedPEPlyH3Nb/APSoa23aqhrbdocTQOpU1ZCJmSMa1xcAHYr9k2JyHEFccemtkryiXLHprXry3dD9GdR+3i8n/wBl09it84T9it80q1S0H/02GYzSMNzjc4XAaxjd9+HaPirOHF4NZ5Ss4cXhVneVa6V0kK6sMk7zHG5wF7OcY4mnIANBN7X8XLPvfxL727f+M+94yX3t0j/xYTtbtGCAwtmszAYwOqnsG4cIHqcFe9ow8eMT9p/wve0YePGJ+0/4QTUCo6uvgv7WJh+kw2/qsqWmnbJCnpp2yQuSsnEcb3nYxrnHuaCT9i1pnaN2rado3ULRU8tRKGxtLpXkkAEAk5uJuSANhKxaxa09O7FrFrTtHd3nasaVdkY5T3zMP2vXbwc/yn+fy7eDm+U/z+W5oro6qXuHpBbEzfYh7+4Adkd9/AqVNJeZ97pCdNJefi6J7pXBRUEgiGFsUTgwcyLNz4lx281evtjxzt5Qu32x4528oVHq1oV1bMIWvwdlzi4jFYNsNlxvICy8WPxLcYZmLH4luMJX+jB/723+Wfzqz7FP6vt+Vn2Kf1fb8vcPRk4OaXVTS0EEjqyLgHMXx7wvY0U79Z+35I0XXv8AZKdeavqqCc73N6sf+whn2OJ8FY1FuOOf97rOotxxyqjQGgpa57mQlgLW4iXlwFrgAXAOefuKzceK2Sdqs3HinJO0PesGrM9FhM7Wlrsg9hxNva9swCDbPZuPBMmC2P4oMmC2P4nX1N1RirW43VBAabPjY2zhw7RNrEbwOO8Ltg08ZI3mf2dcGCMkbzP7LHroG01FK2Foa2OGTCBus0nzvndX7RFaTEfJftEVpMR8lWdHsYOkIL7usI7xG63+clm6aP8Akj/fJm6aP+SP98ls6cfI2mmMIJk6t+AN24iLNt4kFaeSZ4Tx7tPJvwnj3VPOzS0bS57qtrWgkuL5LADaTmsyYzRG87s2YzRG87t7UOuqZ62Nr6mZzGh73NdI8ggCwuCc+05qnp7WtkiJmU9Na1skbzK13OA2my02kiOsGocFSTJC7qpHZmwuxxOdy3cTxHkVVyaWt+tekquTS1v1jpKvtL6CqtHvDngtz7Esbja/JwsWm2423qjfFfHO8/yo3xXxzvP8rA6PdZH1bHxzm8kYBDtmNpyzA3gjbzCvabNN4mLd4XtNmm8TFu8JgrS0ICAgICAgICAgIKc6RqrrK+ThG1kfkMZ97ysrVW3yT6MrVW3ySs7Vak6mjp2HaI2k/wAThid7yVo4a8ccQ0cNeNIh1V0dEA6UNOYWiljOb7OktuaPVb4kX7gOKo6vJtHCP3UtXl2jhDlar6i+lQCaWV0eMnAGgG7RkHG/E38LcVzw6bnXlMueHS868pl1/wBGUX7zJ9Vq6+xV+cuvsVfnKEFnodda+UE4zOV2seMz3t+1U5jw8n0lT/8Ank+krS1/quroJuLw2MfTcA7+m60tTbbHP8NHU22xyhXRbS46t790cZ+s8gD3Byp6Ou99/lCpo673mfktdabSEEQ6UKrBRYP2sjG+DbvP3Aqusttj2+arq7bY9vmh2omnKeifK+fFdzWtbhbiyuS++fJvkqumyVxzM2VdPkrjmZsmP6RaLhL9QfmVr2vH6rXteP1ZqPXyklkZGwS4nua0dgbXGwvnsUq6qlp2jdKuqpado3c7pYq8MEMd/XkLu8Rt/u9q56y3uxDnrLe7EMfRLS2jnlt6z2sHcxuI+9/uXmir0mzzRV6TKWax6LFXTSRZXc3sk7njNh8wPC6s5ac6TVZy050mqqNS9LGjq248mPPVSA7rmwJ/hd7rrMwZOF+v0lm4MnC/X6LmniD2ua7Y4Fp7iLFa0xv0asxvGyjrS6NrBcfCQPuL5B7bWv3OaT5rH97Ff1hke9iv9FjU3SHROaC8yMdvaWF2fItuCr8avHt1Xo1eOY6uBrZr1HUQPggjfZ9gXvs2wBBNmi972tnbauObUxas1rDjm1UWrxrDL0S0l3TykZAMjB7yXOHub5poq9Zl7oq95c/pS0cW1TZS3sysaL29pmRF+6x8+ChrKe/ynzc9ZTa/L5uzqxr5Tx08cVRiY6NoZcNLmuDRZpyzBsBuXXDqqRWIt5O2LVVisRbyaOu+uUNVAYKdrnYi0ue4YQA0hwDQc73A8FDUait68aoajUVvXjVtdFGjXjrZ3CzXARs+VY3eRyvYefBT0dJ62S0dJ62WGry8ICAgICAgICAgIInXagUs0r5HyTYpHOee0y13G9h2Nm5VraSlpmZ3VraWlp3ndKwLKysvqCKV+oVNPK+WSWcue4uPaYPAdjIAWHcFWtpaWmZmZVraWlpmZmUoijDGhrQA1oAAGwACwAVmI26LMRt0e0EW0tqJTVMr5XvlDpCCQ1zANgbkC08FWvpaXmZnfqrX0tLzMzv1dTTugY6yJsUr5A1rg67C0EkAtFyWniV0yYovG0uuTFGSNpY9XdW4aHH1Jeesw3Ly0ns3sBYD4xTFhrj32eYsNce+zsrq6iDjaxauRV2ATPkAjxEBhaLl1tt2nh7yuWXDXJtu5ZcMZNt3F/RtSftJ/rR/kXH2PH6uXsdPU/RtSftJ/rR/kT2PH6nsdPVtaL1EpqeZkrHylzDcBzmEXsRmA0cVKmlpW0WjdKmmpW3KN25rDqtDXOY6Z8gwAgBhaBmbk5tOeQ8lPLgrkmJlLLgrkneW7oPREdHCIoi4tBcbuIJJcbm5AHd4KePHFK7QnjxxSvGHQU00T0hqBSzSvkc6VpkcXENcwC7szYFh35+KrW0lLTMq1tLS0zPVKKeLAxrcRdhAF3WubC1zberERtGyxEbQ5+m9AU9YAJ2XI9V4OFze5w3cjcKGTFXJ8UIZMVcnxIy/oygvlUSgcCGH32Vb2KvzlX9jr85b+j+j+jiN3h8pH7R2X1WgA+N10rpMcd+qddJjjv1SeCFrGhrGhrRkGtAAHcBsViIiOkLEREdIY66ijnYY5mB7DtDvcRwPMLy1YtG0vLVi0bSiNV0a0zjeOWVg4Xa4DuuL+ZVWdHTymVadHTymWWg6OqSMgyOklt7LiGt8Q0AnzXtdHSO+8va6Skd+qXxRhoDWgAAAAAWAA2AAbFaiNui1EbPS9BAQEBAQEBAQEBAQEBAQEBAQEBAQEBAQEBAQEBAQEBAQEBAQEBAQEBAQEBAQEBAQEBAQEBAQEBAQEBAQEBAQEBAQEBAQEBAQEBAQEBAQEBAQEBAQEBAQEBAQEBAQEBAQEBAQEBAQEBAQEBAQEBAQEBAQEBAQEBAQEBB//9k=" id="113" name="Google Shape;113;p13"/>
          <p:cNvSpPr txBox="1"/>
          <p:nvPr/>
        </p:nvSpPr>
        <p:spPr>
          <a:xfrm>
            <a:off x="155575" y="-136525"/>
            <a:ext cx="277811" cy="277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Meus Documentos\Jobs\ifrs_campus_ibiruba\Identidade Visual\Horizontal-01.png" id="114" name="Google Shape;11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8146" y="32287050"/>
            <a:ext cx="7414753" cy="497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450497" y="586842"/>
            <a:ext cx="8496944" cy="2437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 rotWithShape="1">
          <a:blip r:embed="rId6">
            <a:alphaModFix/>
          </a:blip>
          <a:srcRect b="32931" l="15056" r="11088" t="33003"/>
          <a:stretch/>
        </p:blipFill>
        <p:spPr>
          <a:xfrm>
            <a:off x="2971361" y="360290"/>
            <a:ext cx="9342232" cy="2890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