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304" r:id="rId3"/>
    <p:sldId id="306" r:id="rId4"/>
    <p:sldId id="307" r:id="rId5"/>
    <p:sldId id="305" r:id="rId6"/>
    <p:sldId id="261" r:id="rId7"/>
    <p:sldId id="308" r:id="rId8"/>
    <p:sldId id="302" r:id="rId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0F0"/>
    <a:srgbClr val="FCF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64" autoAdjust="0"/>
  </p:normalViewPr>
  <p:slideViewPr>
    <p:cSldViewPr snapToGrid="0">
      <p:cViewPr varScale="1">
        <p:scale>
          <a:sx n="143" d="100"/>
          <a:sy n="14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23EA8153-FA0D-4567-B612-097BE51EB0E1}" type="datetime1">
              <a:rPr lang="de-DE" sz="800" smtClean="0"/>
              <a:t>22.03.2017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95BC8A2-6DC3-4ACD-A374-BAFE1684372B}" type="datetime1">
              <a:rPr lang="de-DE" smtClean="0"/>
              <a:t>22.03.2017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5433E71-67B5-4DEA-9517-E30C091F2FCA}" type="datetime1">
              <a:rPr lang="de-DE" smtClean="0"/>
              <a:t>22.03.2017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5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4"/>
            <a:ext cx="2814039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82226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368192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3763311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6972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>
                <a:solidFill>
                  <a:schemeClr val="bg1"/>
                </a:solidFill>
              </a:rPr>
              <a:t>Thank you!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3960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e-mail</a:t>
            </a:r>
            <a:r>
              <a:rPr lang="de-DE" dirty="0"/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phone </a:t>
            </a:r>
            <a:r>
              <a:rPr lang="de-DE" dirty="0"/>
              <a:t>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/>
              <a:t>fax </a:t>
            </a:r>
            <a:r>
              <a:rPr lang="de-DE" dirty="0"/>
              <a:t>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84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/>
              <a:t>Thank</a:t>
            </a:r>
            <a:r>
              <a:rPr lang="de-DE" sz="2000" b="1" baseline="0"/>
              <a:t> you!</a:t>
            </a:r>
            <a:endParaRPr lang="de-DE" sz="2000" b="1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204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phone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fr-FR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University</a:t>
            </a:r>
            <a:r>
              <a:rPr lang="de-DE" baseline="0">
                <a:solidFill>
                  <a:schemeClr val="bg1"/>
                </a:solidFill>
              </a:rPr>
              <a:t> of</a:t>
            </a:r>
            <a:r>
              <a:rPr lang="de-DE">
                <a:solidFill>
                  <a:schemeClr val="bg1"/>
                </a:solidFill>
              </a:rPr>
              <a:t>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410400" y="1506972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>
                <a:solidFill>
                  <a:schemeClr val="bg1"/>
                </a:solidFill>
              </a:rPr>
              <a:t>Thank you!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79525"/>
            <a:ext cx="3780000" cy="17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en-US"/>
              <a:t>1/20/2016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76" r:id="rId5"/>
    <p:sldLayoutId id="2147483680" r:id="rId6"/>
    <p:sldLayoutId id="2147483664" r:id="rId7"/>
    <p:sldLayoutId id="2147483665" r:id="rId8"/>
    <p:sldLayoutId id="2147483677" r:id="rId9"/>
    <p:sldLayoutId id="2147483678" r:id="rId10"/>
    <p:sldLayoutId id="2147483679" r:id="rId11"/>
    <p:sldLayoutId id="2147483684" r:id="rId12"/>
    <p:sldLayoutId id="2147483685" r:id="rId13"/>
    <p:sldLayoutId id="2147483682" r:id="rId14"/>
    <p:sldLayoutId id="2147483681" r:id="rId15"/>
    <p:sldLayoutId id="2147483683" r:id="rId16"/>
    <p:sldLayoutId id="2147483666" r:id="rId17"/>
    <p:sldLayoutId id="2147483667" r:id="rId18"/>
    <p:sldLayoutId id="2147483686" r:id="rId19"/>
    <p:sldLayoutId id="2147483687" r:id="rId20"/>
    <p:sldLayoutId id="2147483688" r:id="rId21"/>
    <p:sldLayoutId id="2147483689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38" t="319" r="-74838" b="319"/>
          <a:stretch/>
        </p:blipFill>
        <p:spPr/>
      </p:pic>
      <p:pic>
        <p:nvPicPr>
          <p:cNvPr id="4" name="Bildplatzhalt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5550" y="1407600"/>
            <a:ext cx="9132899" cy="3681925"/>
          </a:xfrm>
        </p:spPr>
      </p:pic>
      <p:sp>
        <p:nvSpPr>
          <p:cNvPr id="20" name="Textplatzhalter 19"/>
          <p:cNvSpPr>
            <a:spLocks noGrp="1"/>
          </p:cNvSpPr>
          <p:nvPr>
            <p:ph type="body" sz="quarter" idx="13"/>
          </p:nvPr>
        </p:nvSpPr>
        <p:spPr>
          <a:xfrm>
            <a:off x="954000" y="649575"/>
            <a:ext cx="3561913" cy="483423"/>
          </a:xfrm>
        </p:spPr>
        <p:txBody>
          <a:bodyPr/>
          <a:lstStyle/>
          <a:p>
            <a:r>
              <a:rPr lang="en-US" dirty="0"/>
              <a:t>Flight Mechanics and Controls Lab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iFR Modelling</a:t>
            </a:r>
            <a:br>
              <a:rPr lang="de-DE" dirty="0"/>
            </a:br>
            <a:r>
              <a:rPr lang="de-DE" dirty="0"/>
              <a:t>Framework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5322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it for?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88707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Change of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Forces</a:t>
            </a:r>
          </a:p>
          <a:p>
            <a:pPr lvl="1"/>
            <a:r>
              <a:rPr lang="de-DE" dirty="0"/>
              <a:t>Moments</a:t>
            </a:r>
          </a:p>
          <a:p>
            <a:pPr lvl="1"/>
            <a:r>
              <a:rPr lang="de-DE" dirty="0"/>
              <a:t>Inertia </a:t>
            </a:r>
            <a:r>
              <a:rPr lang="de-DE" dirty="0" err="1"/>
              <a:t>matrix</a:t>
            </a:r>
            <a:endParaRPr lang="de-DE" dirty="0"/>
          </a:p>
          <a:p>
            <a:pPr lvl="1"/>
            <a:r>
              <a:rPr lang="de-DE" dirty="0"/>
              <a:t>Position </a:t>
            </a:r>
            <a:r>
              <a:rPr lang="de-DE" dirty="0" err="1"/>
              <a:t>vectors</a:t>
            </a:r>
            <a:r>
              <a:rPr lang="de-DE" dirty="0"/>
              <a:t>, etc.</a:t>
            </a:r>
          </a:p>
          <a:p>
            <a:r>
              <a:rPr lang="de-DE" dirty="0"/>
              <a:t>Handling multiple bodies with several degrees of freedom</a:t>
            </a:r>
          </a:p>
          <a:p>
            <a:r>
              <a:rPr lang="de-DE" dirty="0"/>
              <a:t>Calculating time derivatives and jacobians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… when forming equations of motion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of Error</a:t>
            </a:r>
          </a:p>
        </p:txBody>
      </p:sp>
    </p:spTree>
    <p:extLst>
      <p:ext uri="{BB962C8B-B14F-4D97-AF65-F5344CB8AC3E}">
        <p14:creationId xmlns:p14="http://schemas.microsoft.com/office/powerpoint/2010/main" val="8502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 creation of equations of motion for dynamic </a:t>
            </a:r>
            <a:r>
              <a:rPr lang="de-DE" dirty="0" err="1"/>
              <a:t>mechanic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forces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moments</a:t>
            </a:r>
            <a:r>
              <a:rPr lang="de-DE" dirty="0"/>
              <a:t> in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inertial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de-DE" dirty="0" err="1"/>
              <a:t>Defining</a:t>
            </a:r>
            <a:r>
              <a:rPr lang="de-DE" dirty="0"/>
              <a:t> ‚</a:t>
            </a:r>
            <a:r>
              <a:rPr lang="de-DE" dirty="0" err="1"/>
              <a:t>small</a:t>
            </a:r>
            <a:r>
              <a:rPr lang="de-DE" dirty="0"/>
              <a:t>‘ </a:t>
            </a:r>
            <a:r>
              <a:rPr lang="de-DE" dirty="0" err="1"/>
              <a:t>bodies</a:t>
            </a:r>
            <a:r>
              <a:rPr lang="de-DE" dirty="0"/>
              <a:t> - </a:t>
            </a:r>
            <a:r>
              <a:rPr lang="de-DE" dirty="0" err="1"/>
              <a:t>handling</a:t>
            </a:r>
            <a:r>
              <a:rPr lang="de-DE" dirty="0"/>
              <a:t> large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… of the iFR Modelling Framework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Purpose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915635" y="4207541"/>
                <a:ext cx="7312729" cy="697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de-DE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35" y="4207541"/>
                <a:ext cx="7312729" cy="697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68000" y="3671192"/>
            <a:ext cx="5586517" cy="3721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D‘Alembert‘s</a:t>
            </a:r>
            <a:r>
              <a:rPr lang="de-DE" sz="1600" dirty="0"/>
              <a:t> </a:t>
            </a:r>
            <a:r>
              <a:rPr lang="de-DE" sz="1600" dirty="0" err="1"/>
              <a:t>principle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form </a:t>
            </a:r>
            <a:r>
              <a:rPr lang="de-DE" sz="1600" dirty="0" err="1"/>
              <a:t>of</a:t>
            </a:r>
            <a:r>
              <a:rPr lang="de-DE" sz="1600" dirty="0"/>
              <a:t> Lagrange:</a:t>
            </a:r>
          </a:p>
        </p:txBody>
      </p:sp>
    </p:spTree>
    <p:extLst>
      <p:ext uri="{BB962C8B-B14F-4D97-AF65-F5344CB8AC3E}">
        <p14:creationId xmlns:p14="http://schemas.microsoft.com/office/powerpoint/2010/main" val="106247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use it?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92405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endParaRPr lang="de-DE" dirty="0"/>
          </a:p>
          <a:p>
            <a:pPr lvl="1"/>
            <a:r>
              <a:rPr lang="de-DE" dirty="0"/>
              <a:t>Coordinate systems</a:t>
            </a:r>
          </a:p>
          <a:p>
            <a:pPr lvl="1"/>
            <a:r>
              <a:rPr lang="de-DE" dirty="0"/>
              <a:t>Transformations</a:t>
            </a:r>
          </a:p>
          <a:p>
            <a:pPr lvl="1"/>
            <a:r>
              <a:rPr lang="de-DE" dirty="0"/>
              <a:t>Generalized coordinates</a:t>
            </a:r>
          </a:p>
          <a:p>
            <a:pPr lvl="1"/>
            <a:r>
              <a:rPr lang="de-DE" dirty="0"/>
              <a:t>System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bodies</a:t>
            </a:r>
            <a:r>
              <a:rPr lang="de-DE" dirty="0"/>
              <a:t>, </a:t>
            </a:r>
            <a:r>
              <a:rPr lang="de-DE" dirty="0" err="1"/>
              <a:t>forces</a:t>
            </a:r>
            <a:r>
              <a:rPr lang="de-DE" dirty="0"/>
              <a:t>, </a:t>
            </a:r>
            <a:r>
              <a:rPr lang="de-DE" dirty="0" err="1"/>
              <a:t>moments</a:t>
            </a:r>
            <a:endParaRPr lang="de-DE" dirty="0"/>
          </a:p>
          <a:p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Simulate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Modelling the system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de-DE" dirty="0"/>
            </a:br>
            <a:r>
              <a:rPr lang="de-DE" dirty="0"/>
              <a:t>DEMO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8612188" y="5418138"/>
            <a:ext cx="531812" cy="125412"/>
          </a:xfrm>
        </p:spPr>
        <p:txBody>
          <a:bodyPr/>
          <a:lstStyle/>
          <a:p>
            <a:r>
              <a:rPr lang="en-US"/>
              <a:t>1/20/2016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5418138"/>
            <a:ext cx="6048375" cy="125412"/>
          </a:xfrm>
        </p:spPr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920163" y="5418138"/>
            <a:ext cx="223837" cy="125412"/>
          </a:xfrm>
        </p:spPr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9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Pfaffenwaldring 27, 70569 Stuttgart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Pascal Groß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68548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66670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Flight Mechanics and Controls Lab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pascal.gross@ifr.uni-stuttgart.de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Flight Mechanics and Controls Lab</a:t>
            </a:r>
            <a:endParaRPr lang="de-DE" dirty="0"/>
          </a:p>
        </p:txBody>
      </p:sp>
      <p:pic>
        <p:nvPicPr>
          <p:cNvPr id="10" name="Bildplatzhalt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286" t="-160155" r="-63286" b="-160155"/>
          <a:stretch/>
        </p:blipFill>
        <p:spPr>
          <a:xfrm>
            <a:off x="396000" y="2124000"/>
            <a:ext cx="1440000" cy="1440000"/>
          </a:xfrm>
        </p:spPr>
      </p:pic>
    </p:spTree>
    <p:extLst>
      <p:ext uri="{BB962C8B-B14F-4D97-AF65-F5344CB8AC3E}">
        <p14:creationId xmlns:p14="http://schemas.microsoft.com/office/powerpoint/2010/main" val="465573989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versitaet_Stuttgart_Color">
      <a:dk1>
        <a:srgbClr val="3E444C"/>
      </a:dk1>
      <a:lt1>
        <a:sysClr val="window" lastClr="FFFFFF"/>
      </a:lt1>
      <a:dk2>
        <a:srgbClr val="3E444C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Univers for UniS 65 Bold Rg"/>
        <a:ea typeface=""/>
        <a:cs typeface=""/>
      </a:majorFont>
      <a:minorFont>
        <a:latin typeface="Univers for UniS 55 Roman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FR Vorlage International_16zu10.potx" id="{1144861A-830A-4BAA-BEDD-D3F0099713FB}" vid="{BF120082-DB9F-49AF-90BB-A2921D63B8AC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IFR Vorlage International_16zu10</Template>
  <TotalTime>0</TotalTime>
  <Words>268</Words>
  <Application>Microsoft Office PowerPoint</Application>
  <PresentationFormat>Bildschirmpräsentation (16:10)</PresentationFormat>
  <Paragraphs>58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Univers for UniS 55 Roman Rg</vt:lpstr>
      <vt:lpstr>Univers for UniS 65 Bold Rg</vt:lpstr>
      <vt:lpstr>Uni_Stuttgart</vt:lpstr>
      <vt:lpstr>iFR Modelling Framework</vt:lpstr>
      <vt:lpstr>What is it for?</vt:lpstr>
      <vt:lpstr>Sources of Error</vt:lpstr>
      <vt:lpstr>Purpose</vt:lpstr>
      <vt:lpstr>How to use it?</vt:lpstr>
      <vt:lpstr>Usage</vt:lpstr>
      <vt:lpstr> DEMO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2017-03-20T16:42:49Z</dcterms:created>
  <dcterms:modified xsi:type="dcterms:W3CDTF">2017-03-22T08:31:20Z</dcterms:modified>
</cp:coreProperties>
</file>