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La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85709eee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85709ee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85709eee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85709eee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85709eee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85709eee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85709eee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85709eee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85709eee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85709eee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85709eee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85709eee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85709eee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85709eee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85709eee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85709eee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Oblivious DNS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Privacidade nas suas consultas na Internet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19225" y="15007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DNS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47200" y="847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ele traduz o nome de domínio em um endereço IP que seu computador precisa para acessar o site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19225" y="20541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 Light"/>
                <a:ea typeface="Lato Light"/>
                <a:cs typeface="Lato Light"/>
                <a:sym typeface="Lato Light"/>
              </a:rPr>
              <a:t>Domain Name System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19225" y="15007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DNS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62625" y="1213650"/>
            <a:ext cx="3837000" cy="27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DNS tradicional não usa criptografia.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Terceiros (como seu provedor de internet) podem ver todos os sites que você tenta acessar.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Isso permite rastreamento, censura e vazamento de dados sensíveis.</a:t>
            </a:r>
            <a:endParaRPr sz="130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219225" y="20541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 Light"/>
                <a:ea typeface="Lato Light"/>
                <a:cs typeface="Lato Light"/>
                <a:sym typeface="Lato Light"/>
              </a:rPr>
              <a:t>Problemas de Privacidade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19225" y="15007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DoH</a:t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19225" y="20541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 Light"/>
                <a:ea typeface="Lato Light"/>
                <a:cs typeface="Lato Light"/>
                <a:sym typeface="Lato Light"/>
              </a:rPr>
              <a:t>DNS Over HTTPS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29950" y="1161325"/>
            <a:ext cx="38370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DoH criptografa as consultas DNS usando o protocolo HTTPS.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Ele impede que terceiros (como alguém em um Wi-Fi público) vejam os sites que você está acessando.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Mas o DoH resolve só parte do problema: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 servidor DNS ainda sabe quem é você e o que está consultando.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Isso permite rastreamento de hábitos de navegação por quem opera o servidor (ex: Google, Cloudflare).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19225" y="1912425"/>
            <a:ext cx="40452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ODoH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19225" y="2571750"/>
            <a:ext cx="40452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 Light"/>
                <a:ea typeface="Lato Light"/>
                <a:cs typeface="Lato Light"/>
                <a:sym typeface="Lato Light"/>
              </a:rPr>
              <a:t>Oblivious DNS over HTTPS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06825" y="1401600"/>
            <a:ext cx="38370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/>
              <a:t>Criado por desenvolvedores da </a:t>
            </a:r>
            <a:r>
              <a:rPr b="1" lang="pt-BR" sz="1100"/>
              <a:t>Cloudflare</a:t>
            </a:r>
            <a:r>
              <a:rPr lang="pt-BR" sz="1100"/>
              <a:t>, </a:t>
            </a:r>
            <a:r>
              <a:rPr b="1" lang="pt-BR" sz="1100"/>
              <a:t>Apple e Fastly</a:t>
            </a:r>
            <a:r>
              <a:rPr lang="pt-BR" sz="1100"/>
              <a:t>.</a:t>
            </a:r>
            <a:endParaRPr sz="1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Protege a privacidade do usuário separando </a:t>
            </a:r>
            <a:r>
              <a:rPr i="1" lang="pt-BR" sz="1100"/>
              <a:t>quem pergunta</a:t>
            </a:r>
            <a:r>
              <a:rPr lang="pt-BR" sz="1100"/>
              <a:t> de </a:t>
            </a:r>
            <a:r>
              <a:rPr i="1" lang="pt-BR" sz="1100"/>
              <a:t>quem responde</a:t>
            </a:r>
            <a:r>
              <a:rPr lang="pt-BR" sz="1100"/>
              <a:t> à consulta DNS.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/>
              <a:t>Evolução do DoH (DNS over HTTPS), com foco em </a:t>
            </a:r>
            <a:r>
              <a:rPr b="1" lang="pt-BR" sz="1100"/>
              <a:t>anonimato</a:t>
            </a:r>
            <a:r>
              <a:rPr lang="pt-BR" sz="1100"/>
              <a:t>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722550" y="246775"/>
            <a:ext cx="1698900" cy="8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ODoH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899350" y="1688350"/>
            <a:ext cx="1334100" cy="14892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PC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866350" y="1688350"/>
            <a:ext cx="1334100" cy="14892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Proxy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910550" y="1688350"/>
            <a:ext cx="1334100" cy="14892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Proxima Nova"/>
                <a:ea typeface="Proxima Nova"/>
                <a:cs typeface="Proxima Nova"/>
                <a:sym typeface="Proxima Nova"/>
              </a:rPr>
              <a:t>Servidor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DNS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7" name="Google Shape;97;p18"/>
          <p:cNvCxnSpPr>
            <a:stCxn id="94" idx="0"/>
            <a:endCxn id="95" idx="2"/>
          </p:cNvCxnSpPr>
          <p:nvPr/>
        </p:nvCxnSpPr>
        <p:spPr>
          <a:xfrm>
            <a:off x="2233450" y="2432950"/>
            <a:ext cx="163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>
            <a:stCxn id="95" idx="0"/>
          </p:cNvCxnSpPr>
          <p:nvPr/>
        </p:nvCxnSpPr>
        <p:spPr>
          <a:xfrm>
            <a:off x="5200450" y="2432950"/>
            <a:ext cx="1710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722550" y="246775"/>
            <a:ext cx="1698900" cy="8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ODoH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899350" y="1688350"/>
            <a:ext cx="1334100" cy="14892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Proxima Nova"/>
                <a:ea typeface="Proxima Nova"/>
                <a:cs typeface="Proxima Nova"/>
                <a:sym typeface="Proxima Nova"/>
              </a:rPr>
              <a:t>PC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866350" y="1688350"/>
            <a:ext cx="1334100" cy="14892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Proxy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6910550" y="1688350"/>
            <a:ext cx="1334100" cy="14892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Proxima Nova"/>
                <a:ea typeface="Proxima Nova"/>
                <a:cs typeface="Proxima Nova"/>
                <a:sym typeface="Proxima Nova"/>
              </a:rPr>
              <a:t>Servidor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DNS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7" name="Google Shape;107;p19"/>
          <p:cNvCxnSpPr>
            <a:stCxn id="104" idx="0"/>
            <a:endCxn id="105" idx="2"/>
          </p:cNvCxnSpPr>
          <p:nvPr/>
        </p:nvCxnSpPr>
        <p:spPr>
          <a:xfrm>
            <a:off x="2233450" y="2432950"/>
            <a:ext cx="163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>
            <a:stCxn id="105" idx="0"/>
          </p:cNvCxnSpPr>
          <p:nvPr/>
        </p:nvCxnSpPr>
        <p:spPr>
          <a:xfrm>
            <a:off x="5200450" y="2432950"/>
            <a:ext cx="1710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/>
        </p:nvSpPr>
        <p:spPr>
          <a:xfrm>
            <a:off x="2230200" y="3809425"/>
            <a:ext cx="46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⚠️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proxy não vê a consulta. O servidor não vê o cliente.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126400" y="4209625"/>
            <a:ext cx="48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✅Resultado: </a:t>
            </a:r>
            <a:r>
              <a:rPr b="1"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anonimato completo entre cliente e servidor</a:t>
            </a:r>
            <a:r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27375" y="1331875"/>
            <a:ext cx="39999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Protege a identidade do usuário.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Criptografia fim a fim.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Ideal para ambientes com risco de censura ou vigilância.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67050" y="1331875"/>
            <a:ext cx="39999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Maior latência (consulta passa por proxy).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Ainda é pouco adotado.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Depende de servidores e proxies específicos.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9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usa o ODoH?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775800" y="1144775"/>
            <a:ext cx="7592400" cy="3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🌐 </a:t>
            </a:r>
            <a:r>
              <a:rPr b="1" lang="pt-BR">
                <a:solidFill>
                  <a:srgbClr val="000000"/>
                </a:solidFill>
              </a:rPr>
              <a:t>Cloudflare</a:t>
            </a:r>
            <a:r>
              <a:rPr lang="pt-BR">
                <a:solidFill>
                  <a:srgbClr val="000000"/>
                </a:solidFill>
              </a:rPr>
              <a:t> oferece proxies e resolvers gratuitos.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🦊 </a:t>
            </a:r>
            <a:r>
              <a:rPr b="1" lang="pt-BR">
                <a:solidFill>
                  <a:srgbClr val="000000"/>
                </a:solidFill>
              </a:rPr>
              <a:t>Mozilla Firefox</a:t>
            </a:r>
            <a:r>
              <a:rPr lang="pt-BR">
                <a:solidFill>
                  <a:srgbClr val="000000"/>
                </a:solidFill>
              </a:rPr>
              <a:t> oferece suporte experimental.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🛡️ Usado por: ativistas, jornalistas, usuários que valorizam privacidade.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🔐 Interesse crescente em ambientes corporativos e educacionais.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