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Lato" panose="020F0502020204030203" pitchFamily="34" charset="0"/>
      <p:regular r:id="rId14"/>
      <p:bold r:id="rId15"/>
      <p:italic r:id="rId16"/>
      <p:boldItalic r:id="rId17"/>
    </p:embeddedFont>
    <p:embeddedFont>
      <p:font typeface="Montserrat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36ae87b87b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36ae87b87b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36ae87b87b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36ae87b87b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6ae87b87b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6ae87b87b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36ae87b87b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36ae87b87b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6ae87b87b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6ae87b87b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36ae87b87b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36ae87b87b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36ae87b87b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36ae87b87b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36ae87b87b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36ae87b87b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36ae87b87b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36ae87b87b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36ae87b87b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36ae87b87b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limmer-AI/mpir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cavalli1234/AdaLAM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703.05593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pol.im/pub/art/2011/my-asift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Mars-Rover-Localization/PyASIFT/blob/main/asift.py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4024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МФТИ - Привязка снимков к местности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trike="sngStrike"/>
              <a:t>RNN </a:t>
            </a:r>
            <a:r>
              <a:rPr lang="ru"/>
              <a:t>… </a:t>
            </a:r>
            <a:r>
              <a:rPr lang="ru" strike="sngStrike"/>
              <a:t>CNN</a:t>
            </a:r>
            <a:r>
              <a:rPr lang="ru"/>
              <a:t> … KNN! to rule them all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Немного инженерного</a:t>
            </a:r>
            <a:endParaRPr/>
          </a:p>
        </p:txBody>
      </p:sp>
      <p:sp>
        <p:nvSpPr>
          <p:cNvPr id="192" name="Google Shape;192;p22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Помимо многопоточного перебора афинных преобразований в A-SIFT использовалась библиотека </a:t>
            </a:r>
            <a:r>
              <a:rPr lang="ru" u="sng">
                <a:solidFill>
                  <a:schemeClr val="hlink"/>
                </a:solidFill>
                <a:hlinkClick r:id="rId3"/>
              </a:rPr>
              <a:t>mpire </a:t>
            </a:r>
            <a:r>
              <a:rPr lang="ru"/>
              <a:t>позволяющая шарить тяжелые объекты между потоками.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4"/>
              </a:rPr>
              <a:t>AdaLAM</a:t>
            </a:r>
            <a:r>
              <a:rPr lang="ru"/>
              <a:t> хоть и не вошел в финальную версию, но потрясающе хорош в определении матчей, позволяет отфильтровать неверные матчи по априорной информации: по скейлу, повороту и т.д. и работает на CPU/GPU. Проблема только в том, что при большом числе точек, потребление памяти зашкаливает и не все вычислительные машины с этим справятся.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Послесловие</a:t>
            </a:r>
            <a:endParaRPr/>
          </a:p>
        </p:txBody>
      </p:sp>
      <p:sp>
        <p:nvSpPr>
          <p:cNvPr id="198" name="Google Shape;198;p2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Очень понравилась задача! Немного нестандартная, хотя и оказалась довольно простенькой по итогу. Кажется, что если бы тренировочный набор не дали или дали бы десяток картинок из него, решение было бы полезнее, но уж вышло как вышло. С матчингом фотографий и кейпойнтами и гомологией никогда раньше не работал. На DL-подход я потратил часов 12, на классический подход еще 8 часов времени. Использовал виртуалку из YCloud прерываемую с A100 за 104руб./час.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В любом случае, спасибо организаторам за интересную задачу, а участникам за конкуренцию :)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Коротко о главном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Разрабатывал два подхода: на основе Deep Learning модели и классический - матчинг ключевых точек.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Метрика, если использовать только подложку и считать метрики на тренировочном датасете: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Классический подход: </a:t>
            </a:r>
            <a:r>
              <a:rPr lang="ru" b="1"/>
              <a:t>0.92</a:t>
            </a:r>
            <a:r>
              <a:rPr lang="ru"/>
              <a:t>. Deep learning: </a:t>
            </a:r>
            <a:r>
              <a:rPr lang="ru" b="1"/>
              <a:t>0.94</a:t>
            </a:r>
            <a:r>
              <a:rPr lang="ru"/>
              <a:t> Однако, на лидерборде результат DL проседал из-за легкого переобучения на подложку.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Метрика классического подхода на лидерборде:</a:t>
            </a:r>
            <a:endParaRPr/>
          </a:p>
          <a:p>
            <a:pPr marL="457200" lvl="0" indent="-304958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Только подложка: 0.92</a:t>
            </a:r>
            <a:endParaRPr/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Тренировочный набор: 0.999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Происходит это во многом потому, что тренировочный и тестовый датасет из одного более позднего периода и, </a:t>
            </a:r>
            <a:r>
              <a:rPr lang="ru" b="1"/>
              <a:t>вероятно,</a:t>
            </a:r>
            <a:r>
              <a:rPr lang="ru"/>
              <a:t> некоторые облака, присутствующие на тестовых изображениях есть и на тренировочных тоже.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Deep learning модель</a:t>
            </a:r>
            <a:endParaRPr dirty="0"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498" y="1567550"/>
            <a:ext cx="7618839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Идея: брать корреляцию пирсона между матричными фичами VGG и Resnet-101 двух изображений и на матрице кросс-корреляций строить регрессию к параметрам афинного преобразования одного изображения в другое. Подробно подход раскрыт в </a:t>
            </a:r>
            <a:r>
              <a:rPr lang="ru" u="sng" dirty="0">
                <a:solidFill>
                  <a:schemeClr val="hlink"/>
                </a:solidFill>
                <a:hlinkClick r:id="rId3"/>
              </a:rPr>
              <a:t>статье</a:t>
            </a:r>
            <a:r>
              <a:rPr lang="ru" dirty="0"/>
              <a:t>.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/>
              <a:t>Качество получилось немного лучше, если сравнивать изображения тренировочного датасета с подложкой, но в силу не слишком большого объема данных трейна, модель переобучалась. Даже если добавлять нарезку подложки с аугментациями яркости, имитирую день/ночь/разную освещенность, различные слоя облаков из библиотеки imgaug (выглядит очень натурально!), то модель с легкостью находит такие изображения на подложке, но с данными трейна, где объекты порой кардинально меняются модель не справляется.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dirty="0"/>
              <a:t> </a:t>
            </a:r>
            <a:endParaRPr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27C5D19-CD8F-9EA2-372F-966E0FC060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0101" y="153499"/>
            <a:ext cx="2536380" cy="1394601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6D20E56-D77D-95B9-7B18-FA6B5C0E6C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4761" y="3940206"/>
            <a:ext cx="4195141" cy="9420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сильных изменений от подложки к трейну (справа подложка)</a:t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8775" y="1307850"/>
            <a:ext cx="7765443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Классический подход</a:t>
            </a:r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Классический подход, который приведен в обучении CV2, состоит в том, чтобы искать ключевые точки, матчить KNN-ом их векторные описания, с помощью RANSAC искать конфигурацию заматченных ключевых точек, которые правильные и выбрасывать случайные и после этого восстанавливать афинное преобразование, переводящее подтвержденные заматченные точки из одного в другой</a:t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9444" y="2842975"/>
            <a:ext cx="4192925" cy="205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Применение к конкурсным данным</a:t>
            </a:r>
            <a:endParaRPr/>
          </a:p>
        </p:txBody>
      </p:sp>
      <p:sp>
        <p:nvSpPr>
          <p:cNvPr id="166" name="Google Shape;166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Увы, на конкурсных данных, где поворот изображения может быть до 360 градусов подход с SIFT-keypoint’ами перестает работать.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Но! Использование  афинно инвариантного A-SIFT из </a:t>
            </a:r>
            <a:r>
              <a:rPr lang="ru" u="sng">
                <a:solidFill>
                  <a:schemeClr val="hlink"/>
                </a:solidFill>
                <a:hlinkClick r:id="rId3"/>
              </a:rPr>
              <a:t>статьи</a:t>
            </a:r>
            <a:r>
              <a:rPr lang="ru"/>
              <a:t> 2019 года и оптимизированного для GPU кода из </a:t>
            </a:r>
            <a:r>
              <a:rPr lang="ru" u="sng">
                <a:solidFill>
                  <a:schemeClr val="hlink"/>
                </a:solidFill>
                <a:hlinkClick r:id="rId4"/>
              </a:rPr>
              <a:t>репозитория</a:t>
            </a:r>
            <a:r>
              <a:rPr lang="ru"/>
              <a:t> полностью решили проблему поворотов. Спасибо авторам! Основная идея, что есть несколько базовых афинных преобразований, которые дадут принципиально новые ключевые точки, которые можно заматчить.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Но есть проблема</a:t>
            </a:r>
            <a:endParaRPr/>
          </a:p>
        </p:txBody>
      </p:sp>
      <p:sp>
        <p:nvSpPr>
          <p:cNvPr id="172" name="Google Shape;172;p1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Когда облачность высокая, не спасает даже A-SIFT. На этом изображении найдено всего несколько ключевых точек.</a:t>
            </a:r>
            <a:endParaRPr/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8446" y="2056050"/>
            <a:ext cx="3004525" cy="285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Смотрим сквозь облака</a:t>
            </a:r>
            <a:endParaRPr/>
          </a:p>
        </p:txBody>
      </p:sp>
      <p:sp>
        <p:nvSpPr>
          <p:cNvPr id="179" name="Google Shape;179;p2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Однако, мощный инструмент в виде адаптивной контрастности CLAHE часто способен находить детали подложки сквозь облака и даже находить ключевые точки на самих облаках. На примере ниже картинка из теста (слева) сравнивается с картинкой из тренировочного набора (справа). Зелеными линиями отмечены корректно (с точки зрения RANSAC) сматченные точки и белая рамка - предлагаемое преобразование.</a:t>
            </a:r>
            <a:endParaRPr/>
          </a:p>
        </p:txBody>
      </p:sp>
      <p:pic>
        <p:nvPicPr>
          <p:cNvPr id="180" name="Google Shape;18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0650" y="2571750"/>
            <a:ext cx="4908899" cy="251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Собственно все</a:t>
            </a:r>
            <a:endParaRPr/>
          </a:p>
        </p:txBody>
      </p:sp>
      <p:sp>
        <p:nvSpPr>
          <p:cNvPr id="186" name="Google Shape;186;p2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Из ML остался KNN для поиска ближайшего матча дескриптора из тренировочного набора.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650</Words>
  <Application>Microsoft Macintosh PowerPoint</Application>
  <PresentationFormat>Экран (16:9)</PresentationFormat>
  <Paragraphs>35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Lato</vt:lpstr>
      <vt:lpstr>Montserrat</vt:lpstr>
      <vt:lpstr>Arial</vt:lpstr>
      <vt:lpstr>Focus</vt:lpstr>
      <vt:lpstr>МФТИ - Привязка снимков к местности</vt:lpstr>
      <vt:lpstr>Коротко о главном</vt:lpstr>
      <vt:lpstr>Deep learning модель</vt:lpstr>
      <vt:lpstr>Пример сильных изменений от подложки к трейну (справа подложка)</vt:lpstr>
      <vt:lpstr>Классический подход</vt:lpstr>
      <vt:lpstr>Применение к конкурсным данным</vt:lpstr>
      <vt:lpstr>Но есть проблема</vt:lpstr>
      <vt:lpstr>Смотрим сквозь облака</vt:lpstr>
      <vt:lpstr>Собственно все</vt:lpstr>
      <vt:lpstr>Немного инженерного</vt:lpstr>
      <vt:lpstr>Послесловие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МФТИ - Привязка снимков к местности</dc:title>
  <cp:lastModifiedBy>Microsoft Office User</cp:lastModifiedBy>
  <cp:revision>2</cp:revision>
  <dcterms:modified xsi:type="dcterms:W3CDTF">2022-07-18T16:23:01Z</dcterms:modified>
</cp:coreProperties>
</file>