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 Slab Light"/>
      <p:regular r:id="rId22"/>
      <p:bold r:id="rId23"/>
    </p:embeddedFont>
    <p:embeddedFont>
      <p:font typeface="Abe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11" Type="http://schemas.openxmlformats.org/officeDocument/2006/relationships/slide" Target="slides/slide7.xml"/><Relationship Id="rId22" Type="http://schemas.openxmlformats.org/officeDocument/2006/relationships/font" Target="fonts/RobotoSlabLight-regular.fntdata"/><Relationship Id="rId10" Type="http://schemas.openxmlformats.org/officeDocument/2006/relationships/slide" Target="slides/slide6.xml"/><Relationship Id="rId21" Type="http://schemas.openxmlformats.org/officeDocument/2006/relationships/font" Target="fonts/RobotoSlab-bold.fntdata"/><Relationship Id="rId13" Type="http://schemas.openxmlformats.org/officeDocument/2006/relationships/slide" Target="slides/slide9.xml"/><Relationship Id="rId24" Type="http://schemas.openxmlformats.org/officeDocument/2006/relationships/font" Target="fonts/Abel-regular.fntdata"/><Relationship Id="rId12" Type="http://schemas.openxmlformats.org/officeDocument/2006/relationships/slide" Target="slides/slide8.xml"/><Relationship Id="rId23" Type="http://schemas.openxmlformats.org/officeDocument/2006/relationships/font" Target="fonts/RobotoSlab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d686261d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d686261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fatores que limitam o projeto, como prazos, custos e qualidade.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Westland (2013) cita mais alguns itens que deveriam constar em Termo de Abertura: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c36d3aa6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c36d3aa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c36d3aa6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c36d3aa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d686261d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d686261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0d686261d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0d686261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c36d3aa6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c36d3aa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4684cf4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4684cf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c36d3aa6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c36d3aa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4684cf45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4684cf4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en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c53a8c8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c53a8c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en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4684cf4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4684c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lista das partes interessadas, com identificação de sua responsabilidade e função no projeto.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4684cf45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4684cf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hyperlink" Target="https://docs.google.com/document/d/1LJHUskjEg96Q7BG3bhdW8X_XndFxOW7vJVWCYB-mkGk/ed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2063475" y="489725"/>
            <a:ext cx="484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bel"/>
                <a:ea typeface="Abel"/>
                <a:cs typeface="Abel"/>
                <a:sym typeface="Abel"/>
              </a:rPr>
              <a:t>Kickoff</a:t>
            </a:r>
            <a:r>
              <a:rPr lang="en" sz="3600">
                <a:latin typeface="Abel"/>
                <a:ea typeface="Abel"/>
                <a:cs typeface="Abel"/>
                <a:sym typeface="Abel"/>
              </a:rPr>
              <a:t> do Projeto</a:t>
            </a:r>
            <a:endParaRPr sz="3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370400" y="2543713"/>
            <a:ext cx="42027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Professor: Alexandre Vasconcelos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Equipe: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Adriano Gonçalves de Souza - ags6@cin.ufpe.br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Ivan Ferreira da Silva Lima - ifsl2@cin.ufpe.br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Josenildo Lopes de Souza - jls2@cin.ufpe.br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Livio Cavalcanti de Souza - lcs9@cin.ufpe.br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Raphael Farias de Figueiredo - rff3@cin.ufpe.b</a:t>
            </a: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Rivaldo de Castro - rcra@cin.ufpe.br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138" y="2717375"/>
            <a:ext cx="1134725" cy="20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>
          <a:blip r:embed="rId4">
            <a:alphaModFix amt="2000"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1370400" y="1991725"/>
            <a:ext cx="6799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Planejamento e Gerenciamento de Projetos</a:t>
            </a:r>
            <a:r>
              <a:rPr lang="en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(IF979)</a:t>
            </a:r>
            <a:endParaRPr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6" name="Google Shape;14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225" y="2956200"/>
            <a:ext cx="1541575" cy="1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1207875" y="1439725"/>
            <a:ext cx="6558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[Gestão de Frequências]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0" y="1025650"/>
            <a:ext cx="2675025" cy="26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303425" y="958225"/>
            <a:ext cx="2253350" cy="22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5">
            <a:alphaModFix amt="83000"/>
          </a:blip>
          <a:stretch>
            <a:fillRect/>
          </a:stretch>
        </p:blipFill>
        <p:spPr>
          <a:xfrm>
            <a:off x="3194700" y="1025650"/>
            <a:ext cx="2754600" cy="225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1227550" y="426325"/>
            <a:ext cx="6661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282275" y="3332625"/>
            <a:ext cx="4741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Melhorar a Gestão da informação  dos dados de frequência dos técnicos administrativo. Para gestores que necessitem dessas informações.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idx="1" type="subTitle"/>
          </p:nvPr>
        </p:nvSpPr>
        <p:spPr>
          <a:xfrm>
            <a:off x="1587650" y="51310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Construção de um software que faça a transferência dos dados de frequência dos técnico administrativos (PontoWeb e SIGRH).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25" y="1676975"/>
            <a:ext cx="63817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idx="1" type="subTitle"/>
          </p:nvPr>
        </p:nvSpPr>
        <p:spPr>
          <a:xfrm>
            <a:off x="948950" y="2149400"/>
            <a:ext cx="2791800" cy="21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Implantação de uma funcionalidade desse software a ser criado, que gere relatórios com informações sobre as frequências.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25" y="1342225"/>
            <a:ext cx="4190447" cy="27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71225">
            <a:off x="4113877" y="1404879"/>
            <a:ext cx="1276220" cy="127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50" y="2347150"/>
            <a:ext cx="6034550" cy="1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5937550" y="2843750"/>
            <a:ext cx="19812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99939">
            <a:off x="3954423" y="3329672"/>
            <a:ext cx="1285378" cy="128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837" y="1448250"/>
            <a:ext cx="868550" cy="89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699" y="3748000"/>
            <a:ext cx="810376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1906613" y="216100"/>
            <a:ext cx="5748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Necessidade de solucionar cenário atual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234">
            <a:off x="1976514" y="1708270"/>
            <a:ext cx="816973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5" y="2290775"/>
            <a:ext cx="34271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169136" y="2622625"/>
            <a:ext cx="13876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6">
            <a:alphaModFix/>
          </a:blip>
          <a:srcRect b="9403" l="0" r="34309" t="0"/>
          <a:stretch/>
        </p:blipFill>
        <p:spPr>
          <a:xfrm>
            <a:off x="3099900" y="2213063"/>
            <a:ext cx="2305599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7">
            <a:alphaModFix/>
          </a:blip>
          <a:srcRect b="30323" l="66009" r="23043" t="0"/>
          <a:stretch/>
        </p:blipFill>
        <p:spPr>
          <a:xfrm>
            <a:off x="5405488" y="2045875"/>
            <a:ext cx="497250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6698">
            <a:off x="6540138" y="1708270"/>
            <a:ext cx="816974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60667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24569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1417300" y="500300"/>
            <a:ext cx="6046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Criando um software intermediário 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para unir os sistemas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bel"/>
                <a:ea typeface="Abel"/>
                <a:cs typeface="Abel"/>
                <a:sym typeface="Abel"/>
              </a:rPr>
              <a:t>Obrigado</a:t>
            </a:r>
            <a:r>
              <a:rPr lang="en" sz="4800">
                <a:latin typeface="Abel"/>
                <a:ea typeface="Abel"/>
                <a:cs typeface="Abel"/>
                <a:sym typeface="Abel"/>
              </a:rPr>
              <a:t>!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1" name="Google Shape;271;p25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Perguntas?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273" name="Google Shape;273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ctrTitle"/>
          </p:nvPr>
        </p:nvSpPr>
        <p:spPr>
          <a:xfrm>
            <a:off x="1425700" y="122025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3" name="Google Shape;153;p12"/>
          <p:cNvSpPr txBox="1"/>
          <p:nvPr>
            <p:ph idx="1" type="subTitle"/>
          </p:nvPr>
        </p:nvSpPr>
        <p:spPr>
          <a:xfrm>
            <a:off x="1695450" y="1547603"/>
            <a:ext cx="5753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Cultura da UFPE;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Geração de Relatório Atualmente;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Isolamento de Serviço.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9" name="Google Shape;159;p13"/>
          <p:cNvSpPr txBox="1"/>
          <p:nvPr>
            <p:ph idx="1" type="subTitle"/>
          </p:nvPr>
        </p:nvSpPr>
        <p:spPr>
          <a:xfrm>
            <a:off x="1695450" y="1490378"/>
            <a:ext cx="57531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</a:rPr>
              <a:t>Mudança do atual Sistema Sig@, para o SIG</a:t>
            </a:r>
            <a:r>
              <a:rPr lang="en" sz="1500"/>
              <a:t>RH</a:t>
            </a:r>
            <a:r>
              <a:rPr lang="en" sz="1500">
                <a:solidFill>
                  <a:srgbClr val="FFFFFF"/>
                </a:solidFill>
              </a:rPr>
              <a:t>;</a:t>
            </a:r>
            <a:endParaRPr sz="15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/>
              <a:t>Sistema </a:t>
            </a:r>
            <a:r>
              <a:rPr lang="en" sz="1500">
                <a:solidFill>
                  <a:srgbClr val="FFFFFF"/>
                </a:solidFill>
              </a:rPr>
              <a:t>PontoWeb, não oferece opções necessárias para os tipos de relatório que a Universidade demanda;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</a:rPr>
              <a:t>Falta de um relatório adequado para as necessidades dos gestores de recursos humanos;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</a:rPr>
              <a:t>Falta de comunicação/transferência dados entre os sistemas.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2425550" y="4921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Cronograma de Mar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1524650" y="4577250"/>
            <a:ext cx="5285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682025" y="4619700"/>
            <a:ext cx="263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http://bit.do/eM5ys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50" y="1238537"/>
            <a:ext cx="6880725" cy="29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Metodologia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1114425" y="1036123"/>
            <a:ext cx="18519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872" y="1146825"/>
            <a:ext cx="6038301" cy="37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Ferramentas 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 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omunicação: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25" y="80650"/>
            <a:ext cx="1617175" cy="1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75" y="80650"/>
            <a:ext cx="1063675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88" y="3849138"/>
            <a:ext cx="1218700" cy="12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5525" y="1697825"/>
            <a:ext cx="121867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0400" y="1828400"/>
            <a:ext cx="1431828" cy="9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2417725" y="4356250"/>
            <a:ext cx="41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https://docs.google.com/document/d/1LJHUskjEg96Q7BG3bhdW8X_XndFxOW7vJVWCYB-mkGk/edit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3710733" y="2455137"/>
            <a:ext cx="953146" cy="9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Outras ferramentas: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75" y="1820164"/>
            <a:ext cx="2811176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3921761" y="1566412"/>
            <a:ext cx="1577674" cy="15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325" y="1472925"/>
            <a:ext cx="1281949" cy="128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9850" y="3301887"/>
            <a:ext cx="107250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9800" y="2983700"/>
            <a:ext cx="1632850" cy="1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814675" y="65420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Stakeholders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NTI;</a:t>
            </a:r>
            <a:endParaRPr sz="27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Setor de RH da UFPE;</a:t>
            </a:r>
            <a:endParaRPr sz="27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Coordenadores dos centros</a:t>
            </a:r>
            <a:r>
              <a:rPr lang="en" sz="2700"/>
              <a:t>.</a:t>
            </a:r>
            <a:endParaRPr sz="27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400" y="1509850"/>
            <a:ext cx="840250" cy="6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838" y="2151275"/>
            <a:ext cx="2028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150" y="3103767"/>
            <a:ext cx="1967375" cy="10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ctrTitle"/>
          </p:nvPr>
        </p:nvSpPr>
        <p:spPr>
          <a:xfrm>
            <a:off x="1695450" y="1578325"/>
            <a:ext cx="57531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Objetivos do 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P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rojeto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