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 Slab Light"/>
      <p:regular r:id="rId31"/>
      <p:bold r:id="rId32"/>
    </p:embeddedFont>
    <p:embeddedFont>
      <p:font typeface="Abe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BDA234-B6F2-43E8-A3C8-ECE3F6785173}">
  <a:tblStyle styleId="{5BBDA234-B6F2-43E8-A3C8-ECE3F6785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Light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Abel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c36d3aa6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c36d3aa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c36d3aa6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c36d3aa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cabded3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cabded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en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cabded3d_1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cabded3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en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cabded3d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cabded3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4684cf4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4684c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lista das partes interessadas, com identificação de sua responsabilidade e função no projeto.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4684cf4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54684cf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6a664806d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6a664806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25b6aaa3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25b6aaa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Mudança da metodologia espiral(muito uso de documentação) para a Scrum.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25b6aaa3_2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25b6aaa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ntre a equipe e Cliente,  e entre os próprios integrantes da equipe.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664806d_1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664806d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cabded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cabde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a664806d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6a664806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Vão tomar no cu!!!!!!!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llllllll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125b6aaa3_4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125b6aaa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Vão tomar no cu!!!!!!!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llllllll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sequência de fatos, conclusões e opiniões que resultaram no projeto ser escolhido como um dos focos da atenção (e dos investimentos) da organização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e0b5ae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e0b5a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sequência de fatos, conclusões e opiniões que resultaram no projeto ser escolhido como um dos focos da atenção (e dos investimentos) da organização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4684cf45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4684cf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d686261d_2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d686261d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fatores que limitam o projeto, como prazos, custos e qualidade.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Westland (2013) cita mais alguns itens que deveriam constar em Termo de Abertura: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25b6aaa3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25b6aaa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d686261d_2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d686261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d686261d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d686261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hyperlink" Target="https://docs.google.com/document/d/1LJHUskjEg96Q7BG3bhdW8X_XndFxOW7vJVWCYB-mkGk/ed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rello.com/b/uB9PHvzY/4-periodo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2026425" y="279925"/>
            <a:ext cx="484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bel"/>
                <a:ea typeface="Abel"/>
                <a:cs typeface="Abel"/>
                <a:sym typeface="Abel"/>
              </a:rPr>
              <a:t>1° Status Report</a:t>
            </a:r>
            <a:endParaRPr sz="36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36" y="1784875"/>
            <a:ext cx="942316" cy="1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1739800" y="2004725"/>
            <a:ext cx="5859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Planejamento e Gerenciamento de Projeto(IF979)</a:t>
            </a:r>
            <a:endParaRPr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</a:t>
            </a:r>
            <a:r>
              <a:rPr lang="en" sz="2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rofessor: Alexandre Vasconcelos</a:t>
            </a:r>
            <a:endParaRPr sz="2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44" name="Google Shape;14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875" y="2004725"/>
            <a:ext cx="1302799" cy="13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1170825" y="1180325"/>
            <a:ext cx="6558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[Gestão de Frequência]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1587650" y="503424"/>
            <a:ext cx="5753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Construção de um software que faça a transferência dos dados de frequência dos funcionários técnico administrativos (Entre PontoWeb e SIGRH).</a:t>
            </a:r>
            <a:endParaRPr sz="1800"/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25" y="1676975"/>
            <a:ext cx="63817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948950" y="1387400"/>
            <a:ext cx="27918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Implantação de uma funcionalidade desse software a ser criado, que gere relatórios com informações adequadas para as necessidades dos gestores  sobre as frequências.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25" y="1342225"/>
            <a:ext cx="4190447" cy="27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775025" y="66787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F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erramentas: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369189"/>
            <a:ext cx="2811176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573611" y="1047725"/>
            <a:ext cx="1577674" cy="15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7675" y="1286738"/>
            <a:ext cx="1281949" cy="128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2" name="Google Shape;2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0413" y="2948587"/>
            <a:ext cx="1072508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1550" y="2690562"/>
            <a:ext cx="1632850" cy="1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3299" y="2716550"/>
            <a:ext cx="1696926" cy="215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1668300" y="76872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Ferramentas 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de </a:t>
            </a:r>
            <a:r>
              <a:rPr lang="en" sz="3000"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en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omunicação: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350" y="-220325"/>
            <a:ext cx="1617175" cy="1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88225"/>
            <a:ext cx="1063675" cy="1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88" y="3849138"/>
            <a:ext cx="1218700" cy="12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5525" y="1697825"/>
            <a:ext cx="1218675" cy="1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900" y="1697825"/>
            <a:ext cx="1431828" cy="9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2417725" y="4356250"/>
            <a:ext cx="411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https://docs.google.com/document/d/1LJHUskjEg96Q7BG3bhdW8X_XndFxOW7vJVWCYB-mkGk/edit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3968499" y="2723971"/>
            <a:ext cx="1218674" cy="122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el"/>
                <a:ea typeface="Abel"/>
                <a:cs typeface="Abel"/>
                <a:sym typeface="Abel"/>
              </a:rPr>
              <a:t>Metodologia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1114425" y="1036123"/>
            <a:ext cx="18519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872" y="1146825"/>
            <a:ext cx="6038301" cy="37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814675" y="65420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Stakeholders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NTI;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Setor de RH da UFPE;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Coordenadores dos centros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Equipe </a:t>
            </a:r>
            <a:endParaRPr sz="20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400" y="1509850"/>
            <a:ext cx="840250" cy="6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838" y="2151275"/>
            <a:ext cx="2028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150" y="3103767"/>
            <a:ext cx="1967375" cy="10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2876875" y="49212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Atividades Planejadas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1524650" y="4577250"/>
            <a:ext cx="5285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682025" y="4619700"/>
            <a:ext cx="294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hlinkClick r:id="rId3"/>
              </a:rPr>
              <a:t>https://trello.com/b/uB9PHvzY/4-periodo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625" y="1191426"/>
            <a:ext cx="7160359" cy="3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Benefícios 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Economia de tempo;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Melhor acesso à informação;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Melhor Auxílio na tomada de decisão.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O que deu certo?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Mudança na</a:t>
            </a:r>
            <a:r>
              <a:rPr lang="en" sz="2000"/>
              <a:t> metodologia;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Melhora na integração da equipe;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Divisão de tarefas no Trello;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Determinação das tarefas de acordo com o perfil SGE.</a:t>
            </a:r>
            <a:endParaRPr sz="2000"/>
          </a:p>
        </p:txBody>
      </p:sp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O que pode Melhorar?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Comunicação;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Pontualidade;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Integração entre as disciplinas;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2"/>
          <p:cNvSpPr txBox="1"/>
          <p:nvPr>
            <p:ph idx="4294967295" type="ctrTitle"/>
          </p:nvPr>
        </p:nvSpPr>
        <p:spPr>
          <a:xfrm>
            <a:off x="1275150" y="929625"/>
            <a:ext cx="65937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Equipe: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" name="Google Shape;152;p12"/>
          <p:cNvSpPr txBox="1"/>
          <p:nvPr>
            <p:ph idx="4294967295" type="subTitle"/>
          </p:nvPr>
        </p:nvSpPr>
        <p:spPr>
          <a:xfrm>
            <a:off x="1275150" y="2020351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 </a:t>
            </a:r>
            <a:r>
              <a:rPr lang="en" sz="1400">
                <a:solidFill>
                  <a:schemeClr val="lt1"/>
                </a:solidFill>
              </a:rPr>
              <a:t>Adriano Gonçalves de Souza - ags6@cin.ufpe.br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Ivan Ferreira da Silva Lima - ifsl2@cin.ufpe.br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Josenildo Lopes de Souza - jls2@cin.ufpe.br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Livio Cavalcanti de Souza - lcs9@cin.ufpe.br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 Raphael Farias de Figueiredo - rff3@cin.ufpe.br</a:t>
            </a:r>
            <a:endParaRPr sz="14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        Rivaldo de Castro Rodrigues - rcra@cin.ufpe.br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Custos da Equipe</a:t>
            </a:r>
            <a:endParaRPr/>
          </a:p>
        </p:txBody>
      </p: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3" name="Google Shape;303;p30"/>
          <p:cNvGraphicFramePr/>
          <p:nvPr/>
        </p:nvGraphicFramePr>
        <p:xfrm>
          <a:off x="1816600" y="12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{5BBDA234-B6F2-43E8-A3C8-ECE3F6785173}</a:tableStyleId>
              </a:tblPr>
              <a:tblGrid>
                <a:gridCol w="1420625"/>
                <a:gridCol w="1420625"/>
                <a:gridCol w="1420625"/>
                <a:gridCol w="1420625"/>
              </a:tblGrid>
              <a:tr h="34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Hora/dia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Hora/semanal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Hora/mês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Adriano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Ivan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Josenildo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Lívio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Raphael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Rivaldo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ctrTitle"/>
          </p:nvPr>
        </p:nvSpPr>
        <p:spPr>
          <a:xfrm>
            <a:off x="1695450" y="1578325"/>
            <a:ext cx="57531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13" y="1516625"/>
            <a:ext cx="4941574" cy="29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1"/>
          <p:cNvSpPr txBox="1"/>
          <p:nvPr/>
        </p:nvSpPr>
        <p:spPr>
          <a:xfrm>
            <a:off x="2512050" y="419375"/>
            <a:ext cx="4119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Aperfeiçoamento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2"/>
          <p:cNvSpPr txBox="1"/>
          <p:nvPr>
            <p:ph idx="4294967295" type="ctrTitle"/>
          </p:nvPr>
        </p:nvSpPr>
        <p:spPr>
          <a:xfrm>
            <a:off x="1449800" y="461625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bel"/>
                <a:ea typeface="Abel"/>
                <a:cs typeface="Abel"/>
                <a:sym typeface="Abel"/>
              </a:rPr>
              <a:t>Cronograma de Atividades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b="0" l="1097" r="0" t="18956"/>
          <a:stretch/>
        </p:blipFill>
        <p:spPr>
          <a:xfrm>
            <a:off x="1449788" y="1326975"/>
            <a:ext cx="6244425" cy="3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305325" y="4662025"/>
            <a:ext cx="15501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http://bit.do/eM5ys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bel"/>
                <a:ea typeface="Abel"/>
                <a:cs typeface="Abel"/>
                <a:sym typeface="Abel"/>
              </a:rPr>
              <a:t>Obrigado!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Perguntas?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27" name="Google Shape;327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Contexto do Problema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8" name="Google Shape;158;p13"/>
          <p:cNvSpPr txBox="1"/>
          <p:nvPr>
            <p:ph idx="1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en">
                <a:solidFill>
                  <a:srgbClr val="FFFFFF"/>
                </a:solidFill>
              </a:rPr>
              <a:t>Sistema de frequência PontoWeb;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Dados registrados no Banco de Dados;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Gestor ou chefe de equipe </a:t>
            </a:r>
            <a:r>
              <a:rPr lang="en"/>
              <a:t>necessitam de</a:t>
            </a:r>
            <a:r>
              <a:rPr lang="en">
                <a:solidFill>
                  <a:srgbClr val="FFFFFF"/>
                </a:solidFill>
              </a:rPr>
              <a:t> relatórios;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en">
                <a:solidFill>
                  <a:srgbClr val="FFFFFF"/>
                </a:solidFill>
              </a:rPr>
              <a:t>Falta de um relatório adequado para as necessidades dos gestores de recursos humanos;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Contexto do Problema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en">
                <a:solidFill>
                  <a:schemeClr val="lt1"/>
                </a:solidFill>
              </a:rPr>
              <a:t>Mudança do atual Sistema SIGA para o SIGRH;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en"/>
              <a:t>Necessidade de tornar-se independente do PontoWeb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en">
                <a:solidFill>
                  <a:srgbClr val="FFFFFF"/>
                </a:solidFill>
              </a:rPr>
              <a:t>Falta de comunicação/transferência dados entre os sistemas.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ctrTitle"/>
          </p:nvPr>
        </p:nvSpPr>
        <p:spPr>
          <a:xfrm>
            <a:off x="1450975" y="1597125"/>
            <a:ext cx="57531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Objetivos do </a:t>
            </a:r>
            <a:r>
              <a:rPr lang="en" sz="2800">
                <a:latin typeface="Abel"/>
                <a:ea typeface="Abel"/>
                <a:cs typeface="Abel"/>
                <a:sym typeface="Abel"/>
              </a:rPr>
              <a:t>P</a:t>
            </a: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rojeto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0" y="1025650"/>
            <a:ext cx="2675025" cy="26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303425" y="958225"/>
            <a:ext cx="2253350" cy="22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>
          <a:blip r:embed="rId5">
            <a:alphaModFix amt="83000"/>
          </a:blip>
          <a:stretch>
            <a:fillRect/>
          </a:stretch>
        </p:blipFill>
        <p:spPr>
          <a:xfrm>
            <a:off x="3194700" y="1025650"/>
            <a:ext cx="2754600" cy="225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/>
        </p:nvSpPr>
        <p:spPr>
          <a:xfrm>
            <a:off x="1227550" y="426325"/>
            <a:ext cx="6661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2282275" y="3332625"/>
            <a:ext cx="4741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Melhorar a Gestão da informação dos dados de frequência dos técnicos administrativo. Para gestores que necessitem dessas informações.</a:t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ctrTitle"/>
          </p:nvPr>
        </p:nvSpPr>
        <p:spPr>
          <a:xfrm>
            <a:off x="1450975" y="1597125"/>
            <a:ext cx="57531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latin typeface="Abel"/>
                <a:ea typeface="Abel"/>
                <a:cs typeface="Abel"/>
                <a:sym typeface="Abel"/>
              </a:rPr>
              <a:t>Proposta de Solução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71225">
            <a:off x="4113877" y="1404879"/>
            <a:ext cx="1276220" cy="127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50" y="2347150"/>
            <a:ext cx="6034550" cy="1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5937550" y="2843750"/>
            <a:ext cx="19812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99939">
            <a:off x="3954423" y="3329672"/>
            <a:ext cx="1285378" cy="128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837" y="1448250"/>
            <a:ext cx="868550" cy="89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699" y="3748000"/>
            <a:ext cx="810376" cy="8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1906613" y="216100"/>
            <a:ext cx="5748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Necessidade de solucionar cenário atual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234">
            <a:off x="1934064" y="1474820"/>
            <a:ext cx="816973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25" y="2057325"/>
            <a:ext cx="34271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7126686" y="2389175"/>
            <a:ext cx="138763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6">
            <a:alphaModFix/>
          </a:blip>
          <a:srcRect b="9403" l="0" r="34309" t="0"/>
          <a:stretch/>
        </p:blipFill>
        <p:spPr>
          <a:xfrm>
            <a:off x="3057450" y="1979613"/>
            <a:ext cx="2305599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7">
            <a:alphaModFix/>
          </a:blip>
          <a:srcRect b="30323" l="66009" r="23043" t="0"/>
          <a:stretch/>
        </p:blipFill>
        <p:spPr>
          <a:xfrm>
            <a:off x="5363038" y="1812425"/>
            <a:ext cx="497250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6698">
            <a:off x="6497688" y="1474820"/>
            <a:ext cx="816974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6024255" y="2887487"/>
            <a:ext cx="806291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2414455" y="2887487"/>
            <a:ext cx="806291" cy="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1374850" y="189025"/>
            <a:ext cx="6046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Criando um software intermediário 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para unir os sistemas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