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97F0-758D-4742-ACFF-18741012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5B472-7024-47F0-8FC8-BB51EE2A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C0C0-DF09-4216-BCCA-11D2EEB2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DBB63-BC93-427E-8E4B-84ED5718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D91F-3EE5-407E-A474-3CB1040B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0945-4EEC-440D-98B2-337D15FB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C5842-0153-4CB1-AC33-7FDCE3AD4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C84C-E85C-4D3C-9408-7288BB68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BBD65-FF87-409C-8F81-6B7DF282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E13A-370D-4598-83DA-2DB08090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7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7B36-85E7-4791-9554-71B185075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218A0-9DD6-465E-A2CE-A3B82D0D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EF2A-B9D5-4A0A-9F44-A76B076C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13F5-A632-4273-A258-A493E0F7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E3F5A-0E96-49D7-82A3-580A2320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54D1-A9C6-45CA-B615-B24E1980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E597-7573-4258-B2CA-6E5818DC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46E3-3FEA-471C-9373-FD040D9A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1368-39ED-4A29-9AD0-1789206E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8707-D0B5-4546-8EA4-89CBC4DB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F2AF-98BA-447E-B04B-4ED0F23E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D3C3-39EF-4DF9-AE14-18F625350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5AAE-5314-48D8-AD39-52D0A4F7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4FB1-8A9C-4796-9466-69E1433F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CAE8-DEDB-49B2-9B0F-92388603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83A7-BCC0-4DA8-B279-D40307AC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D8D7-6979-480A-B346-DF95C364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B2312-8E33-4982-9195-988230E0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0C90-67B9-462B-B300-5D31F03F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E9B01-DF78-472A-8081-A089EB5C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7B8F0-FCE7-4A5E-A2DB-3BB16FCE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44AB-4181-4F8A-80F0-26226DA4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B14C6-E066-4F6A-9C12-94A89E46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66988-76A9-475F-9483-EF2450CE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F929E-3990-4AD5-AC4B-EA656E298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6F2AB-196B-4CF8-A6FA-BC340E8A2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CB1C1-854D-4B99-90FF-35A6C0B4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CB00F-E86B-412F-9D92-77665C14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395D9-0A0F-4708-A46D-A1399E76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B48E-832C-462F-8AF1-4BA1736D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16FA9-48BB-4C06-9D7D-8F5A7170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4FA2F-395F-4820-8ADE-82F47350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F14BD-E641-431D-BD11-B697135E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3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C11A6-38EE-41B7-B823-3C828188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A2E80-15D8-4C13-A7A4-E6AA15C7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E7F77-AEC9-4BBD-B8A3-B415576F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E604-8F96-4F2B-AE21-67FD1A71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0CF8-5E88-462A-AE57-5CA7E4BC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3B8D-A358-441E-B4B8-C708D662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25C78-510B-4C25-9AD7-B9901C33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F672D-0294-4C02-9749-D93A9AD3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03C9B-C69D-456B-923F-ED388FD2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967B-4ED4-46DD-BA51-77CB1504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5BDF7-AB0A-4335-933C-BEC9E342C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7C31F-FECD-4B1F-8CE3-50942994E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18002-BD87-4070-BD0D-7669ED30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9E933-946B-4D05-AEE1-B64F2691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5496D-A36B-4F7A-B7A5-D8BA2AF5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5328B-FD9D-4206-87C2-32E00914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0A55-0975-4D7F-88A3-2595B679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A357A-64D0-409C-B637-CF203ED30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1EDF-0526-4ADA-8766-A89B7FE003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D853-6AD1-4557-B175-319496292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9933-BE2C-4612-8E35-27B5C31F6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0207-948F-4883-9491-40097641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12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2.svg"/><Relationship Id="rId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BDCF0A6-299A-4555-8B2D-6401DCA16E58}"/>
              </a:ext>
            </a:extLst>
          </p:cNvPr>
          <p:cNvGrpSpPr/>
          <p:nvPr/>
        </p:nvGrpSpPr>
        <p:grpSpPr>
          <a:xfrm>
            <a:off x="740091" y="1143593"/>
            <a:ext cx="1558213" cy="1558213"/>
            <a:chOff x="1315278" y="1946027"/>
            <a:chExt cx="1558213" cy="15582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A86364-5FEB-4206-B64A-8B39F18D6C1D}"/>
                </a:ext>
              </a:extLst>
            </p:cNvPr>
            <p:cNvSpPr/>
            <p:nvPr/>
          </p:nvSpPr>
          <p:spPr>
            <a:xfrm>
              <a:off x="1315278" y="1946027"/>
              <a:ext cx="1558213" cy="15582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790E4F5-E1C7-4FFD-B73F-EEC1D7EBC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1186" y="2078043"/>
              <a:ext cx="1157387" cy="11573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270701-DD47-482A-BE8A-8129887D5CDD}"/>
                </a:ext>
              </a:extLst>
            </p:cNvPr>
            <p:cNvSpPr txBox="1"/>
            <p:nvPr/>
          </p:nvSpPr>
          <p:spPr>
            <a:xfrm>
              <a:off x="1784042" y="3152001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Fishing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5AC6A-A342-4929-9186-00B26C8A8E24}"/>
              </a:ext>
            </a:extLst>
          </p:cNvPr>
          <p:cNvGrpSpPr/>
          <p:nvPr/>
        </p:nvGrpSpPr>
        <p:grpSpPr>
          <a:xfrm>
            <a:off x="749053" y="2999793"/>
            <a:ext cx="1558213" cy="1558213"/>
            <a:chOff x="1028459" y="3494315"/>
            <a:chExt cx="1558213" cy="15582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405EB-70B7-4221-B70C-4A9D56618E0F}"/>
                </a:ext>
              </a:extLst>
            </p:cNvPr>
            <p:cNvSpPr/>
            <p:nvPr/>
          </p:nvSpPr>
          <p:spPr>
            <a:xfrm>
              <a:off x="1028459" y="3494315"/>
              <a:ext cx="1558213" cy="15582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C302E34-D47C-4A0D-9933-3E591CDA92C6}"/>
                </a:ext>
              </a:extLst>
            </p:cNvPr>
            <p:cNvGrpSpPr/>
            <p:nvPr/>
          </p:nvGrpSpPr>
          <p:grpSpPr>
            <a:xfrm>
              <a:off x="1222337" y="3584086"/>
              <a:ext cx="1170455" cy="1341517"/>
              <a:chOff x="1222337" y="3584086"/>
              <a:chExt cx="1170455" cy="1341517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E5AFADE0-D600-40C4-9220-20C96EE2F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22337" y="3584086"/>
                <a:ext cx="1170455" cy="117045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08D280-2156-407B-A29E-6A978952309D}"/>
                  </a:ext>
                </a:extLst>
              </p:cNvPr>
              <p:cNvSpPr txBox="1"/>
              <p:nvPr/>
            </p:nvSpPr>
            <p:spPr>
              <a:xfrm>
                <a:off x="1488263" y="4648604"/>
                <a:ext cx="6206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Fishing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3D5E02-3CDC-47CB-8495-F4E14ABAD6F5}"/>
              </a:ext>
            </a:extLst>
          </p:cNvPr>
          <p:cNvGrpSpPr/>
          <p:nvPr/>
        </p:nvGrpSpPr>
        <p:grpSpPr>
          <a:xfrm>
            <a:off x="2776030" y="2116578"/>
            <a:ext cx="1558213" cy="1558213"/>
            <a:chOff x="3825550" y="1708096"/>
            <a:chExt cx="1558213" cy="15582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8B73CB-43DF-48E5-8E39-97B9D54D0925}"/>
                </a:ext>
              </a:extLst>
            </p:cNvPr>
            <p:cNvSpPr/>
            <p:nvPr/>
          </p:nvSpPr>
          <p:spPr>
            <a:xfrm>
              <a:off x="3825550" y="1708096"/>
              <a:ext cx="1558213" cy="15582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E79348B-2DD4-4E75-BC51-09E36373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00803" y="1845714"/>
              <a:ext cx="1007706" cy="100770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44EEA-6765-4BA3-83EC-49C47DF4056A}"/>
                </a:ext>
              </a:extLst>
            </p:cNvPr>
            <p:cNvSpPr txBox="1"/>
            <p:nvPr/>
          </p:nvSpPr>
          <p:spPr>
            <a:xfrm>
              <a:off x="4054148" y="2833876"/>
              <a:ext cx="109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Transshipment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4303B1-10D3-48FE-9205-F77F1D2D8C05}"/>
              </a:ext>
            </a:extLst>
          </p:cNvPr>
          <p:cNvGrpSpPr/>
          <p:nvPr/>
        </p:nvGrpSpPr>
        <p:grpSpPr>
          <a:xfrm>
            <a:off x="4803007" y="2116578"/>
            <a:ext cx="1558213" cy="1558213"/>
            <a:chOff x="4889804" y="2111884"/>
            <a:chExt cx="1558213" cy="15582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08E5763-C198-402A-BEE0-66C5F740BD83}"/>
                </a:ext>
              </a:extLst>
            </p:cNvPr>
            <p:cNvGrpSpPr/>
            <p:nvPr/>
          </p:nvGrpSpPr>
          <p:grpSpPr>
            <a:xfrm>
              <a:off x="4889804" y="2111884"/>
              <a:ext cx="1558213" cy="1558213"/>
              <a:chOff x="3825550" y="1708096"/>
              <a:chExt cx="1558213" cy="155821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B413EE9-7489-4456-97D0-1336510F85C6}"/>
                  </a:ext>
                </a:extLst>
              </p:cNvPr>
              <p:cNvSpPr/>
              <p:nvPr/>
            </p:nvSpPr>
            <p:spPr>
              <a:xfrm>
                <a:off x="3825550" y="1708096"/>
                <a:ext cx="1558213" cy="15582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47DDB6-189B-4000-A957-7135857FCEE6}"/>
                  </a:ext>
                </a:extLst>
              </p:cNvPr>
              <p:cNvSpPr txBox="1"/>
              <p:nvPr/>
            </p:nvSpPr>
            <p:spPr>
              <a:xfrm>
                <a:off x="4264526" y="2833876"/>
                <a:ext cx="6767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Landing</a:t>
                </a:r>
              </a:p>
            </p:txBody>
          </p:sp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535F98A-439F-4A4B-9E1E-E2B6BA1E8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1073" y="2349567"/>
              <a:ext cx="861564" cy="86156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DD00D7-4F3A-4668-A2FB-ACA2A1CE5A9A}"/>
              </a:ext>
            </a:extLst>
          </p:cNvPr>
          <p:cNvGrpSpPr/>
          <p:nvPr/>
        </p:nvGrpSpPr>
        <p:grpSpPr>
          <a:xfrm>
            <a:off x="6829984" y="2088788"/>
            <a:ext cx="1558213" cy="1558213"/>
            <a:chOff x="7330071" y="3405672"/>
            <a:chExt cx="1558213" cy="155821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7DE71D-3710-4BA9-9745-74DD03A6CED8}"/>
                </a:ext>
              </a:extLst>
            </p:cNvPr>
            <p:cNvGrpSpPr/>
            <p:nvPr/>
          </p:nvGrpSpPr>
          <p:grpSpPr>
            <a:xfrm>
              <a:off x="7330071" y="3405672"/>
              <a:ext cx="1558213" cy="1558213"/>
              <a:chOff x="3825550" y="1708096"/>
              <a:chExt cx="1558213" cy="155821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E6CEA2A-D78A-4274-B91F-8BB9E725E4CC}"/>
                  </a:ext>
                </a:extLst>
              </p:cNvPr>
              <p:cNvSpPr/>
              <p:nvPr/>
            </p:nvSpPr>
            <p:spPr>
              <a:xfrm>
                <a:off x="3825550" y="1708096"/>
                <a:ext cx="1558213" cy="15582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A269F7F-58F3-4F0C-8022-33EC6EDA4680}"/>
                  </a:ext>
                </a:extLst>
              </p:cNvPr>
              <p:cNvSpPr txBox="1"/>
              <p:nvPr/>
            </p:nvSpPr>
            <p:spPr>
              <a:xfrm>
                <a:off x="4244488" y="2833876"/>
                <a:ext cx="7168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Shipping</a:t>
                </a:r>
              </a:p>
            </p:txBody>
          </p:sp>
        </p:grp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55F6EAD-B06B-4C68-8F22-7AB984A3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99666" y="3641254"/>
              <a:ext cx="908860" cy="90886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931EB2-9576-46B9-B759-B96839C30C4B}"/>
              </a:ext>
            </a:extLst>
          </p:cNvPr>
          <p:cNvGrpSpPr/>
          <p:nvPr/>
        </p:nvGrpSpPr>
        <p:grpSpPr>
          <a:xfrm>
            <a:off x="3769788" y="1847647"/>
            <a:ext cx="671807" cy="666469"/>
            <a:chOff x="5174276" y="4627984"/>
            <a:chExt cx="921724" cy="914400"/>
          </a:xfrm>
        </p:grpSpPr>
        <p:sp>
          <p:nvSpPr>
            <p:cNvPr id="37" name="Star: 10 Points 36">
              <a:extLst>
                <a:ext uri="{FF2B5EF4-FFF2-40B4-BE49-F238E27FC236}">
                  <a16:creationId xmlns:a16="http://schemas.microsoft.com/office/drawing/2014/main" id="{B27256E2-5622-4288-B588-074558C044C4}"/>
                </a:ext>
              </a:extLst>
            </p:cNvPr>
            <p:cNvSpPr/>
            <p:nvPr/>
          </p:nvSpPr>
          <p:spPr>
            <a:xfrm>
              <a:off x="5174276" y="4627984"/>
              <a:ext cx="921724" cy="914400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8DE57A3-1819-4B0D-9CC6-DC03BE60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386926" y="4819261"/>
              <a:ext cx="531845" cy="5318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389882-9BAF-4EEF-8BDC-E30F4F947F8F}"/>
              </a:ext>
            </a:extLst>
          </p:cNvPr>
          <p:cNvGrpSpPr/>
          <p:nvPr/>
        </p:nvGrpSpPr>
        <p:grpSpPr>
          <a:xfrm>
            <a:off x="942931" y="4816425"/>
            <a:ext cx="2987309" cy="523220"/>
            <a:chOff x="3888210" y="4431081"/>
            <a:chExt cx="2987309" cy="5232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36008E4-3783-476E-A260-490B6C9E19DF}"/>
                </a:ext>
              </a:extLst>
            </p:cNvPr>
            <p:cNvGrpSpPr/>
            <p:nvPr/>
          </p:nvGrpSpPr>
          <p:grpSpPr>
            <a:xfrm>
              <a:off x="3888210" y="4431081"/>
              <a:ext cx="527411" cy="523220"/>
              <a:chOff x="5174276" y="4627984"/>
              <a:chExt cx="921724" cy="914400"/>
            </a:xfrm>
          </p:grpSpPr>
          <p:sp>
            <p:nvSpPr>
              <p:cNvPr id="40" name="Star: 10 Points 39">
                <a:extLst>
                  <a:ext uri="{FF2B5EF4-FFF2-40B4-BE49-F238E27FC236}">
                    <a16:creationId xmlns:a16="http://schemas.microsoft.com/office/drawing/2014/main" id="{68C790FF-0374-4AA0-896C-2167546BB83F}"/>
                  </a:ext>
                </a:extLst>
              </p:cNvPr>
              <p:cNvSpPr/>
              <p:nvPr/>
            </p:nvSpPr>
            <p:spPr>
              <a:xfrm>
                <a:off x="5174276" y="4627984"/>
                <a:ext cx="921724" cy="914400"/>
              </a:xfrm>
              <a:prstGeom prst="star10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1B7B36BC-488C-47B6-BBEA-62D6485C9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386926" y="4819261"/>
                <a:ext cx="531845" cy="531845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F54EC8-A252-418B-A04A-41BFCF49B31D}"/>
                </a:ext>
              </a:extLst>
            </p:cNvPr>
            <p:cNvSpPr txBox="1"/>
            <p:nvPr/>
          </p:nvSpPr>
          <p:spPr>
            <a:xfrm>
              <a:off x="4507050" y="4508025"/>
              <a:ext cx="23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Change of Ownership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0996FEF-059F-4F69-863E-9A2C339B528A}"/>
              </a:ext>
            </a:extLst>
          </p:cNvPr>
          <p:cNvGrpSpPr/>
          <p:nvPr/>
        </p:nvGrpSpPr>
        <p:grpSpPr>
          <a:xfrm>
            <a:off x="8916815" y="2088788"/>
            <a:ext cx="1558213" cy="1558213"/>
            <a:chOff x="8907853" y="2187884"/>
            <a:chExt cx="1558213" cy="155821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5D48337-0BFF-414A-B15C-0A834E7E04DC}"/>
                </a:ext>
              </a:extLst>
            </p:cNvPr>
            <p:cNvGrpSpPr/>
            <p:nvPr/>
          </p:nvGrpSpPr>
          <p:grpSpPr>
            <a:xfrm>
              <a:off x="8907853" y="2187884"/>
              <a:ext cx="1558213" cy="1558213"/>
              <a:chOff x="3825550" y="1708096"/>
              <a:chExt cx="1558213" cy="1558213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DCB5250-FE80-4F60-B52A-3E6B61EE3FEC}"/>
                  </a:ext>
                </a:extLst>
              </p:cNvPr>
              <p:cNvSpPr/>
              <p:nvPr/>
            </p:nvSpPr>
            <p:spPr>
              <a:xfrm>
                <a:off x="3825550" y="1708096"/>
                <a:ext cx="1558213" cy="15582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0B65F3-6780-484B-8EA9-06434DF86806}"/>
                  </a:ext>
                </a:extLst>
              </p:cNvPr>
              <p:cNvSpPr txBox="1"/>
              <p:nvPr/>
            </p:nvSpPr>
            <p:spPr>
              <a:xfrm>
                <a:off x="4216661" y="2833876"/>
                <a:ext cx="7725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Receiving</a:t>
                </a:r>
              </a:p>
            </p:txBody>
          </p:sp>
        </p:grp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BEF394A3-E2A5-4FCE-9EBB-C89D6C9DF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02018" y="2489302"/>
              <a:ext cx="787807" cy="787807"/>
            </a:xfrm>
            <a:prstGeom prst="rect">
              <a:avLst/>
            </a:prstGeom>
          </p:spPr>
        </p:pic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0030E42-9690-445E-A652-7E3246ECAC73}"/>
              </a:ext>
            </a:extLst>
          </p:cNvPr>
          <p:cNvSpPr/>
          <p:nvPr/>
        </p:nvSpPr>
        <p:spPr>
          <a:xfrm rot="1583589">
            <a:off x="2288490" y="2389757"/>
            <a:ext cx="451442" cy="16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3B7C11F-4F3F-4FE6-975C-35D02CFF9CE4}"/>
              </a:ext>
            </a:extLst>
          </p:cNvPr>
          <p:cNvSpPr/>
          <p:nvPr/>
        </p:nvSpPr>
        <p:spPr>
          <a:xfrm rot="19516615">
            <a:off x="2356429" y="3396382"/>
            <a:ext cx="451442" cy="16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743253A-0442-4932-B6BC-1C58603A7891}"/>
              </a:ext>
            </a:extLst>
          </p:cNvPr>
          <p:cNvSpPr/>
          <p:nvPr/>
        </p:nvSpPr>
        <p:spPr>
          <a:xfrm>
            <a:off x="4451729" y="2790170"/>
            <a:ext cx="252109" cy="16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B2411E5-2D62-42FB-930B-41E84AD6E2D2}"/>
              </a:ext>
            </a:extLst>
          </p:cNvPr>
          <p:cNvSpPr/>
          <p:nvPr/>
        </p:nvSpPr>
        <p:spPr>
          <a:xfrm>
            <a:off x="6454625" y="2785043"/>
            <a:ext cx="252109" cy="16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FB84910B-81BC-4094-8FBC-5028AE9C5EC6}"/>
              </a:ext>
            </a:extLst>
          </p:cNvPr>
          <p:cNvSpPr/>
          <p:nvPr/>
        </p:nvSpPr>
        <p:spPr>
          <a:xfrm>
            <a:off x="8540574" y="2812832"/>
            <a:ext cx="252109" cy="16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635C72B-2AC5-4D60-805F-4AE1DC0FC9A3}"/>
              </a:ext>
            </a:extLst>
          </p:cNvPr>
          <p:cNvGrpSpPr/>
          <p:nvPr/>
        </p:nvGrpSpPr>
        <p:grpSpPr>
          <a:xfrm>
            <a:off x="4869357" y="2612970"/>
            <a:ext cx="1753001" cy="720443"/>
            <a:chOff x="6696983" y="2412985"/>
            <a:chExt cx="1753001" cy="7204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F89EF33-54B5-4A4C-B678-25F60FB434BF}"/>
                </a:ext>
              </a:extLst>
            </p:cNvPr>
            <p:cNvGrpSpPr/>
            <p:nvPr/>
          </p:nvGrpSpPr>
          <p:grpSpPr>
            <a:xfrm>
              <a:off x="6696983" y="2412985"/>
              <a:ext cx="754530" cy="716620"/>
              <a:chOff x="7330071" y="3405672"/>
              <a:chExt cx="1437794" cy="155821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09F7117-04A4-4AC3-A83C-B2F4B50F5164}"/>
                  </a:ext>
                </a:extLst>
              </p:cNvPr>
              <p:cNvGrpSpPr/>
              <p:nvPr/>
            </p:nvGrpSpPr>
            <p:grpSpPr>
              <a:xfrm>
                <a:off x="7330071" y="3405672"/>
                <a:ext cx="1437794" cy="1558213"/>
                <a:chOff x="3825550" y="1708096"/>
                <a:chExt cx="1437794" cy="155821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9F86664-D572-4AEC-BE73-B46207FE7533}"/>
                    </a:ext>
                  </a:extLst>
                </p:cNvPr>
                <p:cNvSpPr/>
                <p:nvPr/>
              </p:nvSpPr>
              <p:spPr>
                <a:xfrm>
                  <a:off x="3825550" y="1708096"/>
                  <a:ext cx="1437794" cy="155821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7C44A2-D9A4-4B9B-8AA7-3EF6471E252D}"/>
                    </a:ext>
                  </a:extLst>
                </p:cNvPr>
                <p:cNvSpPr txBox="1"/>
                <p:nvPr/>
              </p:nvSpPr>
              <p:spPr>
                <a:xfrm>
                  <a:off x="4135615" y="2708399"/>
                  <a:ext cx="923469" cy="417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Shipping</a:t>
                  </a:r>
                </a:p>
              </p:txBody>
            </p:sp>
          </p:grp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31EECC87-B1DC-4592-9AFA-0256F106F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54746" y="3643975"/>
                <a:ext cx="908859" cy="908859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3DBFD3-B274-4C21-8EF6-0B2E2090A14D}"/>
                </a:ext>
              </a:extLst>
            </p:cNvPr>
            <p:cNvGrpSpPr/>
            <p:nvPr/>
          </p:nvGrpSpPr>
          <p:grpSpPr>
            <a:xfrm>
              <a:off x="7729541" y="2412985"/>
              <a:ext cx="720443" cy="720443"/>
              <a:chOff x="8673953" y="2187884"/>
              <a:chExt cx="1558213" cy="155821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BB70908-46F7-4A48-A572-7977202AB0A2}"/>
                  </a:ext>
                </a:extLst>
              </p:cNvPr>
              <p:cNvGrpSpPr/>
              <p:nvPr/>
            </p:nvGrpSpPr>
            <p:grpSpPr>
              <a:xfrm>
                <a:off x="8673953" y="2187884"/>
                <a:ext cx="1558213" cy="1558213"/>
                <a:chOff x="3591650" y="1708096"/>
                <a:chExt cx="1558213" cy="1558213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8687DC4-EA16-4CAB-9204-46857153B228}"/>
                    </a:ext>
                  </a:extLst>
                </p:cNvPr>
                <p:cNvSpPr/>
                <p:nvPr/>
              </p:nvSpPr>
              <p:spPr>
                <a:xfrm>
                  <a:off x="3591650" y="1708096"/>
                  <a:ext cx="1558213" cy="155821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CA3B61E-5CFD-40FE-8222-632DF45665D0}"/>
                    </a:ext>
                  </a:extLst>
                </p:cNvPr>
                <p:cNvSpPr txBox="1"/>
                <p:nvPr/>
              </p:nvSpPr>
              <p:spPr>
                <a:xfrm>
                  <a:off x="3755646" y="2725998"/>
                  <a:ext cx="1262704" cy="465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Receiving</a:t>
                  </a:r>
                </a:p>
              </p:txBody>
            </p:sp>
          </p:grp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F922C2DD-A195-43F3-A98E-BF5474922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8116" y="2435362"/>
                <a:ext cx="787806" cy="787807"/>
              </a:xfrm>
              <a:prstGeom prst="rect">
                <a:avLst/>
              </a:prstGeom>
            </p:spPr>
          </p:pic>
        </p:grp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BFB5CCA8-AFDA-4CF5-830D-06A9EBC33590}"/>
                </a:ext>
              </a:extLst>
            </p:cNvPr>
            <p:cNvSpPr/>
            <p:nvPr/>
          </p:nvSpPr>
          <p:spPr>
            <a:xfrm>
              <a:off x="7526563" y="2745465"/>
              <a:ext cx="146813" cy="710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FD7E30-BA66-44EB-A127-A90632E5C2D6}"/>
              </a:ext>
            </a:extLst>
          </p:cNvPr>
          <p:cNvGrpSpPr/>
          <p:nvPr/>
        </p:nvGrpSpPr>
        <p:grpSpPr>
          <a:xfrm>
            <a:off x="971947" y="2374751"/>
            <a:ext cx="3690851" cy="1314211"/>
            <a:chOff x="1939993" y="2374751"/>
            <a:chExt cx="3690851" cy="131421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EF9EAB-E05D-4269-9A89-A96EAD0E215D}"/>
                </a:ext>
              </a:extLst>
            </p:cNvPr>
            <p:cNvGrpSpPr/>
            <p:nvPr/>
          </p:nvGrpSpPr>
          <p:grpSpPr>
            <a:xfrm>
              <a:off x="1939993" y="2374751"/>
              <a:ext cx="3690851" cy="1314211"/>
              <a:chOff x="1213658" y="2462024"/>
              <a:chExt cx="3690851" cy="13142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0A8204D-3818-4A57-865C-6C00F79095ED}"/>
                  </a:ext>
                </a:extLst>
              </p:cNvPr>
              <p:cNvGrpSpPr/>
              <p:nvPr/>
            </p:nvGrpSpPr>
            <p:grpSpPr>
              <a:xfrm>
                <a:off x="1213658" y="2462024"/>
                <a:ext cx="3690851" cy="1303641"/>
                <a:chOff x="324196" y="2502131"/>
                <a:chExt cx="3690851" cy="1303641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63140A81-DA78-4BAE-A6A0-E8511E29CF42}"/>
                    </a:ext>
                  </a:extLst>
                </p:cNvPr>
                <p:cNvSpPr/>
                <p:nvPr/>
              </p:nvSpPr>
              <p:spPr>
                <a:xfrm>
                  <a:off x="324196" y="2502131"/>
                  <a:ext cx="3690851" cy="1303641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47DCB07-61B7-47D3-A2D7-A0D9C82117C6}"/>
                    </a:ext>
                  </a:extLst>
                </p:cNvPr>
                <p:cNvGrpSpPr/>
                <p:nvPr/>
              </p:nvGrpSpPr>
              <p:grpSpPr>
                <a:xfrm>
                  <a:off x="389736" y="2626906"/>
                  <a:ext cx="3511268" cy="725818"/>
                  <a:chOff x="389736" y="2626906"/>
                  <a:chExt cx="3511268" cy="725818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BC87B1F5-C656-459A-B85B-91E5C198825B}"/>
                      </a:ext>
                    </a:extLst>
                  </p:cNvPr>
                  <p:cNvGrpSpPr/>
                  <p:nvPr/>
                </p:nvGrpSpPr>
                <p:grpSpPr>
                  <a:xfrm>
                    <a:off x="1294154" y="2636104"/>
                    <a:ext cx="734034" cy="716620"/>
                    <a:chOff x="842995" y="2648024"/>
                    <a:chExt cx="734034" cy="716620"/>
                  </a:xfrm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CB6E8140-B632-40A5-B409-A5743B530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2995" y="2648024"/>
                      <a:ext cx="734034" cy="7166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27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944DB2F9-BF75-4DE5-BFAC-61A906096A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6964" y="2740962"/>
                      <a:ext cx="589602" cy="614484"/>
                      <a:chOff x="926964" y="2740962"/>
                      <a:chExt cx="589602" cy="614484"/>
                    </a:xfrm>
                  </p:grpSpPr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80118248-9240-4483-8F79-DD799B7234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20" y="3140002"/>
                        <a:ext cx="38343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Feed</a:t>
                        </a:r>
                      </a:p>
                    </p:txBody>
                  </p:sp>
                  <p:pic>
                    <p:nvPicPr>
                      <p:cNvPr id="31" name="Graphic 30">
                        <a:extLst>
                          <a:ext uri="{FF2B5EF4-FFF2-40B4-BE49-F238E27FC236}">
                            <a16:creationId xmlns:a16="http://schemas.microsoft.com/office/drawing/2014/main" id="{E9A0002C-E738-4359-9211-1DC184C6ADF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26964" y="2740962"/>
                        <a:ext cx="589602" cy="412722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3DF1E3C2-268A-411E-9169-D9E19BED15FB}"/>
                      </a:ext>
                    </a:extLst>
                  </p:cNvPr>
                  <p:cNvGrpSpPr/>
                  <p:nvPr/>
                </p:nvGrpSpPr>
                <p:grpSpPr>
                  <a:xfrm>
                    <a:off x="2223038" y="2636104"/>
                    <a:ext cx="734034" cy="716620"/>
                    <a:chOff x="2211371" y="2624336"/>
                    <a:chExt cx="734034" cy="716620"/>
                  </a:xfrm>
                </p:grpSpPr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710BA58C-C785-4EB7-B9A2-6B625DAFB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1371" y="2624336"/>
                      <a:ext cx="734034" cy="7166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27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F642CE6-61C3-4426-9D36-C1348794CA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6443" y="3106733"/>
                      <a:ext cx="62389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8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Treatment</a:t>
                      </a:r>
                    </a:p>
                  </p:txBody>
                </p:sp>
                <p:pic>
                  <p:nvPicPr>
                    <p:cNvPr id="37" name="Graphic 36">
                      <a:extLst>
                        <a:ext uri="{FF2B5EF4-FFF2-40B4-BE49-F238E27FC236}">
                          <a16:creationId xmlns:a16="http://schemas.microsoft.com/office/drawing/2014/main" id="{D5009367-0EA3-435B-B6B7-835682BC88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15032" y="2747597"/>
                      <a:ext cx="389313" cy="38931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FB8072D0-CA51-41FF-A4DE-95304B7949AE}"/>
                      </a:ext>
                    </a:extLst>
                  </p:cNvPr>
                  <p:cNvGrpSpPr/>
                  <p:nvPr/>
                </p:nvGrpSpPr>
                <p:grpSpPr>
                  <a:xfrm>
                    <a:off x="389736" y="2626906"/>
                    <a:ext cx="734034" cy="716620"/>
                    <a:chOff x="3029529" y="2640950"/>
                    <a:chExt cx="734034" cy="716620"/>
                  </a:xfrm>
                </p:grpSpPr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DB8FF488-3428-47CF-ADD8-623D21EE78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529" y="2640950"/>
                      <a:ext cx="734034" cy="716620"/>
                      <a:chOff x="2082965" y="2624336"/>
                      <a:chExt cx="734034" cy="716620"/>
                    </a:xfrm>
                  </p:grpSpPr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A20BEE5A-0D32-493E-A1F4-9633C3D70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82965" y="2624336"/>
                        <a:ext cx="734034" cy="71662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100000">
                            <a:schemeClr val="accent4">
                              <a:lumMod val="60000"/>
                              <a:lumOff val="40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0C3F65EA-224B-4CB8-B3AE-ACDDB71FF3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81319" y="3106733"/>
                        <a:ext cx="53732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Stocking</a:t>
                        </a:r>
                      </a:p>
                    </p:txBody>
                  </p:sp>
                </p:grpSp>
                <p:pic>
                  <p:nvPicPr>
                    <p:cNvPr id="44" name="Graphic 43">
                      <a:extLst>
                        <a:ext uri="{FF2B5EF4-FFF2-40B4-BE49-F238E27FC236}">
                          <a16:creationId xmlns:a16="http://schemas.microsoft.com/office/drawing/2014/main" id="{3FF02203-EF24-46CA-9E8C-2EFD347866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77100" y="2705500"/>
                      <a:ext cx="463172" cy="46317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C12D4EBE-B218-4536-AFFF-4F9C3E02F049}"/>
                      </a:ext>
                    </a:extLst>
                  </p:cNvPr>
                  <p:cNvGrpSpPr/>
                  <p:nvPr/>
                </p:nvGrpSpPr>
                <p:grpSpPr>
                  <a:xfrm>
                    <a:off x="3166970" y="2636104"/>
                    <a:ext cx="734034" cy="716620"/>
                    <a:chOff x="4145470" y="2636104"/>
                    <a:chExt cx="734034" cy="716620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9E203B4C-52BE-4816-BBAF-55B19DA953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5470" y="2636104"/>
                      <a:ext cx="734034" cy="716620"/>
                      <a:chOff x="2303710" y="2624336"/>
                      <a:chExt cx="734034" cy="716620"/>
                    </a:xfrm>
                  </p:grpSpPr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400C062C-3B7A-4DBA-9648-BBAED1E0F0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3710" y="2624336"/>
                        <a:ext cx="734034" cy="71662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100000">
                            <a:schemeClr val="accent4">
                              <a:lumMod val="60000"/>
                              <a:lumOff val="40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9C137BF4-5E76-4949-85F8-DDBCBE6B18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0045" y="3106733"/>
                        <a:ext cx="5613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Hatching</a:t>
                        </a:r>
                      </a:p>
                    </p:txBody>
                  </p:sp>
                </p:grpSp>
                <p:pic>
                  <p:nvPicPr>
                    <p:cNvPr id="52" name="Graphic 51">
                      <a:extLst>
                        <a:ext uri="{FF2B5EF4-FFF2-40B4-BE49-F238E27FC236}">
                          <a16:creationId xmlns:a16="http://schemas.microsoft.com/office/drawing/2014/main" id="{2858027B-E7D3-40E2-AA6E-C96C851215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06422" y="2724009"/>
                      <a:ext cx="407685" cy="407685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ABF641-B60D-4304-9AB2-6AB626FE6B2B}"/>
                  </a:ext>
                </a:extLst>
              </p:cNvPr>
              <p:cNvSpPr txBox="1"/>
              <p:nvPr/>
            </p:nvSpPr>
            <p:spPr>
              <a:xfrm>
                <a:off x="2290554" y="3560791"/>
                <a:ext cx="15279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bg2">
                        <a:lumMod val="50000"/>
                      </a:schemeClr>
                    </a:solidFill>
                  </a:rPr>
                  <a:t>**Long Running Transformation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6D562B-D7E9-4BEE-B6D9-B445FCAAC6D3}"/>
                  </a:ext>
                </a:extLst>
              </p:cNvPr>
              <p:cNvSpPr txBox="1"/>
              <p:nvPr/>
            </p:nvSpPr>
            <p:spPr>
              <a:xfrm>
                <a:off x="2279604" y="3349831"/>
                <a:ext cx="15888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err="1"/>
                  <a:t>Broodstock</a:t>
                </a:r>
                <a:r>
                  <a:rPr lang="en-US" sz="1100" i="1" dirty="0"/>
                  <a:t> </a:t>
                </a:r>
                <a:r>
                  <a:rPr lang="en-US" sz="1100" i="1" dirty="0">
                    <a:sym typeface="Wingdings" panose="05000000000000000000" pitchFamily="2" charset="2"/>
                  </a:rPr>
                  <a:t> Fingerling</a:t>
                </a:r>
                <a:endParaRPr lang="en-US" sz="1100" i="1" dirty="0"/>
              </a:p>
            </p:txBody>
          </p:sp>
        </p:grp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9AD9B7C0-7EA3-4079-804F-EDE0422CDF02}"/>
                </a:ext>
              </a:extLst>
            </p:cNvPr>
            <p:cNvSpPr/>
            <p:nvPr/>
          </p:nvSpPr>
          <p:spPr>
            <a:xfrm>
              <a:off x="2767646" y="2822301"/>
              <a:ext cx="111829" cy="710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C6C17972-18C0-46F8-AF8A-D1EED5B655C3}"/>
                </a:ext>
              </a:extLst>
            </p:cNvPr>
            <p:cNvSpPr/>
            <p:nvPr/>
          </p:nvSpPr>
          <p:spPr>
            <a:xfrm>
              <a:off x="3688559" y="2822301"/>
              <a:ext cx="111829" cy="710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7DB70B48-5FF2-455A-BB5F-A53C72D3BB92}"/>
                </a:ext>
              </a:extLst>
            </p:cNvPr>
            <p:cNvSpPr/>
            <p:nvPr/>
          </p:nvSpPr>
          <p:spPr>
            <a:xfrm>
              <a:off x="4622065" y="2822022"/>
              <a:ext cx="111829" cy="710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416A0A-FF80-4451-8A77-E763D68C1073}"/>
              </a:ext>
            </a:extLst>
          </p:cNvPr>
          <p:cNvGrpSpPr/>
          <p:nvPr/>
        </p:nvGrpSpPr>
        <p:grpSpPr>
          <a:xfrm>
            <a:off x="6804600" y="2374751"/>
            <a:ext cx="3690851" cy="1314211"/>
            <a:chOff x="1939993" y="2374751"/>
            <a:chExt cx="3690851" cy="131421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F63B937-49DD-4F1B-BF16-AB26E9D70CFB}"/>
                </a:ext>
              </a:extLst>
            </p:cNvPr>
            <p:cNvGrpSpPr/>
            <p:nvPr/>
          </p:nvGrpSpPr>
          <p:grpSpPr>
            <a:xfrm>
              <a:off x="1939993" y="2374751"/>
              <a:ext cx="3690851" cy="1314211"/>
              <a:chOff x="1213658" y="2462024"/>
              <a:chExt cx="3690851" cy="131421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F6DFFFB-86EB-4041-8FAD-78CB9498B3D7}"/>
                  </a:ext>
                </a:extLst>
              </p:cNvPr>
              <p:cNvGrpSpPr/>
              <p:nvPr/>
            </p:nvGrpSpPr>
            <p:grpSpPr>
              <a:xfrm>
                <a:off x="1213658" y="2462024"/>
                <a:ext cx="3690851" cy="1303641"/>
                <a:chOff x="324196" y="2502131"/>
                <a:chExt cx="3690851" cy="1303641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9ECBA422-BCF8-44E1-A91E-F411797A44C2}"/>
                    </a:ext>
                  </a:extLst>
                </p:cNvPr>
                <p:cNvSpPr/>
                <p:nvPr/>
              </p:nvSpPr>
              <p:spPr>
                <a:xfrm>
                  <a:off x="324196" y="2502131"/>
                  <a:ext cx="3690851" cy="1303641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FA9B3302-CA9B-4B17-9385-37AB5ACE0187}"/>
                    </a:ext>
                  </a:extLst>
                </p:cNvPr>
                <p:cNvGrpSpPr/>
                <p:nvPr/>
              </p:nvGrpSpPr>
              <p:grpSpPr>
                <a:xfrm>
                  <a:off x="389736" y="2626906"/>
                  <a:ext cx="3511268" cy="725818"/>
                  <a:chOff x="389736" y="2626906"/>
                  <a:chExt cx="3511268" cy="725818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9110FF5D-C94A-4431-8DA2-0E11F5D6195D}"/>
                      </a:ext>
                    </a:extLst>
                  </p:cNvPr>
                  <p:cNvGrpSpPr/>
                  <p:nvPr/>
                </p:nvGrpSpPr>
                <p:grpSpPr>
                  <a:xfrm>
                    <a:off x="1294154" y="2636104"/>
                    <a:ext cx="734034" cy="716620"/>
                    <a:chOff x="842995" y="2648024"/>
                    <a:chExt cx="734034" cy="716620"/>
                  </a:xfrm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68CDCEDD-8A38-42B9-AB97-634157F73B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2995" y="2648024"/>
                      <a:ext cx="734034" cy="7166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27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3DB1AE76-4835-4FC9-8977-6939756F5E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6964" y="2740962"/>
                      <a:ext cx="589602" cy="614484"/>
                      <a:chOff x="926964" y="2740962"/>
                      <a:chExt cx="589602" cy="614484"/>
                    </a:xfrm>
                  </p:grpSpPr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714A4C60-1B6C-49D1-8041-C4BEEF1035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20" y="3140002"/>
                        <a:ext cx="38343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Feed</a:t>
                        </a:r>
                      </a:p>
                    </p:txBody>
                  </p:sp>
                  <p:pic>
                    <p:nvPicPr>
                      <p:cNvPr id="92" name="Graphic 91">
                        <a:extLst>
                          <a:ext uri="{FF2B5EF4-FFF2-40B4-BE49-F238E27FC236}">
                            <a16:creationId xmlns:a16="http://schemas.microsoft.com/office/drawing/2014/main" id="{FDD240DC-70DC-433F-B047-A6BA25106E8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26964" y="2740962"/>
                        <a:ext cx="589602" cy="412722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46B36E8B-7E41-46FF-A723-E3107BF26D52}"/>
                      </a:ext>
                    </a:extLst>
                  </p:cNvPr>
                  <p:cNvGrpSpPr/>
                  <p:nvPr/>
                </p:nvGrpSpPr>
                <p:grpSpPr>
                  <a:xfrm>
                    <a:off x="2223038" y="2636104"/>
                    <a:ext cx="734034" cy="716620"/>
                    <a:chOff x="2211371" y="2624336"/>
                    <a:chExt cx="734034" cy="716620"/>
                  </a:xfrm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C00A810D-19E6-428E-9610-166BD97DB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1371" y="2624336"/>
                      <a:ext cx="734034" cy="7166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27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DC6892C7-E7DD-4952-BF4D-C5623116E0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6443" y="3106733"/>
                      <a:ext cx="62389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8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Treatment</a:t>
                      </a:r>
                    </a:p>
                  </p:txBody>
                </p:sp>
                <p:pic>
                  <p:nvPicPr>
                    <p:cNvPr id="88" name="Graphic 87">
                      <a:extLst>
                        <a:ext uri="{FF2B5EF4-FFF2-40B4-BE49-F238E27FC236}">
                          <a16:creationId xmlns:a16="http://schemas.microsoft.com/office/drawing/2014/main" id="{FF0CD1AB-25D4-4EE3-9D74-5D95C65732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15032" y="2747597"/>
                      <a:ext cx="389313" cy="38931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ABE40957-96B2-420B-A535-9A7E8554E814}"/>
                      </a:ext>
                    </a:extLst>
                  </p:cNvPr>
                  <p:cNvGrpSpPr/>
                  <p:nvPr/>
                </p:nvGrpSpPr>
                <p:grpSpPr>
                  <a:xfrm>
                    <a:off x="389736" y="2626906"/>
                    <a:ext cx="734034" cy="716620"/>
                    <a:chOff x="3029529" y="2640950"/>
                    <a:chExt cx="734034" cy="716620"/>
                  </a:xfrm>
                </p:grpSpPr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D3F2FAD4-A67A-4239-86F9-2D7E9F8D7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529" y="2640950"/>
                      <a:ext cx="734034" cy="716620"/>
                      <a:chOff x="2082965" y="2624336"/>
                      <a:chExt cx="734034" cy="716620"/>
                    </a:xfrm>
                  </p:grpSpPr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3AAD2B15-66DC-4DD4-A902-CAB25E9AF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82965" y="2624336"/>
                        <a:ext cx="734034" cy="71662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100000">
                            <a:schemeClr val="accent4">
                              <a:lumMod val="60000"/>
                              <a:lumOff val="40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17238B20-A5B5-432D-B0FD-E57EB82F96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81319" y="3106733"/>
                        <a:ext cx="53732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Stocking</a:t>
                        </a:r>
                      </a:p>
                    </p:txBody>
                  </p:sp>
                </p:grpSp>
                <p:pic>
                  <p:nvPicPr>
                    <p:cNvPr id="83" name="Graphic 82">
                      <a:extLst>
                        <a:ext uri="{FF2B5EF4-FFF2-40B4-BE49-F238E27FC236}">
                          <a16:creationId xmlns:a16="http://schemas.microsoft.com/office/drawing/2014/main" id="{F9822285-B713-474E-92D7-07B38A2A61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77100" y="2705500"/>
                      <a:ext cx="463172" cy="46317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1F3D7DCA-1914-4D71-AA56-D93D040902D4}"/>
                      </a:ext>
                    </a:extLst>
                  </p:cNvPr>
                  <p:cNvGrpSpPr/>
                  <p:nvPr/>
                </p:nvGrpSpPr>
                <p:grpSpPr>
                  <a:xfrm>
                    <a:off x="3166970" y="2636104"/>
                    <a:ext cx="734034" cy="716620"/>
                    <a:chOff x="4145470" y="2636104"/>
                    <a:chExt cx="734034" cy="716620"/>
                  </a:xfrm>
                </p:grpSpPr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5131351E-A6F5-4057-B8A8-EB4EE33F26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5470" y="2636104"/>
                      <a:ext cx="734034" cy="716620"/>
                      <a:chOff x="2303710" y="2624336"/>
                      <a:chExt cx="734034" cy="716620"/>
                    </a:xfrm>
                  </p:grpSpPr>
                  <p:sp>
                    <p:nvSpPr>
                      <p:cNvPr id="80" name="Oval 79">
                        <a:extLst>
                          <a:ext uri="{FF2B5EF4-FFF2-40B4-BE49-F238E27FC236}">
                            <a16:creationId xmlns:a16="http://schemas.microsoft.com/office/drawing/2014/main" id="{A17F4FC4-46CF-484C-9F13-79D8E4605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3710" y="2624336"/>
                        <a:ext cx="734034" cy="71662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100000">
                            <a:schemeClr val="accent4">
                              <a:lumMod val="60000"/>
                              <a:lumOff val="40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0C95BF8A-7210-499E-A54E-73EAC053BE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17295" y="3106733"/>
                        <a:ext cx="50687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Harvest</a:t>
                        </a:r>
                      </a:p>
                    </p:txBody>
                  </p:sp>
                </p:grpSp>
                <p:pic>
                  <p:nvPicPr>
                    <p:cNvPr id="79" name="Graphic 78">
                      <a:extLst>
                        <a:ext uri="{FF2B5EF4-FFF2-40B4-BE49-F238E27FC236}">
                          <a16:creationId xmlns:a16="http://schemas.microsoft.com/office/drawing/2014/main" id="{44DD4D7E-A5C4-4BAD-B3BC-C3AB92EE91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06422" y="2724009"/>
                      <a:ext cx="407685" cy="407685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999345-184D-485E-BD3B-2D915AF97216}"/>
                  </a:ext>
                </a:extLst>
              </p:cNvPr>
              <p:cNvSpPr txBox="1"/>
              <p:nvPr/>
            </p:nvSpPr>
            <p:spPr>
              <a:xfrm>
                <a:off x="2290554" y="3560791"/>
                <a:ext cx="15279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bg2">
                        <a:lumMod val="50000"/>
                      </a:schemeClr>
                    </a:solidFill>
                  </a:rPr>
                  <a:t>**Long Running Transformation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34AF0C3-562B-496D-9F54-3078F60F1A75}"/>
                  </a:ext>
                </a:extLst>
              </p:cNvPr>
              <p:cNvSpPr txBox="1"/>
              <p:nvPr/>
            </p:nvSpPr>
            <p:spPr>
              <a:xfrm>
                <a:off x="2354041" y="3356745"/>
                <a:ext cx="13756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Fingerling </a:t>
                </a:r>
                <a:r>
                  <a:rPr lang="en-US" sz="1100" i="1" dirty="0">
                    <a:sym typeface="Wingdings" panose="05000000000000000000" pitchFamily="2" charset="2"/>
                  </a:rPr>
                  <a:t> Salmon</a:t>
                </a:r>
                <a:endParaRPr lang="en-US" sz="1100" i="1" dirty="0"/>
              </a:p>
            </p:txBody>
          </p:sp>
        </p:grp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0EBBE76C-5C67-4A1C-9081-7B0958F2A6BA}"/>
                </a:ext>
              </a:extLst>
            </p:cNvPr>
            <p:cNvSpPr/>
            <p:nvPr/>
          </p:nvSpPr>
          <p:spPr>
            <a:xfrm>
              <a:off x="2767646" y="2822301"/>
              <a:ext cx="111829" cy="710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BE788D7E-73BC-4CC7-A83B-8D127FF00B88}"/>
                </a:ext>
              </a:extLst>
            </p:cNvPr>
            <p:cNvSpPr/>
            <p:nvPr/>
          </p:nvSpPr>
          <p:spPr>
            <a:xfrm>
              <a:off x="3688559" y="2822301"/>
              <a:ext cx="111829" cy="710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E8463202-AA02-4F02-980C-3F60CFA396C3}"/>
                </a:ext>
              </a:extLst>
            </p:cNvPr>
            <p:cNvSpPr/>
            <p:nvPr/>
          </p:nvSpPr>
          <p:spPr>
            <a:xfrm>
              <a:off x="4622065" y="2822022"/>
              <a:ext cx="111829" cy="710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4D84B5B-FB7A-44D6-BB8B-FA69271C5501}"/>
              </a:ext>
            </a:extLst>
          </p:cNvPr>
          <p:cNvGrpSpPr/>
          <p:nvPr/>
        </p:nvGrpSpPr>
        <p:grpSpPr>
          <a:xfrm>
            <a:off x="5343546" y="2411361"/>
            <a:ext cx="373503" cy="370535"/>
            <a:chOff x="5174276" y="4627984"/>
            <a:chExt cx="921724" cy="914400"/>
          </a:xfrm>
        </p:grpSpPr>
        <p:sp>
          <p:nvSpPr>
            <p:cNvPr id="94" name="Star: 10 Points 93">
              <a:extLst>
                <a:ext uri="{FF2B5EF4-FFF2-40B4-BE49-F238E27FC236}">
                  <a16:creationId xmlns:a16="http://schemas.microsoft.com/office/drawing/2014/main" id="{AD8D6CD7-C3B7-4AFE-A643-4255404D2E3E}"/>
                </a:ext>
              </a:extLst>
            </p:cNvPr>
            <p:cNvSpPr/>
            <p:nvPr/>
          </p:nvSpPr>
          <p:spPr>
            <a:xfrm>
              <a:off x="5174276" y="4627984"/>
              <a:ext cx="921724" cy="914400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26234701-8819-44F2-8B9C-FC9DC40E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386926" y="4819261"/>
              <a:ext cx="531845" cy="531845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BEDA9EC-1A60-4064-9709-44474B5EF66B}"/>
              </a:ext>
            </a:extLst>
          </p:cNvPr>
          <p:cNvGrpSpPr/>
          <p:nvPr/>
        </p:nvGrpSpPr>
        <p:grpSpPr>
          <a:xfrm>
            <a:off x="1037487" y="4037528"/>
            <a:ext cx="2987309" cy="523220"/>
            <a:chOff x="3888210" y="4431081"/>
            <a:chExt cx="2987309" cy="52322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28AF0A7-AB8B-45D4-85D9-2AF45D25DCEF}"/>
                </a:ext>
              </a:extLst>
            </p:cNvPr>
            <p:cNvGrpSpPr/>
            <p:nvPr/>
          </p:nvGrpSpPr>
          <p:grpSpPr>
            <a:xfrm>
              <a:off x="3888210" y="4431081"/>
              <a:ext cx="527411" cy="523220"/>
              <a:chOff x="5174276" y="4627984"/>
              <a:chExt cx="921724" cy="914400"/>
            </a:xfrm>
          </p:grpSpPr>
          <p:sp>
            <p:nvSpPr>
              <p:cNvPr id="99" name="Star: 10 Points 98">
                <a:extLst>
                  <a:ext uri="{FF2B5EF4-FFF2-40B4-BE49-F238E27FC236}">
                    <a16:creationId xmlns:a16="http://schemas.microsoft.com/office/drawing/2014/main" id="{22168B51-6EFA-4980-ABC6-691D700CBB1F}"/>
                  </a:ext>
                </a:extLst>
              </p:cNvPr>
              <p:cNvSpPr/>
              <p:nvPr/>
            </p:nvSpPr>
            <p:spPr>
              <a:xfrm>
                <a:off x="5174276" y="4627984"/>
                <a:ext cx="921724" cy="914400"/>
              </a:xfrm>
              <a:prstGeom prst="star10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Graphic 99">
                <a:extLst>
                  <a:ext uri="{FF2B5EF4-FFF2-40B4-BE49-F238E27FC236}">
                    <a16:creationId xmlns:a16="http://schemas.microsoft.com/office/drawing/2014/main" id="{4751E2AE-EBD4-4EE4-94C6-77B54EB56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386926" y="4819261"/>
                <a:ext cx="531845" cy="531845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96A0818-A245-4C7C-A3E9-0B4154C03995}"/>
                </a:ext>
              </a:extLst>
            </p:cNvPr>
            <p:cNvSpPr txBox="1"/>
            <p:nvPr/>
          </p:nvSpPr>
          <p:spPr>
            <a:xfrm>
              <a:off x="4507050" y="4508025"/>
              <a:ext cx="23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Change of Ownership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88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5A31D9AF-7AEA-4912-AE62-C9D12498211C}"/>
              </a:ext>
            </a:extLst>
          </p:cNvPr>
          <p:cNvGrpSpPr/>
          <p:nvPr/>
        </p:nvGrpSpPr>
        <p:grpSpPr>
          <a:xfrm>
            <a:off x="4869357" y="2612970"/>
            <a:ext cx="1753001" cy="720443"/>
            <a:chOff x="6696983" y="2412985"/>
            <a:chExt cx="1753001" cy="72044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31DE3D2-C859-44BD-AB01-58EBCA27D023}"/>
                </a:ext>
              </a:extLst>
            </p:cNvPr>
            <p:cNvGrpSpPr/>
            <p:nvPr/>
          </p:nvGrpSpPr>
          <p:grpSpPr>
            <a:xfrm>
              <a:off x="6696983" y="2412985"/>
              <a:ext cx="754530" cy="716620"/>
              <a:chOff x="7330071" y="3405672"/>
              <a:chExt cx="1437794" cy="155821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1F1858F6-C98A-4168-8E42-964614D24D84}"/>
                  </a:ext>
                </a:extLst>
              </p:cNvPr>
              <p:cNvGrpSpPr/>
              <p:nvPr/>
            </p:nvGrpSpPr>
            <p:grpSpPr>
              <a:xfrm>
                <a:off x="7330071" y="3405672"/>
                <a:ext cx="1437794" cy="1558213"/>
                <a:chOff x="3825550" y="1708096"/>
                <a:chExt cx="1437794" cy="155821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509F717-A0CC-4378-A65D-173DC62D44C5}"/>
                    </a:ext>
                  </a:extLst>
                </p:cNvPr>
                <p:cNvSpPr/>
                <p:nvPr/>
              </p:nvSpPr>
              <p:spPr>
                <a:xfrm>
                  <a:off x="3825550" y="1708096"/>
                  <a:ext cx="1437794" cy="155821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1B35F0D-91D3-4952-BA4F-37FB90EA9F72}"/>
                    </a:ext>
                  </a:extLst>
                </p:cNvPr>
                <p:cNvSpPr txBox="1"/>
                <p:nvPr/>
              </p:nvSpPr>
              <p:spPr>
                <a:xfrm>
                  <a:off x="4135615" y="2708399"/>
                  <a:ext cx="923469" cy="417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Shipping</a:t>
                  </a:r>
                </a:p>
              </p:txBody>
            </p:sp>
          </p:grpSp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BE403A31-6B23-4E7A-B138-5667F2482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54746" y="3643975"/>
                <a:ext cx="908859" cy="908859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56841BA-9884-4E63-B0CC-19E69F4AD5E5}"/>
                </a:ext>
              </a:extLst>
            </p:cNvPr>
            <p:cNvGrpSpPr/>
            <p:nvPr/>
          </p:nvGrpSpPr>
          <p:grpSpPr>
            <a:xfrm>
              <a:off x="7729541" y="2412985"/>
              <a:ext cx="720443" cy="720443"/>
              <a:chOff x="8673953" y="2187884"/>
              <a:chExt cx="1558213" cy="155821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0883396-ECE4-4FF1-9E11-17781265AF9C}"/>
                  </a:ext>
                </a:extLst>
              </p:cNvPr>
              <p:cNvGrpSpPr/>
              <p:nvPr/>
            </p:nvGrpSpPr>
            <p:grpSpPr>
              <a:xfrm>
                <a:off x="8673953" y="2187884"/>
                <a:ext cx="1558213" cy="1558213"/>
                <a:chOff x="3591650" y="1708096"/>
                <a:chExt cx="1558213" cy="155821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C16A9BA8-1C6C-44FA-869E-9BF6B5EECD03}"/>
                    </a:ext>
                  </a:extLst>
                </p:cNvPr>
                <p:cNvSpPr/>
                <p:nvPr/>
              </p:nvSpPr>
              <p:spPr>
                <a:xfrm>
                  <a:off x="3591650" y="1708096"/>
                  <a:ext cx="1558213" cy="155821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89F32A4-A6DA-42C8-AC5F-417C66D6F57C}"/>
                    </a:ext>
                  </a:extLst>
                </p:cNvPr>
                <p:cNvSpPr txBox="1"/>
                <p:nvPr/>
              </p:nvSpPr>
              <p:spPr>
                <a:xfrm>
                  <a:off x="3755646" y="2725998"/>
                  <a:ext cx="1262704" cy="465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Receiving</a:t>
                  </a:r>
                </a:p>
              </p:txBody>
            </p:sp>
          </p:grp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31BE484B-6EA6-420B-B462-E9676D1DD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8116" y="2435362"/>
                <a:ext cx="787806" cy="787807"/>
              </a:xfrm>
              <a:prstGeom prst="rect">
                <a:avLst/>
              </a:prstGeom>
            </p:spPr>
          </p:pic>
        </p:grp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8CC9CA8B-FDB2-4805-ADA0-55A7B4B966A1}"/>
                </a:ext>
              </a:extLst>
            </p:cNvPr>
            <p:cNvSpPr/>
            <p:nvPr/>
          </p:nvSpPr>
          <p:spPr>
            <a:xfrm>
              <a:off x="7526563" y="2745465"/>
              <a:ext cx="146813" cy="710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68BB18-29DC-4AAD-9991-6085C30F5CC5}"/>
              </a:ext>
            </a:extLst>
          </p:cNvPr>
          <p:cNvGrpSpPr/>
          <p:nvPr/>
        </p:nvGrpSpPr>
        <p:grpSpPr>
          <a:xfrm>
            <a:off x="2672765" y="2374762"/>
            <a:ext cx="1959497" cy="1314200"/>
            <a:chOff x="1810592" y="2364192"/>
            <a:chExt cx="1959497" cy="1314200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C4CD53AA-E5F4-4222-819C-BB007931B458}"/>
                </a:ext>
              </a:extLst>
            </p:cNvPr>
            <p:cNvSpPr/>
            <p:nvPr/>
          </p:nvSpPr>
          <p:spPr>
            <a:xfrm>
              <a:off x="1810592" y="2364192"/>
              <a:ext cx="1959497" cy="1303641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7B8A723-9B7F-464B-AE9C-9FB9160B7A61}"/>
                </a:ext>
              </a:extLst>
            </p:cNvPr>
            <p:cNvGrpSpPr/>
            <p:nvPr/>
          </p:nvGrpSpPr>
          <p:grpSpPr>
            <a:xfrm>
              <a:off x="1954833" y="2483855"/>
              <a:ext cx="1715330" cy="1194537"/>
              <a:chOff x="1931907" y="2483866"/>
              <a:chExt cx="1715330" cy="119453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D88120E-1E82-4D76-8417-D89D7F1D4A23}"/>
                  </a:ext>
                </a:extLst>
              </p:cNvPr>
              <p:cNvGrpSpPr/>
              <p:nvPr/>
            </p:nvGrpSpPr>
            <p:grpSpPr>
              <a:xfrm>
                <a:off x="1931907" y="2483866"/>
                <a:ext cx="734034" cy="716620"/>
                <a:chOff x="3868959" y="2638645"/>
                <a:chExt cx="734034" cy="716620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0C2ACBF-D5B3-47D1-9A80-1F75C96E930B}"/>
                    </a:ext>
                  </a:extLst>
                </p:cNvPr>
                <p:cNvGrpSpPr/>
                <p:nvPr/>
              </p:nvGrpSpPr>
              <p:grpSpPr>
                <a:xfrm>
                  <a:off x="3868959" y="2638645"/>
                  <a:ext cx="734034" cy="716620"/>
                  <a:chOff x="2922395" y="2622031"/>
                  <a:chExt cx="734034" cy="716620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2E653835-10E0-44B2-87B9-6F104FF23AC2}"/>
                      </a:ext>
                    </a:extLst>
                  </p:cNvPr>
                  <p:cNvSpPr/>
                  <p:nvPr/>
                </p:nvSpPr>
                <p:spPr>
                  <a:xfrm>
                    <a:off x="2922395" y="2622031"/>
                    <a:ext cx="734034" cy="71662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20000"/>
                          <a:lumOff val="8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916E59CC-5FBA-4BAE-AE94-EAC2E533B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749" y="3104428"/>
                    <a:ext cx="53732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Stocking</a:t>
                    </a:r>
                  </a:p>
                </p:txBody>
              </p:sp>
            </p:grpSp>
            <p:pic>
              <p:nvPicPr>
                <p:cNvPr id="113" name="Graphic 112">
                  <a:extLst>
                    <a:ext uri="{FF2B5EF4-FFF2-40B4-BE49-F238E27FC236}">
                      <a16:creationId xmlns:a16="http://schemas.microsoft.com/office/drawing/2014/main" id="{F5916BFC-E1F9-49C8-85BA-E7942BA89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6530" y="2703195"/>
                  <a:ext cx="463172" cy="463172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190AE7B-E7E4-4A5A-A6DA-EDBD2ABB04DC}"/>
                  </a:ext>
                </a:extLst>
              </p:cNvPr>
              <p:cNvGrpSpPr/>
              <p:nvPr/>
            </p:nvGrpSpPr>
            <p:grpSpPr>
              <a:xfrm>
                <a:off x="2860791" y="2483866"/>
                <a:ext cx="734034" cy="716620"/>
                <a:chOff x="3204623" y="2622551"/>
                <a:chExt cx="734034" cy="716620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60557C5-C39A-40E0-B69E-AA3F01013E90}"/>
                    </a:ext>
                  </a:extLst>
                </p:cNvPr>
                <p:cNvGrpSpPr/>
                <p:nvPr/>
              </p:nvGrpSpPr>
              <p:grpSpPr>
                <a:xfrm>
                  <a:off x="3204623" y="2622551"/>
                  <a:ext cx="734034" cy="716620"/>
                  <a:chOff x="1362863" y="2610783"/>
                  <a:chExt cx="734034" cy="7166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A41A85BF-F66A-45F6-8C1B-B53301D4B467}"/>
                      </a:ext>
                    </a:extLst>
                  </p:cNvPr>
                  <p:cNvSpPr/>
                  <p:nvPr/>
                </p:nvSpPr>
                <p:spPr>
                  <a:xfrm>
                    <a:off x="1362863" y="2610783"/>
                    <a:ext cx="734034" cy="71662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20000"/>
                          <a:lumOff val="8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5C7EC6D-2002-4A10-BF00-DA09C5E85B1E}"/>
                      </a:ext>
                    </a:extLst>
                  </p:cNvPr>
                  <p:cNvSpPr txBox="1"/>
                  <p:nvPr/>
                </p:nvSpPr>
                <p:spPr>
                  <a:xfrm>
                    <a:off x="1449198" y="3093180"/>
                    <a:ext cx="5613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Hatching</a:t>
                    </a:r>
                  </a:p>
                </p:txBody>
              </p:sp>
            </p:grpSp>
            <p:pic>
              <p:nvPicPr>
                <p:cNvPr id="109" name="Graphic 108">
                  <a:extLst>
                    <a:ext uri="{FF2B5EF4-FFF2-40B4-BE49-F238E27FC236}">
                      <a16:creationId xmlns:a16="http://schemas.microsoft.com/office/drawing/2014/main" id="{952CCCF9-BEA1-465C-BE28-5512662520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5575" y="2710456"/>
                  <a:ext cx="407685" cy="407685"/>
                </a:xfrm>
                <a:prstGeom prst="rect">
                  <a:avLst/>
                </a:prstGeom>
              </p:spPr>
            </p:pic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C2D39D1-82AD-42D3-8CFF-30A29CEA5384}"/>
                  </a:ext>
                </a:extLst>
              </p:cNvPr>
              <p:cNvSpPr txBox="1"/>
              <p:nvPr/>
            </p:nvSpPr>
            <p:spPr>
              <a:xfrm>
                <a:off x="2069290" y="3462959"/>
                <a:ext cx="15279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bg2">
                        <a:lumMod val="50000"/>
                      </a:schemeClr>
                    </a:solidFill>
                  </a:rPr>
                  <a:t>**Long Running Transformation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1DF2B69-A4A0-49D2-9631-24F403B6D325}"/>
                  </a:ext>
                </a:extLst>
              </p:cNvPr>
              <p:cNvSpPr txBox="1"/>
              <p:nvPr/>
            </p:nvSpPr>
            <p:spPr>
              <a:xfrm>
                <a:off x="2058340" y="3251999"/>
                <a:ext cx="15888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err="1"/>
                  <a:t>Broodstock</a:t>
                </a:r>
                <a:r>
                  <a:rPr lang="en-US" sz="1100" i="1" dirty="0"/>
                  <a:t> </a:t>
                </a:r>
                <a:r>
                  <a:rPr lang="en-US" sz="1100" i="1" dirty="0">
                    <a:sym typeface="Wingdings" panose="05000000000000000000" pitchFamily="2" charset="2"/>
                  </a:rPr>
                  <a:t> Fingerling</a:t>
                </a:r>
                <a:endParaRPr lang="en-US" sz="1100" i="1" dirty="0"/>
              </a:p>
            </p:txBody>
          </p:sp>
          <p:sp>
            <p:nvSpPr>
              <p:cNvPr id="98" name="Arrow: Right 97">
                <a:extLst>
                  <a:ext uri="{FF2B5EF4-FFF2-40B4-BE49-F238E27FC236}">
                    <a16:creationId xmlns:a16="http://schemas.microsoft.com/office/drawing/2014/main" id="{F40F7306-42FB-41AD-9A15-E7E2383AA242}"/>
                  </a:ext>
                </a:extLst>
              </p:cNvPr>
              <p:cNvSpPr/>
              <p:nvPr/>
            </p:nvSpPr>
            <p:spPr>
              <a:xfrm>
                <a:off x="2722608" y="2815930"/>
                <a:ext cx="111829" cy="7106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F436143-45A2-43A8-B1F3-58EE7E207773}"/>
              </a:ext>
            </a:extLst>
          </p:cNvPr>
          <p:cNvGrpSpPr/>
          <p:nvPr/>
        </p:nvGrpSpPr>
        <p:grpSpPr>
          <a:xfrm>
            <a:off x="5343546" y="2411361"/>
            <a:ext cx="373503" cy="370535"/>
            <a:chOff x="5174276" y="4627984"/>
            <a:chExt cx="921724" cy="914400"/>
          </a:xfrm>
        </p:grpSpPr>
        <p:sp>
          <p:nvSpPr>
            <p:cNvPr id="153" name="Star: 10 Points 152">
              <a:extLst>
                <a:ext uri="{FF2B5EF4-FFF2-40B4-BE49-F238E27FC236}">
                  <a16:creationId xmlns:a16="http://schemas.microsoft.com/office/drawing/2014/main" id="{146D238E-88BC-45D1-ABF2-64D3B377B584}"/>
                </a:ext>
              </a:extLst>
            </p:cNvPr>
            <p:cNvSpPr/>
            <p:nvPr/>
          </p:nvSpPr>
          <p:spPr>
            <a:xfrm>
              <a:off x="5174276" y="4627984"/>
              <a:ext cx="921724" cy="914400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DA63C0EE-1F01-4DFD-AA4A-DB8FC0AE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86926" y="4819261"/>
              <a:ext cx="531845" cy="531845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CC6AC97-EAEB-48C3-9AF1-0C6F51664877}"/>
              </a:ext>
            </a:extLst>
          </p:cNvPr>
          <p:cNvGrpSpPr/>
          <p:nvPr/>
        </p:nvGrpSpPr>
        <p:grpSpPr>
          <a:xfrm>
            <a:off x="2635459" y="3937350"/>
            <a:ext cx="2987309" cy="523220"/>
            <a:chOff x="3888210" y="4431081"/>
            <a:chExt cx="2987309" cy="523220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00CBF2B-C259-4B8E-903F-2266DFE039DF}"/>
                </a:ext>
              </a:extLst>
            </p:cNvPr>
            <p:cNvGrpSpPr/>
            <p:nvPr/>
          </p:nvGrpSpPr>
          <p:grpSpPr>
            <a:xfrm>
              <a:off x="3888210" y="4431081"/>
              <a:ext cx="527411" cy="523220"/>
              <a:chOff x="5174276" y="4627984"/>
              <a:chExt cx="921724" cy="914400"/>
            </a:xfrm>
          </p:grpSpPr>
          <p:sp>
            <p:nvSpPr>
              <p:cNvPr id="158" name="Star: 10 Points 157">
                <a:extLst>
                  <a:ext uri="{FF2B5EF4-FFF2-40B4-BE49-F238E27FC236}">
                    <a16:creationId xmlns:a16="http://schemas.microsoft.com/office/drawing/2014/main" id="{0C71248E-F5E4-4B27-A237-704B0FC525F2}"/>
                  </a:ext>
                </a:extLst>
              </p:cNvPr>
              <p:cNvSpPr/>
              <p:nvPr/>
            </p:nvSpPr>
            <p:spPr>
              <a:xfrm>
                <a:off x="5174276" y="4627984"/>
                <a:ext cx="921724" cy="914400"/>
              </a:xfrm>
              <a:prstGeom prst="star10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Graphic 158">
                <a:extLst>
                  <a:ext uri="{FF2B5EF4-FFF2-40B4-BE49-F238E27FC236}">
                    <a16:creationId xmlns:a16="http://schemas.microsoft.com/office/drawing/2014/main" id="{85EDBC2C-C2DE-473E-8E15-232BF59FD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386926" y="4819261"/>
                <a:ext cx="531845" cy="531845"/>
              </a:xfrm>
              <a:prstGeom prst="rect">
                <a:avLst/>
              </a:prstGeom>
            </p:spPr>
          </p:pic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34FBA8B-9C95-4A38-8F69-C0C6194B6898}"/>
                </a:ext>
              </a:extLst>
            </p:cNvPr>
            <p:cNvSpPr txBox="1"/>
            <p:nvPr/>
          </p:nvSpPr>
          <p:spPr>
            <a:xfrm>
              <a:off x="4507050" y="4508025"/>
              <a:ext cx="23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Change of Ownership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5A82749-C535-4BAA-927A-12076CF029A3}"/>
              </a:ext>
            </a:extLst>
          </p:cNvPr>
          <p:cNvGrpSpPr/>
          <p:nvPr/>
        </p:nvGrpSpPr>
        <p:grpSpPr>
          <a:xfrm>
            <a:off x="6890203" y="2374762"/>
            <a:ext cx="1959497" cy="1314200"/>
            <a:chOff x="1810592" y="2364192"/>
            <a:chExt cx="1959497" cy="1314200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41DDD173-ADED-4A9D-88DA-34CABE55E6A2}"/>
                </a:ext>
              </a:extLst>
            </p:cNvPr>
            <p:cNvSpPr/>
            <p:nvPr/>
          </p:nvSpPr>
          <p:spPr>
            <a:xfrm>
              <a:off x="1810592" y="2364192"/>
              <a:ext cx="1959497" cy="1303641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87876E2-6B3B-4F82-B754-4525E3AED305}"/>
                </a:ext>
              </a:extLst>
            </p:cNvPr>
            <p:cNvGrpSpPr/>
            <p:nvPr/>
          </p:nvGrpSpPr>
          <p:grpSpPr>
            <a:xfrm>
              <a:off x="1954833" y="2483855"/>
              <a:ext cx="1665365" cy="1194537"/>
              <a:chOff x="1931907" y="2483866"/>
              <a:chExt cx="1665365" cy="1194537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519B124-CE44-44DB-B87A-C11174BF8B6B}"/>
                  </a:ext>
                </a:extLst>
              </p:cNvPr>
              <p:cNvGrpSpPr/>
              <p:nvPr/>
            </p:nvGrpSpPr>
            <p:grpSpPr>
              <a:xfrm>
                <a:off x="1931907" y="2483866"/>
                <a:ext cx="734034" cy="716620"/>
                <a:chOff x="3868959" y="2638645"/>
                <a:chExt cx="734034" cy="716620"/>
              </a:xfrm>
            </p:grpSpPr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9A65DC02-6652-4924-B93D-3DB127727DEB}"/>
                    </a:ext>
                  </a:extLst>
                </p:cNvPr>
                <p:cNvGrpSpPr/>
                <p:nvPr/>
              </p:nvGrpSpPr>
              <p:grpSpPr>
                <a:xfrm>
                  <a:off x="3868959" y="2638645"/>
                  <a:ext cx="734034" cy="716620"/>
                  <a:chOff x="2922395" y="2622031"/>
                  <a:chExt cx="734034" cy="716620"/>
                </a:xfrm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317186E2-C638-48B5-9CC7-DDEA7470649A}"/>
                      </a:ext>
                    </a:extLst>
                  </p:cNvPr>
                  <p:cNvSpPr/>
                  <p:nvPr/>
                </p:nvSpPr>
                <p:spPr>
                  <a:xfrm>
                    <a:off x="2922395" y="2622031"/>
                    <a:ext cx="734034" cy="71662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20000"/>
                          <a:lumOff val="8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BA8F815E-5A8D-409C-8DAF-210AEE0EA614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749" y="3104428"/>
                    <a:ext cx="53732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Stocking</a:t>
                    </a:r>
                  </a:p>
                </p:txBody>
              </p:sp>
            </p:grpSp>
            <p:pic>
              <p:nvPicPr>
                <p:cNvPr id="175" name="Graphic 174">
                  <a:extLst>
                    <a:ext uri="{FF2B5EF4-FFF2-40B4-BE49-F238E27FC236}">
                      <a16:creationId xmlns:a16="http://schemas.microsoft.com/office/drawing/2014/main" id="{F8916BFC-2515-4820-90ED-F8B7CC5B3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6530" y="2703195"/>
                  <a:ext cx="463172" cy="463172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D4B4C178-1915-4E27-AEDC-C2A65BDA62B7}"/>
                  </a:ext>
                </a:extLst>
              </p:cNvPr>
              <p:cNvGrpSpPr/>
              <p:nvPr/>
            </p:nvGrpSpPr>
            <p:grpSpPr>
              <a:xfrm>
                <a:off x="2860791" y="2483866"/>
                <a:ext cx="734034" cy="716620"/>
                <a:chOff x="3204623" y="2622551"/>
                <a:chExt cx="734034" cy="716620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AD56C41F-3ACD-49EC-B2D4-15A4C11C49D7}"/>
                    </a:ext>
                  </a:extLst>
                </p:cNvPr>
                <p:cNvGrpSpPr/>
                <p:nvPr/>
              </p:nvGrpSpPr>
              <p:grpSpPr>
                <a:xfrm>
                  <a:off x="3204623" y="2622551"/>
                  <a:ext cx="734034" cy="716620"/>
                  <a:chOff x="1362863" y="2610783"/>
                  <a:chExt cx="734034" cy="716620"/>
                </a:xfrm>
              </p:grpSpPr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8DB5733B-71D1-44CC-9BE9-23BC8FE1F0B0}"/>
                      </a:ext>
                    </a:extLst>
                  </p:cNvPr>
                  <p:cNvSpPr/>
                  <p:nvPr/>
                </p:nvSpPr>
                <p:spPr>
                  <a:xfrm>
                    <a:off x="1362863" y="2610783"/>
                    <a:ext cx="734034" cy="71662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20000"/>
                          <a:lumOff val="80000"/>
                        </a:schemeClr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6194B086-D8EB-4D1C-A2BC-C6AA41B8A4C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6452" y="3093180"/>
                    <a:ext cx="50687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Harvest</a:t>
                    </a:r>
                  </a:p>
                </p:txBody>
              </p:sp>
            </p:grpSp>
            <p:pic>
              <p:nvPicPr>
                <p:cNvPr id="171" name="Graphic 170">
                  <a:extLst>
                    <a:ext uri="{FF2B5EF4-FFF2-40B4-BE49-F238E27FC236}">
                      <a16:creationId xmlns:a16="http://schemas.microsoft.com/office/drawing/2014/main" id="{95946681-478A-461E-B8BF-37A7FEAD9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5575" y="2710456"/>
                  <a:ext cx="407685" cy="407685"/>
                </a:xfrm>
                <a:prstGeom prst="rect">
                  <a:avLst/>
                </a:prstGeom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62D1F83-9CB7-4B0A-80B1-185CB2C5C1B7}"/>
                  </a:ext>
                </a:extLst>
              </p:cNvPr>
              <p:cNvSpPr txBox="1"/>
              <p:nvPr/>
            </p:nvSpPr>
            <p:spPr>
              <a:xfrm>
                <a:off x="2069290" y="3462959"/>
                <a:ext cx="15279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bg2">
                        <a:lumMod val="50000"/>
                      </a:schemeClr>
                    </a:solidFill>
                  </a:rPr>
                  <a:t>**Long Running Transformation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E399ED5-2199-4D54-9956-6269E9648865}"/>
                  </a:ext>
                </a:extLst>
              </p:cNvPr>
              <p:cNvSpPr txBox="1"/>
              <p:nvPr/>
            </p:nvSpPr>
            <p:spPr>
              <a:xfrm>
                <a:off x="2145432" y="3251999"/>
                <a:ext cx="13756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Fingerling </a:t>
                </a:r>
                <a:r>
                  <a:rPr lang="en-US" sz="1100" i="1" dirty="0">
                    <a:sym typeface="Wingdings" panose="05000000000000000000" pitchFamily="2" charset="2"/>
                  </a:rPr>
                  <a:t> Salmon</a:t>
                </a:r>
                <a:endParaRPr lang="en-US" sz="1100" i="1" dirty="0"/>
              </a:p>
            </p:txBody>
          </p:sp>
          <p:sp>
            <p:nvSpPr>
              <p:cNvPr id="169" name="Arrow: Right 168">
                <a:extLst>
                  <a:ext uri="{FF2B5EF4-FFF2-40B4-BE49-F238E27FC236}">
                    <a16:creationId xmlns:a16="http://schemas.microsoft.com/office/drawing/2014/main" id="{3A94D735-F4A2-4EF2-BB0A-7EDFA1D7F2E3}"/>
                  </a:ext>
                </a:extLst>
              </p:cNvPr>
              <p:cNvSpPr/>
              <p:nvPr/>
            </p:nvSpPr>
            <p:spPr>
              <a:xfrm>
                <a:off x="2722608" y="2815930"/>
                <a:ext cx="111829" cy="7106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8" name="Right Brace 177">
            <a:extLst>
              <a:ext uri="{FF2B5EF4-FFF2-40B4-BE49-F238E27FC236}">
                <a16:creationId xmlns:a16="http://schemas.microsoft.com/office/drawing/2014/main" id="{0C9CE2CE-00D5-4969-8405-3D60D7EB2932}"/>
              </a:ext>
            </a:extLst>
          </p:cNvPr>
          <p:cNvSpPr/>
          <p:nvPr/>
        </p:nvSpPr>
        <p:spPr>
          <a:xfrm rot="16200000">
            <a:off x="3974744" y="441643"/>
            <a:ext cx="361841" cy="30865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E6ACAA4-A5E6-4642-A0C1-6B8B2A93F806}"/>
              </a:ext>
            </a:extLst>
          </p:cNvPr>
          <p:cNvSpPr/>
          <p:nvPr/>
        </p:nvSpPr>
        <p:spPr>
          <a:xfrm>
            <a:off x="3713031" y="1434664"/>
            <a:ext cx="1032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Hatchery</a:t>
            </a:r>
          </a:p>
        </p:txBody>
      </p: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44C2212F-6254-42CB-A072-1C101FFC7080}"/>
              </a:ext>
            </a:extLst>
          </p:cNvPr>
          <p:cNvSpPr/>
          <p:nvPr/>
        </p:nvSpPr>
        <p:spPr>
          <a:xfrm rot="16200000">
            <a:off x="7166806" y="477315"/>
            <a:ext cx="361841" cy="3003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4C9CFFA-777E-4E39-988C-33BB1E221022}"/>
              </a:ext>
            </a:extLst>
          </p:cNvPr>
          <p:cNvSpPr/>
          <p:nvPr/>
        </p:nvSpPr>
        <p:spPr>
          <a:xfrm>
            <a:off x="6604332" y="1434664"/>
            <a:ext cx="140955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Salmon Farm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15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65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Heggelund</dc:creator>
  <cp:lastModifiedBy>Philip L. Heggelund</cp:lastModifiedBy>
  <cp:revision>4</cp:revision>
  <dcterms:created xsi:type="dcterms:W3CDTF">2021-09-28T13:01:19Z</dcterms:created>
  <dcterms:modified xsi:type="dcterms:W3CDTF">2021-11-01T14:08:34Z</dcterms:modified>
</cp:coreProperties>
</file>