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3"/>
    <p:restoredTop sz="93069"/>
  </p:normalViewPr>
  <p:slideViewPr>
    <p:cSldViewPr snapToGrid="0" snapToObjects="1">
      <p:cViewPr varScale="1">
        <p:scale>
          <a:sx n="97" d="100"/>
          <a:sy n="97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AD31-5B0D-2A4A-81F6-66887ACD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F60D-47F6-F943-9833-B7CA26776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D254-1B2A-BD45-B11C-04A75F0F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3297-CBB3-7D40-9E8A-81261600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BC4C-10AE-9D48-88F8-8F092444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227E-CC24-6B4A-A4BA-E8EF3242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BBAF-9FC3-1441-B814-CD86D86C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3EF9-990B-2448-A11C-0F91E3A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B9C8-5BEB-9645-9365-45B99F6E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AFA8-BF0F-E745-95FF-3EEB1F2D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CB761-7007-BD4C-90F5-FE6CAA2C7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AF04A-E501-A849-AD3B-80C083A4A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AAE5-742D-D74E-8104-0A667CBF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2028-6F3A-B14C-A8C2-D34960F9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F20F-9E96-8A44-989D-7C231E25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50A-5B0D-814C-9CE9-0866CD2A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919C-2A36-7747-8413-158F736BB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DB9E-FBC9-A040-B7C9-364AB3BA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24E6-130B-B44A-ADE1-60728133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7C5C-A088-7C4F-AE94-B7AECE14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4F8C-B048-2F40-8092-9376795C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7F5E-53A4-764B-B246-B09020B2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E530-D440-8644-8E93-41814A9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A2A8-C39C-5244-B768-1FBFC31E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8E54-8D89-F445-AFC3-BA49D1A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7EA8-913E-3243-AA8D-D6B18286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D9FC-8715-514E-9CD8-699F6537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AA04B-9A29-AE4C-BDAB-0C528844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1F49-9748-1245-AFD4-432333B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04D9-C9A8-8646-B7C7-0DCE2A8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07D51-9E88-A14A-89A9-4D919AB6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B17-5D05-AD4D-A638-FC9E6DAA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6858-4E17-9448-B252-A918A8A96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EE7D0-C7AE-D64E-9413-91151A2F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68E7-BA31-A349-9638-54C573518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D4CF-AE7A-4D41-A532-1A7D2508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DB746-37A1-2649-B9D3-14E11C19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37AD9-66C4-7B45-9B38-D61DC193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2081-03B0-6C4D-9810-613593C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60DD-3B58-4C42-869A-B6F248E9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9598-04AD-7542-87F7-8B5F661B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1FC14-1F4B-7F4F-9F87-661B4B9A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F2DBF-40B8-9746-8D1F-092A2A4B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0B850-A8EC-814D-80A5-32025920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CACD9-1F10-0348-90E6-54C8A6B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D08D-D819-1847-BBB0-DE1140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578A-A941-5348-9EA7-C932F7A8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7DE-2BBC-EE4F-874E-815A1B14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2055-2976-D642-BA6B-8B2B885D3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7F66-7C53-084C-AB94-CE843BDA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9308-4744-B644-9688-9ADCF665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126A-5C7A-BE49-AD0D-9A3C835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1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1FC-51C6-2644-B31A-1FBCCE7A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811A2-DFB4-9E46-A773-0BE2A07EB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CBCD-B20A-5E4D-AED6-504741C3D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6772-FF7E-F349-9AAF-D8D02B1C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6574-6607-7648-A91A-CB340DFE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18B6-F638-9641-B0CA-E639C6D3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51020-8D59-5344-99D0-94743D21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2B9B-9A72-BF49-B40A-C24E159A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7C36-D6B1-0749-A072-B8D83C8C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64AB-471F-1746-A0AC-477C808A780E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2552-3E7F-6441-AAD8-41553E6D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E5F4-79DD-1E47-B147-DCE911DF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506F-2004-B143-9EC4-028DBC69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64D6-9465-764A-A410-3DAC028F4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FISHTEGRATE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A03E-C9D4-8C4C-8421-DAB3182B4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HACKATON ENTRY</a:t>
            </a:r>
          </a:p>
        </p:txBody>
      </p:sp>
    </p:spTree>
    <p:extLst>
      <p:ext uri="{BB962C8B-B14F-4D97-AF65-F5344CB8AC3E}">
        <p14:creationId xmlns:p14="http://schemas.microsoft.com/office/powerpoint/2010/main" val="1667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A501-97B7-434E-86CB-4B3381EC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so us yesterday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D3CCF-2B49-9143-B03B-CE258D448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33" t="13128" r="3504" b="61231"/>
          <a:stretch/>
        </p:blipFill>
        <p:spPr>
          <a:xfrm>
            <a:off x="631394" y="4410733"/>
            <a:ext cx="1759927" cy="1758462"/>
          </a:xfrm>
          <a:prstGeom prst="rect">
            <a:avLst/>
          </a:prstGeom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3E8E8C1-B90E-6D4E-AD35-2EB74996D6CF}"/>
              </a:ext>
            </a:extLst>
          </p:cNvPr>
          <p:cNvSpPr/>
          <p:nvPr/>
        </p:nvSpPr>
        <p:spPr>
          <a:xfrm>
            <a:off x="2569573" y="4825216"/>
            <a:ext cx="2804285" cy="1735007"/>
          </a:xfrm>
          <a:prstGeom prst="wedgeRoundRectCallout">
            <a:avLst>
              <a:gd name="adj1" fmla="val -68394"/>
              <a:gd name="adj2" fmla="val -58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 guys I have traceability data from our transponders and </a:t>
            </a:r>
            <a:r>
              <a:rPr lang="en-US" sz="1400" dirty="0" err="1">
                <a:solidFill>
                  <a:schemeClr val="tx1"/>
                </a:solidFill>
              </a:rPr>
              <a:t>nfc</a:t>
            </a:r>
            <a:r>
              <a:rPr lang="en-US" sz="1400" dirty="0">
                <a:solidFill>
                  <a:schemeClr val="tx1"/>
                </a:solidFill>
              </a:rPr>
              <a:t> cards.. I can send it directly to the buyer but according to MDPI and others someone needs to certify and validate. </a:t>
            </a:r>
            <a:r>
              <a:rPr lang="en-US" sz="1400" b="1" dirty="0">
                <a:solidFill>
                  <a:schemeClr val="tx1"/>
                </a:solidFill>
              </a:rPr>
              <a:t>HOW CAN WE INTEGRATE?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E00C0-8D38-E74B-A4AC-20DA6B73E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67" y="5289964"/>
            <a:ext cx="1109466" cy="12702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6ACD07-1AD6-0443-B8A2-F81D2BD52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47" t="40555" r="49863" b="33949"/>
          <a:stretch/>
        </p:blipFill>
        <p:spPr>
          <a:xfrm>
            <a:off x="3981795" y="1528888"/>
            <a:ext cx="1617784" cy="1748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00823-0B9E-E44E-8D57-BCAEADD9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123" y="1908114"/>
            <a:ext cx="1550579" cy="1550579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950CBED-F21F-544C-81A4-FDD02F74C0DC}"/>
              </a:ext>
            </a:extLst>
          </p:cNvPr>
          <p:cNvSpPr/>
          <p:nvPr/>
        </p:nvSpPr>
        <p:spPr>
          <a:xfrm>
            <a:off x="7826529" y="1383869"/>
            <a:ext cx="2804285" cy="1343978"/>
          </a:xfrm>
          <a:prstGeom prst="wedgeRoundRectCallout">
            <a:avLst>
              <a:gd name="adj1" fmla="val -68394"/>
              <a:gd name="adj2" fmla="val -58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can VERIFY and CERTIFY  data. </a:t>
            </a:r>
            <a:r>
              <a:rPr lang="en-US" sz="1400" b="1" dirty="0">
                <a:solidFill>
                  <a:schemeClr val="tx1"/>
                </a:solidFill>
              </a:rPr>
              <a:t>HOW CAN WE INTEGRATE?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54FD0C-9E7F-AE43-B9D4-72DB3E6DE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55" t="67282" r="3914" b="5846"/>
          <a:stretch/>
        </p:blipFill>
        <p:spPr>
          <a:xfrm>
            <a:off x="9623472" y="3726066"/>
            <a:ext cx="1730328" cy="1842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9D101-ED1E-AC4F-94A3-62AC122AE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771" y="4033485"/>
            <a:ext cx="1228029" cy="1228029"/>
          </a:xfrm>
          <a:prstGeom prst="rect">
            <a:avLst/>
          </a:prstGeom>
        </p:spPr>
      </p:pic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34627304-DB0F-E644-9D6B-9616058FFEB3}"/>
              </a:ext>
            </a:extLst>
          </p:cNvPr>
          <p:cNvSpPr/>
          <p:nvPr/>
        </p:nvSpPr>
        <p:spPr>
          <a:xfrm>
            <a:off x="6767198" y="5289964"/>
            <a:ext cx="2804285" cy="1343978"/>
          </a:xfrm>
          <a:prstGeom prst="wedgeRoundRectCallout">
            <a:avLst>
              <a:gd name="adj1" fmla="val 66048"/>
              <a:gd name="adj2" fmla="val -3937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 guys, we can store your verified and certified data and provide it to your customers. We can even monetize it. </a:t>
            </a:r>
            <a:r>
              <a:rPr lang="en-US" sz="1400" b="1" dirty="0">
                <a:solidFill>
                  <a:schemeClr val="tx1"/>
                </a:solidFill>
              </a:rPr>
              <a:t>HOW CAN WE INTEGRATE?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2EB58E-670C-BE40-A479-B8B74A6EE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7" t="12718" r="50273" b="61230"/>
          <a:stretch/>
        </p:blipFill>
        <p:spPr>
          <a:xfrm>
            <a:off x="5524498" y="1464356"/>
            <a:ext cx="1645921" cy="17865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30676D-C9CE-3A49-90B6-6519F9A9FEAD}"/>
              </a:ext>
            </a:extLst>
          </p:cNvPr>
          <p:cNvSpPr/>
          <p:nvPr/>
        </p:nvSpPr>
        <p:spPr>
          <a:xfrm>
            <a:off x="4366775" y="3585791"/>
            <a:ext cx="3227898" cy="68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WE INTEGRATE?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3FCBF7C-E9E7-4744-A91A-EF9D1EB703F5}"/>
              </a:ext>
            </a:extLst>
          </p:cNvPr>
          <p:cNvSpPr/>
          <p:nvPr/>
        </p:nvSpPr>
        <p:spPr>
          <a:xfrm>
            <a:off x="5980724" y="3219965"/>
            <a:ext cx="45719" cy="30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A9F29D5-3A3C-3243-8B18-2600D85DBDD4}"/>
              </a:ext>
            </a:extLst>
          </p:cNvPr>
          <p:cNvSpPr/>
          <p:nvPr/>
        </p:nvSpPr>
        <p:spPr>
          <a:xfrm rot="14801855">
            <a:off x="3906205" y="4239469"/>
            <a:ext cx="45719" cy="30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59B000B-42CA-2948-BC5C-F363A7934D1B}"/>
              </a:ext>
            </a:extLst>
          </p:cNvPr>
          <p:cNvSpPr/>
          <p:nvPr/>
        </p:nvSpPr>
        <p:spPr>
          <a:xfrm rot="7629015">
            <a:off x="8089623" y="4410929"/>
            <a:ext cx="45719" cy="30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E17-AAF6-A94C-952A-8F10B37C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agreed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8EFCA-8C89-FC46-BA38-1566ABF1C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3" t="8467" r="27419"/>
          <a:stretch/>
        </p:blipFill>
        <p:spPr>
          <a:xfrm>
            <a:off x="3726946" y="2237447"/>
            <a:ext cx="1914198" cy="2201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1C6DE-C5C8-1248-BF9A-74C0241435DA}"/>
              </a:ext>
            </a:extLst>
          </p:cNvPr>
          <p:cNvSpPr txBox="1"/>
          <p:nvPr/>
        </p:nvSpPr>
        <p:spPr>
          <a:xfrm>
            <a:off x="5641144" y="3015274"/>
            <a:ext cx="268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FISHTEGRATE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5DA9F-C7C5-EB40-97BC-553E47881CA4}"/>
              </a:ext>
            </a:extLst>
          </p:cNvPr>
          <p:cNvSpPr txBox="1"/>
          <p:nvPr/>
        </p:nvSpPr>
        <p:spPr>
          <a:xfrm>
            <a:off x="5641144" y="3496520"/>
            <a:ext cx="270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Create, We </a:t>
            </a:r>
            <a:r>
              <a:rPr lang="en-US" dirty="0" err="1"/>
              <a:t>Fishtegrate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2B063-6C37-E349-81B7-D90296550719}"/>
              </a:ext>
            </a:extLst>
          </p:cNvPr>
          <p:cNvSpPr txBox="1"/>
          <p:nvPr/>
        </p:nvSpPr>
        <p:spPr>
          <a:xfrm>
            <a:off x="1315328" y="4986190"/>
            <a:ext cx="91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hardware and software solution to connect all types of fishing applications and integrate data for regulatory and commercial use.</a:t>
            </a:r>
          </a:p>
        </p:txBody>
      </p:sp>
    </p:spTree>
    <p:extLst>
      <p:ext uri="{BB962C8B-B14F-4D97-AF65-F5344CB8AC3E}">
        <p14:creationId xmlns:p14="http://schemas.microsoft.com/office/powerpoint/2010/main" val="392192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7F09-3BAD-BD4C-B519-65D29ED9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6AD1E-FB31-7C4E-B265-FB236B5B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7" y="3062739"/>
            <a:ext cx="1790028" cy="1728568"/>
          </a:xfrm>
          <a:prstGeom prst="rect">
            <a:avLst/>
          </a:prstGeom>
        </p:spPr>
      </p:pic>
      <p:pic>
        <p:nvPicPr>
          <p:cNvPr id="6" name="Google Shape;121;p16">
            <a:extLst>
              <a:ext uri="{FF2B5EF4-FFF2-40B4-BE49-F238E27FC236}">
                <a16:creationId xmlns:a16="http://schemas.microsoft.com/office/drawing/2014/main" id="{11B56662-972F-A347-BAB7-F50516F0F2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304" y="1123372"/>
            <a:ext cx="1681541" cy="1643399"/>
          </a:xfrm>
          <a:prstGeom prst="rect">
            <a:avLst/>
          </a:prstGeom>
          <a:noFill/>
          <a:ln>
            <a:noFill/>
          </a:ln>
          <a:effectLst>
            <a:outerShdw blurRad="127000" dist="63500" dir="2700000" algn="bl" rotWithShape="0">
              <a:srgbClr val="F45C21">
                <a:alpha val="5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D9745-DCBF-3842-BDB7-463360E0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130" y="1749918"/>
            <a:ext cx="914666" cy="857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3CFA2-B769-354E-B8B0-2A2FF416F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149" y="4791307"/>
            <a:ext cx="1413803" cy="944892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52969D4-3886-A348-8884-6BD7C7D4838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400175" y="2178556"/>
            <a:ext cx="952955" cy="174846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DFBA481-12A0-5544-8497-824987AAF75A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4267796" y="1945072"/>
            <a:ext cx="516508" cy="23348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ADFE82D-676F-8E40-A207-6702AC4947A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400175" y="3927023"/>
            <a:ext cx="1005974" cy="13367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78DE43-61ED-4E41-89DC-059CFE02AEAD}"/>
              </a:ext>
            </a:extLst>
          </p:cNvPr>
          <p:cNvSpPr txBox="1"/>
          <p:nvPr/>
        </p:nvSpPr>
        <p:spPr>
          <a:xfrm>
            <a:off x="3441271" y="2481048"/>
            <a:ext cx="195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 via </a:t>
            </a:r>
          </a:p>
          <a:p>
            <a:pPr algn="ctr"/>
            <a:r>
              <a:rPr lang="en-US" dirty="0" err="1"/>
              <a:t>LoRaWAN</a:t>
            </a:r>
            <a:r>
              <a:rPr lang="en-US" dirty="0"/>
              <a:t>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7194D-CFD0-E041-AA99-870D012A13FB}"/>
              </a:ext>
            </a:extLst>
          </p:cNvPr>
          <p:cNvSpPr txBox="1"/>
          <p:nvPr/>
        </p:nvSpPr>
        <p:spPr>
          <a:xfrm>
            <a:off x="2969718" y="575870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via INTERNET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12A180-52BF-724B-B766-B33635F766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26" t="12507" r="22336" b="10790"/>
          <a:stretch/>
        </p:blipFill>
        <p:spPr>
          <a:xfrm>
            <a:off x="7200095" y="1910610"/>
            <a:ext cx="1444419" cy="10568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8D918D-8E0D-2E42-9B46-964A41DF41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741" r="27835"/>
          <a:stretch/>
        </p:blipFill>
        <p:spPr>
          <a:xfrm>
            <a:off x="8644514" y="3124975"/>
            <a:ext cx="1514296" cy="18112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51529E7-7C0C-D14F-B525-927F4DF9FB43}"/>
              </a:ext>
            </a:extLst>
          </p:cNvPr>
          <p:cNvSpPr txBox="1"/>
          <p:nvPr/>
        </p:nvSpPr>
        <p:spPr>
          <a:xfrm>
            <a:off x="488360" y="4695996"/>
            <a:ext cx="168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Accredited apps</a:t>
            </a:r>
          </a:p>
          <a:p>
            <a:pPr algn="ctr"/>
            <a:r>
              <a:rPr lang="en-US" dirty="0"/>
              <a:t>Can connect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43FBA0-1768-C04E-9515-F1D2150CD10B}"/>
              </a:ext>
            </a:extLst>
          </p:cNvPr>
          <p:cNvSpPr txBox="1"/>
          <p:nvPr/>
        </p:nvSpPr>
        <p:spPr>
          <a:xfrm>
            <a:off x="8471174" y="1933805"/>
            <a:ext cx="2077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Regulatory verification and certification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CC1E8FD-8154-C041-AAEA-D44DCB31C2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26" t="12507" r="22336" b="10790"/>
          <a:stretch/>
        </p:blipFill>
        <p:spPr>
          <a:xfrm>
            <a:off x="8319518" y="5662063"/>
            <a:ext cx="1273751" cy="9319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2A2A79-B4BB-D04B-AAFA-C2F2D81B13AC}"/>
              </a:ext>
            </a:extLst>
          </p:cNvPr>
          <p:cNvSpPr txBox="1"/>
          <p:nvPr/>
        </p:nvSpPr>
        <p:spPr>
          <a:xfrm>
            <a:off x="8326938" y="6378241"/>
            <a:ext cx="207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Processors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53C6F8C0-062D-0A42-B31F-159E1AA83973}"/>
              </a:ext>
            </a:extLst>
          </p:cNvPr>
          <p:cNvCxnSpPr>
            <a:cxnSpLocks/>
            <a:stCxn id="6" idx="2"/>
            <a:endCxn id="72" idx="1"/>
          </p:cNvCxnSpPr>
          <p:nvPr/>
        </p:nvCxnSpPr>
        <p:spPr>
          <a:xfrm rot="16200000" flipH="1">
            <a:off x="5368581" y="3023264"/>
            <a:ext cx="1160807" cy="6478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B9D7D76D-0FB5-304B-B2CE-44ED8433A3A1}"/>
              </a:ext>
            </a:extLst>
          </p:cNvPr>
          <p:cNvCxnSpPr>
            <a:cxnSpLocks/>
            <a:stCxn id="10" idx="3"/>
            <a:endCxn id="72" idx="1"/>
          </p:cNvCxnSpPr>
          <p:nvPr/>
        </p:nvCxnSpPr>
        <p:spPr>
          <a:xfrm flipV="1">
            <a:off x="4819952" y="3927578"/>
            <a:ext cx="1452942" cy="133617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42EC12E-B0C2-EA45-9FD0-BA07EA7FCB13}"/>
              </a:ext>
            </a:extLst>
          </p:cNvPr>
          <p:cNvSpPr/>
          <p:nvPr/>
        </p:nvSpPr>
        <p:spPr>
          <a:xfrm>
            <a:off x="6272894" y="3733322"/>
            <a:ext cx="471564" cy="38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F27FBC-4BAC-3B49-A629-7AF8DEFCA45F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744458" y="3927578"/>
            <a:ext cx="1900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BFF949E-311B-9F45-B905-9B55F00E7D26}"/>
              </a:ext>
            </a:extLst>
          </p:cNvPr>
          <p:cNvCxnSpPr>
            <a:stCxn id="34" idx="2"/>
          </p:cNvCxnSpPr>
          <p:nvPr/>
        </p:nvCxnSpPr>
        <p:spPr>
          <a:xfrm flipH="1">
            <a:off x="7922304" y="2967428"/>
            <a:ext cx="1" cy="96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3C4DB2-4FA9-A04A-8E36-E9AFFDBE713E}"/>
              </a:ext>
            </a:extLst>
          </p:cNvPr>
          <p:cNvSpPr txBox="1"/>
          <p:nvPr/>
        </p:nvSpPr>
        <p:spPr>
          <a:xfrm>
            <a:off x="10868288" y="4421975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Buyers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2DB69F6-2EC2-F545-AC48-8C4AB39A3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2353" y="1661000"/>
            <a:ext cx="788145" cy="788145"/>
          </a:xfrm>
          <a:prstGeom prst="rect">
            <a:avLst/>
          </a:prstGeom>
        </p:spPr>
      </p:pic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10977E83-63B9-4C45-BC8E-6AD0225C9D66}"/>
              </a:ext>
            </a:extLst>
          </p:cNvPr>
          <p:cNvCxnSpPr>
            <a:stCxn id="83" idx="2"/>
            <a:endCxn id="36" idx="0"/>
          </p:cNvCxnSpPr>
          <p:nvPr/>
        </p:nvCxnSpPr>
        <p:spPr>
          <a:xfrm rot="5400000">
            <a:off x="10066129" y="1784678"/>
            <a:ext cx="675830" cy="20047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FD3FE42-6F9F-A940-88AD-7639BB212280}"/>
              </a:ext>
            </a:extLst>
          </p:cNvPr>
          <p:cNvSpPr txBox="1"/>
          <p:nvPr/>
        </p:nvSpPr>
        <p:spPr>
          <a:xfrm>
            <a:off x="10304511" y="1185245"/>
            <a:ext cx="186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data sources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384312AE-AB6B-4E45-8476-9026ADF9F0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26" t="12507" r="22336" b="10790"/>
          <a:stretch/>
        </p:blipFill>
        <p:spPr>
          <a:xfrm>
            <a:off x="10599556" y="3433435"/>
            <a:ext cx="1273751" cy="931948"/>
          </a:xfrm>
          <a:prstGeom prst="rect">
            <a:avLst/>
          </a:prstGeom>
        </p:spPr>
      </p:pic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9D4C68E-32C7-DC4F-B2E8-720D15AB243E}"/>
              </a:ext>
            </a:extLst>
          </p:cNvPr>
          <p:cNvCxnSpPr>
            <a:stCxn id="90" idx="1"/>
            <a:endCxn id="36" idx="3"/>
          </p:cNvCxnSpPr>
          <p:nvPr/>
        </p:nvCxnSpPr>
        <p:spPr>
          <a:xfrm rot="10800000" flipV="1">
            <a:off x="10158810" y="3899409"/>
            <a:ext cx="440746" cy="1312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47D07B95-CEDA-144B-820A-D4A3B9E791D1}"/>
              </a:ext>
            </a:extLst>
          </p:cNvPr>
          <p:cNvCxnSpPr>
            <a:cxnSpLocks/>
            <a:stCxn id="44" idx="0"/>
            <a:endCxn id="36" idx="2"/>
          </p:cNvCxnSpPr>
          <p:nvPr/>
        </p:nvCxnSpPr>
        <p:spPr>
          <a:xfrm rot="5400000" flipH="1" flipV="1">
            <a:off x="8816134" y="5076535"/>
            <a:ext cx="725789" cy="44526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00AF542E-55FC-244B-8A74-4B117C7994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26" t="12507" r="22336" b="10790"/>
          <a:stretch/>
        </p:blipFill>
        <p:spPr>
          <a:xfrm>
            <a:off x="10132674" y="5341376"/>
            <a:ext cx="1273751" cy="93194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7B7014E1-CCFD-1245-AA88-20C0FFD1564F}"/>
              </a:ext>
            </a:extLst>
          </p:cNvPr>
          <p:cNvSpPr txBox="1"/>
          <p:nvPr/>
        </p:nvSpPr>
        <p:spPr>
          <a:xfrm>
            <a:off x="9829735" y="6194551"/>
            <a:ext cx="207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Organizations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E902BDF6-C36B-1E46-9660-CE0FB2EF029D}"/>
              </a:ext>
            </a:extLst>
          </p:cNvPr>
          <p:cNvCxnSpPr>
            <a:stCxn id="97" idx="0"/>
            <a:endCxn id="36" idx="2"/>
          </p:cNvCxnSpPr>
          <p:nvPr/>
        </p:nvCxnSpPr>
        <p:spPr>
          <a:xfrm rot="16200000" flipV="1">
            <a:off x="9883055" y="4454881"/>
            <a:ext cx="405102" cy="13678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297F0E2-0FBA-D246-A29E-48DA2A311682}"/>
              </a:ext>
            </a:extLst>
          </p:cNvPr>
          <p:cNvSpPr txBox="1"/>
          <p:nvPr/>
        </p:nvSpPr>
        <p:spPr>
          <a:xfrm>
            <a:off x="8037506" y="4668434"/>
            <a:ext cx="114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Streamr</a:t>
            </a:r>
            <a:r>
              <a:rPr lang="en-US" dirty="0"/>
              <a:t> Network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3159E5-5217-A645-A57B-FAF1B2195CB8}"/>
              </a:ext>
            </a:extLst>
          </p:cNvPr>
          <p:cNvSpPr txBox="1"/>
          <p:nvPr/>
        </p:nvSpPr>
        <p:spPr>
          <a:xfrm>
            <a:off x="3515562" y="3945022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Networks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928D10B4-50D6-5448-9A50-020C2C196E48}"/>
              </a:ext>
            </a:extLst>
          </p:cNvPr>
          <p:cNvCxnSpPr>
            <a:stCxn id="5" idx="3"/>
            <a:endCxn id="72" idx="1"/>
          </p:cNvCxnSpPr>
          <p:nvPr/>
        </p:nvCxnSpPr>
        <p:spPr>
          <a:xfrm>
            <a:off x="2400175" y="3927023"/>
            <a:ext cx="3872719" cy="5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BC70-46FE-6847-8738-12D8D5F0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F2A7C-4FEB-524D-AAF2-E1EEA7D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65" y="2232814"/>
            <a:ext cx="11073662" cy="3054803"/>
          </a:xfrm>
        </p:spPr>
      </p:pic>
    </p:spTree>
    <p:extLst>
      <p:ext uri="{BB962C8B-B14F-4D97-AF65-F5344CB8AC3E}">
        <p14:creationId xmlns:p14="http://schemas.microsoft.com/office/powerpoint/2010/main" val="37260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7A5A-4C53-7440-866B-BDE07843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A573-1F32-EC4A-9968-32270E6A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</a:t>
            </a:r>
            <a:r>
              <a:rPr lang="en-US" dirty="0" err="1"/>
              <a:t>wifi</a:t>
            </a:r>
            <a:r>
              <a:rPr lang="en-US" dirty="0"/>
              <a:t> to </a:t>
            </a:r>
            <a:r>
              <a:rPr lang="en-US" dirty="0" err="1"/>
              <a:t>Fishtegrate</a:t>
            </a:r>
            <a:r>
              <a:rPr lang="en-US" dirty="0"/>
              <a:t> SSID</a:t>
            </a:r>
          </a:p>
          <a:p>
            <a:r>
              <a:rPr lang="en-US" dirty="0"/>
              <a:t>Go to http://</a:t>
            </a:r>
            <a:r>
              <a:rPr lang="en-PH" dirty="0"/>
              <a:t>192.168.4.2</a:t>
            </a:r>
            <a:endParaRPr lang="en-US" dirty="0"/>
          </a:p>
          <a:p>
            <a:r>
              <a:rPr lang="en-US" dirty="0"/>
              <a:t>Fill up the example form. We can accept data from various connectivity (Ex. HTTP)</a:t>
            </a:r>
          </a:p>
        </p:txBody>
      </p:sp>
    </p:spTree>
    <p:extLst>
      <p:ext uri="{BB962C8B-B14F-4D97-AF65-F5344CB8AC3E}">
        <p14:creationId xmlns:p14="http://schemas.microsoft.com/office/powerpoint/2010/main" val="381919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183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FISHTEGRATE</vt:lpstr>
      <vt:lpstr>This is so us yesterday</vt:lpstr>
      <vt:lpstr>What we agreed</vt:lpstr>
      <vt:lpstr>How it works</vt:lpstr>
      <vt:lpstr>Data Transfer</vt:lpstr>
      <vt:lpstr>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FISHTEGRATE</dc:title>
  <dc:creator>Microsoft Office User</dc:creator>
  <cp:lastModifiedBy>Microsoft Office User</cp:lastModifiedBy>
  <cp:revision>14</cp:revision>
  <dcterms:created xsi:type="dcterms:W3CDTF">2019-10-26T23:43:52Z</dcterms:created>
  <dcterms:modified xsi:type="dcterms:W3CDTF">2019-10-27T06:22:46Z</dcterms:modified>
</cp:coreProperties>
</file>