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325" r:id="rId2"/>
    <p:sldId id="256" r:id="rId3"/>
    <p:sldId id="257" r:id="rId4"/>
    <p:sldId id="323" r:id="rId5"/>
    <p:sldId id="259" r:id="rId6"/>
    <p:sldId id="265" r:id="rId7"/>
    <p:sldId id="312" r:id="rId8"/>
    <p:sldId id="266" r:id="rId9"/>
    <p:sldId id="301" r:id="rId10"/>
    <p:sldId id="267" r:id="rId11"/>
    <p:sldId id="269" r:id="rId12"/>
    <p:sldId id="315" r:id="rId13"/>
    <p:sldId id="276" r:id="rId14"/>
    <p:sldId id="295" r:id="rId15"/>
    <p:sldId id="305" r:id="rId16"/>
    <p:sldId id="308" r:id="rId17"/>
    <p:sldId id="307" r:id="rId18"/>
    <p:sldId id="314" r:id="rId19"/>
    <p:sldId id="283" r:id="rId20"/>
    <p:sldId id="309" r:id="rId21"/>
    <p:sldId id="324" r:id="rId22"/>
    <p:sldId id="288" r:id="rId23"/>
    <p:sldId id="289" r:id="rId24"/>
    <p:sldId id="300" r:id="rId25"/>
    <p:sldId id="310" r:id="rId26"/>
    <p:sldId id="291" r:id="rId27"/>
    <p:sldId id="311" r:id="rId28"/>
    <p:sldId id="285" r:id="rId29"/>
    <p:sldId id="321" r:id="rId30"/>
    <p:sldId id="292" r:id="rId31"/>
    <p:sldId id="299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F6700-0639-4F25-8697-8E703254C50C}" v="1" dt="2025-03-22T14:43:39.2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599" autoAdjust="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02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יפתח עמיר" userId="a6a3a001-e5cb-4ac0-ad29-e8efe0b6a614" providerId="ADAL" clId="{D75AD3EF-675D-443A-A266-3AAE98588AE0}"/>
    <pc:docChg chg="undo custSel addSld delSld modSld sldOrd">
      <pc:chgData name="יפתח עמיר" userId="a6a3a001-e5cb-4ac0-ad29-e8efe0b6a614" providerId="ADAL" clId="{D75AD3EF-675D-443A-A266-3AAE98588AE0}" dt="2024-04-14T09:03:38.111" v="129" actId="20577"/>
      <pc:docMkLst>
        <pc:docMk/>
      </pc:docMkLst>
      <pc:sldChg chg="modSp">
        <pc:chgData name="יפתח עמיר" userId="a6a3a001-e5cb-4ac0-ad29-e8efe0b6a614" providerId="ADAL" clId="{D75AD3EF-675D-443A-A266-3AAE98588AE0}" dt="2024-04-14T05:57:03.647" v="21" actId="20577"/>
        <pc:sldMkLst>
          <pc:docMk/>
          <pc:sldMk cId="0" sldId="257"/>
        </pc:sldMkLst>
      </pc:sldChg>
      <pc:sldChg chg="del">
        <pc:chgData name="יפתח עמיר" userId="a6a3a001-e5cb-4ac0-ad29-e8efe0b6a614" providerId="ADAL" clId="{D75AD3EF-675D-443A-A266-3AAE98588AE0}" dt="2024-04-14T06:08:38.636" v="98" actId="47"/>
        <pc:sldMkLst>
          <pc:docMk/>
          <pc:sldMk cId="0" sldId="260"/>
        </pc:sldMkLst>
      </pc:sldChg>
      <pc:sldChg chg="del">
        <pc:chgData name="יפתח עמיר" userId="a6a3a001-e5cb-4ac0-ad29-e8efe0b6a614" providerId="ADAL" clId="{D75AD3EF-675D-443A-A266-3AAE98588AE0}" dt="2024-04-14T06:08:43.302" v="99" actId="47"/>
        <pc:sldMkLst>
          <pc:docMk/>
          <pc:sldMk cId="1669685115" sldId="263"/>
        </pc:sldMkLst>
      </pc:sldChg>
      <pc:sldChg chg="addSp delSp modSp mod">
        <pc:chgData name="יפתח עמיר" userId="a6a3a001-e5cb-4ac0-ad29-e8efe0b6a614" providerId="ADAL" clId="{D75AD3EF-675D-443A-A266-3AAE98588AE0}" dt="2024-04-14T06:00:13.468" v="64" actId="403"/>
        <pc:sldMkLst>
          <pc:docMk/>
          <pc:sldMk cId="3948022996" sldId="266"/>
        </pc:sldMkLst>
      </pc:sldChg>
      <pc:sldChg chg="addSp delSp modSp mod">
        <pc:chgData name="יפתח עמיר" userId="a6a3a001-e5cb-4ac0-ad29-e8efe0b6a614" providerId="ADAL" clId="{D75AD3EF-675D-443A-A266-3AAE98588AE0}" dt="2024-04-14T06:07:59.414" v="97" actId="1076"/>
        <pc:sldMkLst>
          <pc:docMk/>
          <pc:sldMk cId="3957628992" sldId="301"/>
        </pc:sldMkLst>
      </pc:sldChg>
      <pc:sldChg chg="modSp new mod ord">
        <pc:chgData name="יפתח עמיר" userId="a6a3a001-e5cb-4ac0-ad29-e8efe0b6a614" providerId="ADAL" clId="{D75AD3EF-675D-443A-A266-3AAE98588AE0}" dt="2024-04-14T09:03:38.111" v="129" actId="20577"/>
        <pc:sldMkLst>
          <pc:docMk/>
          <pc:sldMk cId="841080496" sldId="325"/>
        </pc:sldMkLst>
      </pc:sldChg>
    </pc:docChg>
  </pc:docChgLst>
  <pc:docChgLst>
    <pc:chgData name="יפתח עמיר" userId="a6a3a001-e5cb-4ac0-ad29-e8efe0b6a614" providerId="ADAL" clId="{F7CB9265-B40C-4F0B-A934-7BF6BE4809E6}"/>
    <pc:docChg chg="modSld">
      <pc:chgData name="יפתח עמיר" userId="a6a3a001-e5cb-4ac0-ad29-e8efe0b6a614" providerId="ADAL" clId="{F7CB9265-B40C-4F0B-A934-7BF6BE4809E6}" dt="2023-12-07T09:45:48.959" v="2" actId="20577"/>
      <pc:docMkLst>
        <pc:docMk/>
      </pc:docMkLst>
      <pc:sldChg chg="modSp mod">
        <pc:chgData name="יפתח עמיר" userId="a6a3a001-e5cb-4ac0-ad29-e8efe0b6a614" providerId="ADAL" clId="{F7CB9265-B40C-4F0B-A934-7BF6BE4809E6}" dt="2023-12-07T09:45:48.959" v="2" actId="20577"/>
        <pc:sldMkLst>
          <pc:docMk/>
          <pc:sldMk cId="0" sldId="256"/>
        </pc:sldMkLst>
      </pc:sldChg>
    </pc:docChg>
  </pc:docChgLst>
  <pc:docChgLst>
    <pc:chgData name="יפתח עמיר" userId="a6a3a001-e5cb-4ac0-ad29-e8efe0b6a614" providerId="ADAL" clId="{5FCF6700-0639-4F25-8697-8E703254C50C}"/>
    <pc:docChg chg="delSld modSld sldOrd">
      <pc:chgData name="יפתח עמיר" userId="a6a3a001-e5cb-4ac0-ad29-e8efe0b6a614" providerId="ADAL" clId="{5FCF6700-0639-4F25-8697-8E703254C50C}" dt="2025-03-22T14:45:46.740" v="4" actId="2696"/>
      <pc:docMkLst>
        <pc:docMk/>
      </pc:docMkLst>
      <pc:sldChg chg="modSp">
        <pc:chgData name="יפתח עמיר" userId="a6a3a001-e5cb-4ac0-ad29-e8efe0b6a614" providerId="ADAL" clId="{5FCF6700-0639-4F25-8697-8E703254C50C}" dt="2025-03-22T14:43:39.298" v="0" actId="20577"/>
        <pc:sldMkLst>
          <pc:docMk/>
          <pc:sldMk cId="0" sldId="257"/>
        </pc:sldMkLst>
        <pc:graphicFrameChg chg="mod">
          <ac:chgData name="יפתח עמיר" userId="a6a3a001-e5cb-4ac0-ad29-e8efe0b6a614" providerId="ADAL" clId="{5FCF6700-0639-4F25-8697-8E703254C50C}" dt="2025-03-22T14:43:39.298" v="0" actId="20577"/>
          <ac:graphicFrameMkLst>
            <pc:docMk/>
            <pc:sldMk cId="0" sldId="257"/>
            <ac:graphicFrameMk id="13" creationId="{F58C6E0E-12E2-4097-A35E-403CD876E19E}"/>
          </ac:graphicFrameMkLst>
        </pc:graphicFrameChg>
      </pc:sldChg>
      <pc:sldChg chg="del">
        <pc:chgData name="יפתח עמיר" userId="a6a3a001-e5cb-4ac0-ad29-e8efe0b6a614" providerId="ADAL" clId="{5FCF6700-0639-4F25-8697-8E703254C50C}" dt="2025-03-22T14:45:11.178" v="3" actId="2696"/>
        <pc:sldMkLst>
          <pc:docMk/>
          <pc:sldMk cId="1504091399" sldId="274"/>
        </pc:sldMkLst>
      </pc:sldChg>
      <pc:sldChg chg="del">
        <pc:chgData name="יפתח עמיר" userId="a6a3a001-e5cb-4ac0-ad29-e8efe0b6a614" providerId="ADAL" clId="{5FCF6700-0639-4F25-8697-8E703254C50C}" dt="2025-03-22T14:45:11.178" v="3" actId="2696"/>
        <pc:sldMkLst>
          <pc:docMk/>
          <pc:sldMk cId="378283820" sldId="293"/>
        </pc:sldMkLst>
      </pc:sldChg>
      <pc:sldChg chg="del">
        <pc:chgData name="יפתח עמיר" userId="a6a3a001-e5cb-4ac0-ad29-e8efe0b6a614" providerId="ADAL" clId="{5FCF6700-0639-4F25-8697-8E703254C50C}" dt="2025-03-22T14:45:46.740" v="4" actId="2696"/>
        <pc:sldMkLst>
          <pc:docMk/>
          <pc:sldMk cId="550156884" sldId="294"/>
        </pc:sldMkLst>
      </pc:sldChg>
      <pc:sldChg chg="del">
        <pc:chgData name="יפתח עמיר" userId="a6a3a001-e5cb-4ac0-ad29-e8efe0b6a614" providerId="ADAL" clId="{5FCF6700-0639-4F25-8697-8E703254C50C}" dt="2025-03-22T14:45:11.178" v="3" actId="2696"/>
        <pc:sldMkLst>
          <pc:docMk/>
          <pc:sldMk cId="2220214287" sldId="296"/>
        </pc:sldMkLst>
      </pc:sldChg>
      <pc:sldChg chg="del">
        <pc:chgData name="יפתח עמיר" userId="a6a3a001-e5cb-4ac0-ad29-e8efe0b6a614" providerId="ADAL" clId="{5FCF6700-0639-4F25-8697-8E703254C50C}" dt="2025-03-22T14:45:11.178" v="3" actId="2696"/>
        <pc:sldMkLst>
          <pc:docMk/>
          <pc:sldMk cId="2187440626" sldId="304"/>
        </pc:sldMkLst>
      </pc:sldChg>
      <pc:sldChg chg="del">
        <pc:chgData name="יפתח עמיר" userId="a6a3a001-e5cb-4ac0-ad29-e8efe0b6a614" providerId="ADAL" clId="{5FCF6700-0639-4F25-8697-8E703254C50C}" dt="2025-03-22T14:45:46.740" v="4" actId="2696"/>
        <pc:sldMkLst>
          <pc:docMk/>
          <pc:sldMk cId="4250509231" sldId="322"/>
        </pc:sldMkLst>
      </pc:sldChg>
      <pc:sldChg chg="ord">
        <pc:chgData name="יפתח עמיר" userId="a6a3a001-e5cb-4ac0-ad29-e8efe0b6a614" providerId="ADAL" clId="{5FCF6700-0639-4F25-8697-8E703254C50C}" dt="2025-03-22T14:43:59.717" v="2"/>
        <pc:sldMkLst>
          <pc:docMk/>
          <pc:sldMk cId="1910769651" sldId="323"/>
        </pc:sldMkLst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78E3F0-1FC4-425C-BD22-914ADAC9844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6351F3E-AE69-4D92-A3F9-A9CC4B0340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Course name</a:t>
          </a:r>
          <a:r>
            <a:rPr lang="en-US" dirty="0"/>
            <a:t>: Introduction to Python for Social Sciences</a:t>
          </a:r>
        </a:p>
      </dgm:t>
    </dgm:pt>
    <dgm:pt modelId="{C623FFD6-CE70-44A3-9B72-C38B442A098C}" type="parTrans" cxnId="{E68055A2-3565-4BA5-AD5C-66DFB8DC5616}">
      <dgm:prSet/>
      <dgm:spPr/>
      <dgm:t>
        <a:bodyPr/>
        <a:lstStyle/>
        <a:p>
          <a:endParaRPr lang="en-US"/>
        </a:p>
      </dgm:t>
    </dgm:pt>
    <dgm:pt modelId="{17886972-A129-49D6-9CB8-28165AFB81DF}" type="sibTrans" cxnId="{E68055A2-3565-4BA5-AD5C-66DFB8DC5616}">
      <dgm:prSet/>
      <dgm:spPr/>
      <dgm:t>
        <a:bodyPr/>
        <a:lstStyle/>
        <a:p>
          <a:endParaRPr lang="en-US"/>
        </a:p>
      </dgm:t>
    </dgm:pt>
    <dgm:pt modelId="{CB29CF4A-8465-4A4D-BCCF-E480B58CA1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Time</a:t>
          </a:r>
          <a:r>
            <a:rPr lang="en-US" dirty="0"/>
            <a:t>: Sunday, 1215 - 1545</a:t>
          </a:r>
        </a:p>
      </dgm:t>
    </dgm:pt>
    <dgm:pt modelId="{A6823161-C575-4FAD-BD58-D6363CFB5B93}" type="parTrans" cxnId="{6333084F-5604-44F3-86D8-29C586532357}">
      <dgm:prSet/>
      <dgm:spPr/>
      <dgm:t>
        <a:bodyPr/>
        <a:lstStyle/>
        <a:p>
          <a:endParaRPr lang="en-US"/>
        </a:p>
      </dgm:t>
    </dgm:pt>
    <dgm:pt modelId="{419C1042-702B-4572-BB91-CE74B5752E97}" type="sibTrans" cxnId="{6333084F-5604-44F3-86D8-29C586532357}">
      <dgm:prSet/>
      <dgm:spPr/>
      <dgm:t>
        <a:bodyPr/>
        <a:lstStyle/>
        <a:p>
          <a:endParaRPr lang="en-US"/>
        </a:p>
      </dgm:t>
    </dgm:pt>
    <dgm:pt modelId="{9157EA86-C91B-4046-BD34-78C3CF6BA7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Instructor</a:t>
          </a:r>
          <a:r>
            <a:rPr lang="en-US" dirty="0"/>
            <a:t>:</a:t>
          </a:r>
          <a:r>
            <a:rPr lang="en-IL" dirty="0"/>
            <a:t> </a:t>
          </a:r>
          <a:r>
            <a:rPr lang="en-US" dirty="0"/>
            <a:t>Iftach Amir</a:t>
          </a:r>
        </a:p>
      </dgm:t>
    </dgm:pt>
    <dgm:pt modelId="{1644D4EF-316C-4DA0-B98E-C100CEF6FF02}" type="parTrans" cxnId="{1E0F4B77-DD5D-4593-B877-4328CF0FEC3B}">
      <dgm:prSet/>
      <dgm:spPr/>
      <dgm:t>
        <a:bodyPr/>
        <a:lstStyle/>
        <a:p>
          <a:endParaRPr lang="en-US"/>
        </a:p>
      </dgm:t>
    </dgm:pt>
    <dgm:pt modelId="{FCABE7F6-4C48-4354-BE4F-42EEF2204B93}" type="sibTrans" cxnId="{1E0F4B77-DD5D-4593-B877-4328CF0FEC3B}">
      <dgm:prSet/>
      <dgm:spPr/>
      <dgm:t>
        <a:bodyPr/>
        <a:lstStyle/>
        <a:p>
          <a:endParaRPr lang="en-US"/>
        </a:p>
      </dgm:t>
    </dgm:pt>
    <dgm:pt modelId="{170F8074-9E6C-40D6-95E1-0853117DC6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Email</a:t>
          </a:r>
          <a:r>
            <a:rPr lang="en-US" dirty="0"/>
            <a:t>: iftach.amir@gmail.com</a:t>
          </a:r>
        </a:p>
      </dgm:t>
    </dgm:pt>
    <dgm:pt modelId="{98147092-D402-4D3E-B6C5-F5B24242A67F}" type="parTrans" cxnId="{BA3BDFC1-848F-42A7-B5E1-A3DC84EA9BB8}">
      <dgm:prSet/>
      <dgm:spPr/>
      <dgm:t>
        <a:bodyPr/>
        <a:lstStyle/>
        <a:p>
          <a:endParaRPr lang="en-US"/>
        </a:p>
      </dgm:t>
    </dgm:pt>
    <dgm:pt modelId="{4A9C145A-7D6B-4EB8-A87F-078F5F1A8AD2}" type="sibTrans" cxnId="{BA3BDFC1-848F-42A7-B5E1-A3DC84EA9BB8}">
      <dgm:prSet/>
      <dgm:spPr/>
      <dgm:t>
        <a:bodyPr/>
        <a:lstStyle/>
        <a:p>
          <a:endParaRPr lang="en-US"/>
        </a:p>
      </dgm:t>
    </dgm:pt>
    <dgm:pt modelId="{482C008F-88AC-4A8F-BB95-E632720A940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u="none" dirty="0"/>
            <a:t>Consult. hours</a:t>
          </a:r>
          <a:r>
            <a:rPr lang="en-US" dirty="0"/>
            <a:t>: </a:t>
          </a:r>
          <a:r>
            <a:rPr lang="en-IL" dirty="0"/>
            <a:t>Flexible, arrange through mail</a:t>
          </a:r>
          <a:endParaRPr lang="en-US" dirty="0"/>
        </a:p>
      </dgm:t>
    </dgm:pt>
    <dgm:pt modelId="{6349E515-EE89-46B7-B907-24CA2F59E5D7}" type="parTrans" cxnId="{98BD5608-C9EE-42FB-A649-629DE63CCC6A}">
      <dgm:prSet/>
      <dgm:spPr/>
      <dgm:t>
        <a:bodyPr/>
        <a:lstStyle/>
        <a:p>
          <a:endParaRPr lang="en-US"/>
        </a:p>
      </dgm:t>
    </dgm:pt>
    <dgm:pt modelId="{9EA800F1-466A-4FB1-83DE-C4679C4F4FC3}" type="sibTrans" cxnId="{98BD5608-C9EE-42FB-A649-629DE63CCC6A}">
      <dgm:prSet/>
      <dgm:spPr/>
      <dgm:t>
        <a:bodyPr/>
        <a:lstStyle/>
        <a:p>
          <a:endParaRPr lang="en-US"/>
        </a:p>
      </dgm:t>
    </dgm:pt>
    <dgm:pt modelId="{2A38671C-BDE3-4708-ADA9-33C679EBED04}" type="pres">
      <dgm:prSet presAssocID="{8B78E3F0-1FC4-425C-BD22-914ADAC98444}" presName="linear" presStyleCnt="0">
        <dgm:presLayoutVars>
          <dgm:animLvl val="lvl"/>
          <dgm:resizeHandles val="exact"/>
        </dgm:presLayoutVars>
      </dgm:prSet>
      <dgm:spPr/>
    </dgm:pt>
    <dgm:pt modelId="{8A0FDC70-8F52-421C-A62B-500E548DCE74}" type="pres">
      <dgm:prSet presAssocID="{76351F3E-AE69-4D92-A3F9-A9CC4B0340B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A6669CD5-86D4-402E-A80B-DE14508AB65F}" type="pres">
      <dgm:prSet presAssocID="{17886972-A129-49D6-9CB8-28165AFB81DF}" presName="spacer" presStyleCnt="0"/>
      <dgm:spPr/>
    </dgm:pt>
    <dgm:pt modelId="{9DDEE3A7-CB93-4091-9DDB-2825F8434CD7}" type="pres">
      <dgm:prSet presAssocID="{CB29CF4A-8465-4A4D-BCCF-E480B58CA16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713E4AF-0AE1-4C95-912A-3DD1BE8E1168}" type="pres">
      <dgm:prSet presAssocID="{419C1042-702B-4572-BB91-CE74B5752E97}" presName="spacer" presStyleCnt="0"/>
      <dgm:spPr/>
    </dgm:pt>
    <dgm:pt modelId="{5E43DEBE-EC1C-4903-BC95-B02C29EC8244}" type="pres">
      <dgm:prSet presAssocID="{9157EA86-C91B-4046-BD34-78C3CF6BA7D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B056F696-8683-4107-B5B7-78F092D42B95}" type="pres">
      <dgm:prSet presAssocID="{FCABE7F6-4C48-4354-BE4F-42EEF2204B93}" presName="spacer" presStyleCnt="0"/>
      <dgm:spPr/>
    </dgm:pt>
    <dgm:pt modelId="{A9730AFF-7743-4A39-B5AB-3EFE255F9794}" type="pres">
      <dgm:prSet presAssocID="{170F8074-9E6C-40D6-95E1-0853117DC66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CDB17E5-C6F6-495A-ACF1-C7F7896AD807}" type="pres">
      <dgm:prSet presAssocID="{4A9C145A-7D6B-4EB8-A87F-078F5F1A8AD2}" presName="spacer" presStyleCnt="0"/>
      <dgm:spPr/>
    </dgm:pt>
    <dgm:pt modelId="{FE9010BD-5666-471A-8BA3-FD3BFD6195F2}" type="pres">
      <dgm:prSet presAssocID="{482C008F-88AC-4A8F-BB95-E632720A940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8BD5608-C9EE-42FB-A649-629DE63CCC6A}" srcId="{8B78E3F0-1FC4-425C-BD22-914ADAC98444}" destId="{482C008F-88AC-4A8F-BB95-E632720A940A}" srcOrd="4" destOrd="0" parTransId="{6349E515-EE89-46B7-B907-24CA2F59E5D7}" sibTransId="{9EA800F1-466A-4FB1-83DE-C4679C4F4FC3}"/>
    <dgm:cxn modelId="{46FC7C6D-78D3-4571-A707-D14BEDCA7B7C}" type="presOf" srcId="{CB29CF4A-8465-4A4D-BCCF-E480B58CA164}" destId="{9DDEE3A7-CB93-4091-9DDB-2825F8434CD7}" srcOrd="0" destOrd="0" presId="urn:microsoft.com/office/officeart/2005/8/layout/vList2"/>
    <dgm:cxn modelId="{E7A8E44E-1931-4F55-9EDF-E630BC1E5B4B}" type="presOf" srcId="{9157EA86-C91B-4046-BD34-78C3CF6BA7D2}" destId="{5E43DEBE-EC1C-4903-BC95-B02C29EC8244}" srcOrd="0" destOrd="0" presId="urn:microsoft.com/office/officeart/2005/8/layout/vList2"/>
    <dgm:cxn modelId="{6333084F-5604-44F3-86D8-29C586532357}" srcId="{8B78E3F0-1FC4-425C-BD22-914ADAC98444}" destId="{CB29CF4A-8465-4A4D-BCCF-E480B58CA164}" srcOrd="1" destOrd="0" parTransId="{A6823161-C575-4FAD-BD58-D6363CFB5B93}" sibTransId="{419C1042-702B-4572-BB91-CE74B5752E97}"/>
    <dgm:cxn modelId="{1E0F4B77-DD5D-4593-B877-4328CF0FEC3B}" srcId="{8B78E3F0-1FC4-425C-BD22-914ADAC98444}" destId="{9157EA86-C91B-4046-BD34-78C3CF6BA7D2}" srcOrd="2" destOrd="0" parTransId="{1644D4EF-316C-4DA0-B98E-C100CEF6FF02}" sibTransId="{FCABE7F6-4C48-4354-BE4F-42EEF2204B93}"/>
    <dgm:cxn modelId="{8F7CAC7D-072E-43BD-B049-EA9154631C37}" type="presOf" srcId="{482C008F-88AC-4A8F-BB95-E632720A940A}" destId="{FE9010BD-5666-471A-8BA3-FD3BFD6195F2}" srcOrd="0" destOrd="0" presId="urn:microsoft.com/office/officeart/2005/8/layout/vList2"/>
    <dgm:cxn modelId="{6F6AF594-D226-4752-B9F7-7E3BD5516F06}" type="presOf" srcId="{170F8074-9E6C-40D6-95E1-0853117DC66C}" destId="{A9730AFF-7743-4A39-B5AB-3EFE255F9794}" srcOrd="0" destOrd="0" presId="urn:microsoft.com/office/officeart/2005/8/layout/vList2"/>
    <dgm:cxn modelId="{E68055A2-3565-4BA5-AD5C-66DFB8DC5616}" srcId="{8B78E3F0-1FC4-425C-BD22-914ADAC98444}" destId="{76351F3E-AE69-4D92-A3F9-A9CC4B0340BA}" srcOrd="0" destOrd="0" parTransId="{C623FFD6-CE70-44A3-9B72-C38B442A098C}" sibTransId="{17886972-A129-49D6-9CB8-28165AFB81DF}"/>
    <dgm:cxn modelId="{BA3BDFC1-848F-42A7-B5E1-A3DC84EA9BB8}" srcId="{8B78E3F0-1FC4-425C-BD22-914ADAC98444}" destId="{170F8074-9E6C-40D6-95E1-0853117DC66C}" srcOrd="3" destOrd="0" parTransId="{98147092-D402-4D3E-B6C5-F5B24242A67F}" sibTransId="{4A9C145A-7D6B-4EB8-A87F-078F5F1A8AD2}"/>
    <dgm:cxn modelId="{6ECFA1E5-EE07-4D62-8485-E2527DB165F2}" type="presOf" srcId="{76351F3E-AE69-4D92-A3F9-A9CC4B0340BA}" destId="{8A0FDC70-8F52-421C-A62B-500E548DCE74}" srcOrd="0" destOrd="0" presId="urn:microsoft.com/office/officeart/2005/8/layout/vList2"/>
    <dgm:cxn modelId="{DF4C63FC-D121-4628-8B1C-46C60AE14032}" type="presOf" srcId="{8B78E3F0-1FC4-425C-BD22-914ADAC98444}" destId="{2A38671C-BDE3-4708-ADA9-33C679EBED04}" srcOrd="0" destOrd="0" presId="urn:microsoft.com/office/officeart/2005/8/layout/vList2"/>
    <dgm:cxn modelId="{160D344D-E8E2-4120-BB1C-71BC873636B1}" type="presParOf" srcId="{2A38671C-BDE3-4708-ADA9-33C679EBED04}" destId="{8A0FDC70-8F52-421C-A62B-500E548DCE74}" srcOrd="0" destOrd="0" presId="urn:microsoft.com/office/officeart/2005/8/layout/vList2"/>
    <dgm:cxn modelId="{FE8D2FB3-6AB4-4CD8-9698-5B3E547D768F}" type="presParOf" srcId="{2A38671C-BDE3-4708-ADA9-33C679EBED04}" destId="{A6669CD5-86D4-402E-A80B-DE14508AB65F}" srcOrd="1" destOrd="0" presId="urn:microsoft.com/office/officeart/2005/8/layout/vList2"/>
    <dgm:cxn modelId="{295FCEBF-B8D1-488F-BAB8-0E893C5D14F4}" type="presParOf" srcId="{2A38671C-BDE3-4708-ADA9-33C679EBED04}" destId="{9DDEE3A7-CB93-4091-9DDB-2825F8434CD7}" srcOrd="2" destOrd="0" presId="urn:microsoft.com/office/officeart/2005/8/layout/vList2"/>
    <dgm:cxn modelId="{4E8EC14C-2721-4F74-BA00-08F92C52D200}" type="presParOf" srcId="{2A38671C-BDE3-4708-ADA9-33C679EBED04}" destId="{F713E4AF-0AE1-4C95-912A-3DD1BE8E1168}" srcOrd="3" destOrd="0" presId="urn:microsoft.com/office/officeart/2005/8/layout/vList2"/>
    <dgm:cxn modelId="{8EAC6D37-4846-4C61-A714-07863CBEA284}" type="presParOf" srcId="{2A38671C-BDE3-4708-ADA9-33C679EBED04}" destId="{5E43DEBE-EC1C-4903-BC95-B02C29EC8244}" srcOrd="4" destOrd="0" presId="urn:microsoft.com/office/officeart/2005/8/layout/vList2"/>
    <dgm:cxn modelId="{E366D1CD-4972-4F4E-A4D6-70894EF4C9DF}" type="presParOf" srcId="{2A38671C-BDE3-4708-ADA9-33C679EBED04}" destId="{B056F696-8683-4107-B5B7-78F092D42B95}" srcOrd="5" destOrd="0" presId="urn:microsoft.com/office/officeart/2005/8/layout/vList2"/>
    <dgm:cxn modelId="{71139F6C-046F-47BB-A846-C590E426D221}" type="presParOf" srcId="{2A38671C-BDE3-4708-ADA9-33C679EBED04}" destId="{A9730AFF-7743-4A39-B5AB-3EFE255F9794}" srcOrd="6" destOrd="0" presId="urn:microsoft.com/office/officeart/2005/8/layout/vList2"/>
    <dgm:cxn modelId="{B94F5017-C219-413C-85C4-E60993C457A6}" type="presParOf" srcId="{2A38671C-BDE3-4708-ADA9-33C679EBED04}" destId="{4CDB17E5-C6F6-495A-ACF1-C7F7896AD807}" srcOrd="7" destOrd="0" presId="urn:microsoft.com/office/officeart/2005/8/layout/vList2"/>
    <dgm:cxn modelId="{15DBB642-A487-4E09-856E-665CF7B220D0}" type="presParOf" srcId="{2A38671C-BDE3-4708-ADA9-33C679EBED04}" destId="{FE9010BD-5666-471A-8BA3-FD3BFD6195F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7BDC72-505F-4F76-9C78-DDEEE85D5A2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29402CF-42FE-4EF9-BE6B-C391580C96A5}">
      <dgm:prSet/>
      <dgm:spPr/>
      <dgm:t>
        <a:bodyPr/>
        <a:lstStyle/>
        <a:p>
          <a:pPr>
            <a:defRPr cap="all"/>
          </a:pPr>
          <a:r>
            <a:rPr lang="en-US" dirty="0"/>
            <a:t>Attend and participate.</a:t>
          </a:r>
        </a:p>
      </dgm:t>
    </dgm:pt>
    <dgm:pt modelId="{CBDFF1FD-8AED-4900-82EF-D89F3EE6A040}" type="parTrans" cxnId="{0D470A4A-9446-476D-A3F9-F99E9AB4E792}">
      <dgm:prSet/>
      <dgm:spPr/>
      <dgm:t>
        <a:bodyPr/>
        <a:lstStyle/>
        <a:p>
          <a:endParaRPr lang="en-US"/>
        </a:p>
      </dgm:t>
    </dgm:pt>
    <dgm:pt modelId="{8977BF13-4709-45AC-B114-D2CE91068D39}" type="sibTrans" cxnId="{0D470A4A-9446-476D-A3F9-F99E9AB4E792}">
      <dgm:prSet/>
      <dgm:spPr/>
      <dgm:t>
        <a:bodyPr/>
        <a:lstStyle/>
        <a:p>
          <a:endParaRPr lang="en-US"/>
        </a:p>
      </dgm:t>
    </dgm:pt>
    <dgm:pt modelId="{AC9E7EEB-F560-4DAA-86A3-1360CEC1F096}">
      <dgm:prSet/>
      <dgm:spPr/>
      <dgm:t>
        <a:bodyPr/>
        <a:lstStyle/>
        <a:p>
          <a:pPr>
            <a:defRPr cap="all"/>
          </a:pPr>
          <a:r>
            <a:rPr lang="en-US" dirty="0"/>
            <a:t>Complete readings and assignments before class.</a:t>
          </a:r>
        </a:p>
      </dgm:t>
    </dgm:pt>
    <dgm:pt modelId="{34851998-EC5E-409E-8789-383CAB536DFD}" type="parTrans" cxnId="{2BEC1260-9846-404F-B2BC-8CA0C2E216B9}">
      <dgm:prSet/>
      <dgm:spPr/>
      <dgm:t>
        <a:bodyPr/>
        <a:lstStyle/>
        <a:p>
          <a:endParaRPr lang="en-US"/>
        </a:p>
      </dgm:t>
    </dgm:pt>
    <dgm:pt modelId="{C0CC3693-5ECD-4C3B-9496-0C06F26FB7F8}" type="sibTrans" cxnId="{2BEC1260-9846-404F-B2BC-8CA0C2E216B9}">
      <dgm:prSet/>
      <dgm:spPr/>
      <dgm:t>
        <a:bodyPr/>
        <a:lstStyle/>
        <a:p>
          <a:endParaRPr lang="en-US"/>
        </a:p>
      </dgm:t>
    </dgm:pt>
    <dgm:pt modelId="{5B8E2D78-2A79-4CEC-985E-5CECD275539B}">
      <dgm:prSet/>
      <dgm:spPr/>
      <dgm:t>
        <a:bodyPr/>
        <a:lstStyle/>
        <a:p>
          <a:pPr>
            <a:defRPr cap="all"/>
          </a:pPr>
          <a:r>
            <a:rPr lang="x-none"/>
            <a:t>End of course project</a:t>
          </a:r>
          <a:r>
            <a:rPr lang="en-US" dirty="0"/>
            <a:t>.</a:t>
          </a:r>
        </a:p>
      </dgm:t>
    </dgm:pt>
    <dgm:pt modelId="{3FFE6063-3127-4793-BCB3-AFE32770593A}" type="parTrans" cxnId="{D9FC25BE-ABAE-4AAE-B7FF-CF95EF895287}">
      <dgm:prSet/>
      <dgm:spPr/>
      <dgm:t>
        <a:bodyPr/>
        <a:lstStyle/>
        <a:p>
          <a:endParaRPr lang="en-US"/>
        </a:p>
      </dgm:t>
    </dgm:pt>
    <dgm:pt modelId="{05E7A597-EB55-4829-8E13-D86F7F7BEC6D}" type="sibTrans" cxnId="{D9FC25BE-ABAE-4AAE-B7FF-CF95EF895287}">
      <dgm:prSet/>
      <dgm:spPr/>
      <dgm:t>
        <a:bodyPr/>
        <a:lstStyle/>
        <a:p>
          <a:endParaRPr lang="en-US"/>
        </a:p>
      </dgm:t>
    </dgm:pt>
    <dgm:pt modelId="{11FBF64F-1132-498D-8C7B-B5C1D890642B}" type="pres">
      <dgm:prSet presAssocID="{B37BDC72-505F-4F76-9C78-DDEEE85D5A20}" presName="root" presStyleCnt="0">
        <dgm:presLayoutVars>
          <dgm:dir/>
          <dgm:resizeHandles val="exact"/>
        </dgm:presLayoutVars>
      </dgm:prSet>
      <dgm:spPr/>
    </dgm:pt>
    <dgm:pt modelId="{DD9EAA97-C693-46C4-A5ED-E26DAE2647E9}" type="pres">
      <dgm:prSet presAssocID="{F29402CF-42FE-4EF9-BE6B-C391580C96A5}" presName="compNode" presStyleCnt="0"/>
      <dgm:spPr/>
    </dgm:pt>
    <dgm:pt modelId="{1B07711D-EE4F-4C0B-8608-D5D9366C0C8C}" type="pres">
      <dgm:prSet presAssocID="{F29402CF-42FE-4EF9-BE6B-C391580C96A5}" presName="iconBgRect" presStyleLbl="bgShp" presStyleIdx="0" presStyleCnt="3"/>
      <dgm:spPr/>
    </dgm:pt>
    <dgm:pt modelId="{A9CACE74-DA90-4AD4-BBDB-6B9E3340102D}" type="pres">
      <dgm:prSet presAssocID="{F29402CF-42FE-4EF9-BE6B-C391580C96A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vent"/>
        </a:ext>
      </dgm:extLst>
    </dgm:pt>
    <dgm:pt modelId="{3F6E2D91-23B7-44E8-A0BC-4A9B50CBDC4A}" type="pres">
      <dgm:prSet presAssocID="{F29402CF-42FE-4EF9-BE6B-C391580C96A5}" presName="spaceRect" presStyleCnt="0"/>
      <dgm:spPr/>
    </dgm:pt>
    <dgm:pt modelId="{23103958-6C60-4F23-8A47-EBF27D5B8855}" type="pres">
      <dgm:prSet presAssocID="{F29402CF-42FE-4EF9-BE6B-C391580C96A5}" presName="textRect" presStyleLbl="revTx" presStyleIdx="0" presStyleCnt="3">
        <dgm:presLayoutVars>
          <dgm:chMax val="1"/>
          <dgm:chPref val="1"/>
        </dgm:presLayoutVars>
      </dgm:prSet>
      <dgm:spPr/>
    </dgm:pt>
    <dgm:pt modelId="{F7CD3AE8-397F-4D46-89E4-D1A982224755}" type="pres">
      <dgm:prSet presAssocID="{8977BF13-4709-45AC-B114-D2CE91068D39}" presName="sibTrans" presStyleCnt="0"/>
      <dgm:spPr/>
    </dgm:pt>
    <dgm:pt modelId="{F1CA62EE-B670-4684-8695-C3A376982606}" type="pres">
      <dgm:prSet presAssocID="{AC9E7EEB-F560-4DAA-86A3-1360CEC1F096}" presName="compNode" presStyleCnt="0"/>
      <dgm:spPr/>
    </dgm:pt>
    <dgm:pt modelId="{95551A8D-AEA5-40E0-9F2D-31FF17D1C792}" type="pres">
      <dgm:prSet presAssocID="{AC9E7EEB-F560-4DAA-86A3-1360CEC1F096}" presName="iconBgRect" presStyleLbl="bgShp" presStyleIdx="1" presStyleCnt="3"/>
      <dgm:spPr/>
    </dgm:pt>
    <dgm:pt modelId="{FF5EC4B7-28AB-4D05-987C-EB2D1E5CA939}" type="pres">
      <dgm:prSet presAssocID="{AC9E7EEB-F560-4DAA-86A3-1360CEC1F09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tionaryRemove"/>
        </a:ext>
      </dgm:extLst>
    </dgm:pt>
    <dgm:pt modelId="{3EB32BEC-E7BD-485C-9BBD-1D828305679A}" type="pres">
      <dgm:prSet presAssocID="{AC9E7EEB-F560-4DAA-86A3-1360CEC1F096}" presName="spaceRect" presStyleCnt="0"/>
      <dgm:spPr/>
    </dgm:pt>
    <dgm:pt modelId="{E9C13F3B-4106-4B84-ADBE-115D8E365B32}" type="pres">
      <dgm:prSet presAssocID="{AC9E7EEB-F560-4DAA-86A3-1360CEC1F096}" presName="textRect" presStyleLbl="revTx" presStyleIdx="1" presStyleCnt="3">
        <dgm:presLayoutVars>
          <dgm:chMax val="1"/>
          <dgm:chPref val="1"/>
        </dgm:presLayoutVars>
      </dgm:prSet>
      <dgm:spPr/>
    </dgm:pt>
    <dgm:pt modelId="{81A21E9D-25AE-451B-96A5-D070F887DFAB}" type="pres">
      <dgm:prSet presAssocID="{C0CC3693-5ECD-4C3B-9496-0C06F26FB7F8}" presName="sibTrans" presStyleCnt="0"/>
      <dgm:spPr/>
    </dgm:pt>
    <dgm:pt modelId="{4693D085-6B0D-4657-9C95-562586385B36}" type="pres">
      <dgm:prSet presAssocID="{5B8E2D78-2A79-4CEC-985E-5CECD275539B}" presName="compNode" presStyleCnt="0"/>
      <dgm:spPr/>
    </dgm:pt>
    <dgm:pt modelId="{A60E255D-C7A0-4636-AC2F-3DB302FA558F}" type="pres">
      <dgm:prSet presAssocID="{5B8E2D78-2A79-4CEC-985E-5CECD275539B}" presName="iconBgRect" presStyleLbl="bgShp" presStyleIdx="2" presStyleCnt="3"/>
      <dgm:spPr/>
    </dgm:pt>
    <dgm:pt modelId="{F1B48B45-14E8-44BE-B0A4-42FFB7BC2EC9}" type="pres">
      <dgm:prSet presAssocID="{5B8E2D78-2A79-4CEC-985E-5CECD27553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wTeamProject"/>
        </a:ext>
      </dgm:extLst>
    </dgm:pt>
    <dgm:pt modelId="{1457E04F-2AB2-4A7B-A2BD-8378B9EC19F9}" type="pres">
      <dgm:prSet presAssocID="{5B8E2D78-2A79-4CEC-985E-5CECD275539B}" presName="spaceRect" presStyleCnt="0"/>
      <dgm:spPr/>
    </dgm:pt>
    <dgm:pt modelId="{5CA8995A-6F0D-44E2-ADDE-03A43C7B7FA4}" type="pres">
      <dgm:prSet presAssocID="{5B8E2D78-2A79-4CEC-985E-5CECD275539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076190C-21B7-4E08-9C66-C31A4C6E2B42}" type="presOf" srcId="{AC9E7EEB-F560-4DAA-86A3-1360CEC1F096}" destId="{E9C13F3B-4106-4B84-ADBE-115D8E365B32}" srcOrd="0" destOrd="0" presId="urn:microsoft.com/office/officeart/2018/5/layout/IconCircleLabelList"/>
    <dgm:cxn modelId="{6A22593D-EE91-4163-9489-D41CBF629F51}" type="presOf" srcId="{5B8E2D78-2A79-4CEC-985E-5CECD275539B}" destId="{5CA8995A-6F0D-44E2-ADDE-03A43C7B7FA4}" srcOrd="0" destOrd="0" presId="urn:microsoft.com/office/officeart/2018/5/layout/IconCircleLabelList"/>
    <dgm:cxn modelId="{2BEC1260-9846-404F-B2BC-8CA0C2E216B9}" srcId="{B37BDC72-505F-4F76-9C78-DDEEE85D5A20}" destId="{AC9E7EEB-F560-4DAA-86A3-1360CEC1F096}" srcOrd="1" destOrd="0" parTransId="{34851998-EC5E-409E-8789-383CAB536DFD}" sibTransId="{C0CC3693-5ECD-4C3B-9496-0C06F26FB7F8}"/>
    <dgm:cxn modelId="{20206448-FF8D-4189-AB5B-916BA1E323A5}" type="presOf" srcId="{F29402CF-42FE-4EF9-BE6B-C391580C96A5}" destId="{23103958-6C60-4F23-8A47-EBF27D5B8855}" srcOrd="0" destOrd="0" presId="urn:microsoft.com/office/officeart/2018/5/layout/IconCircleLabelList"/>
    <dgm:cxn modelId="{0D470A4A-9446-476D-A3F9-F99E9AB4E792}" srcId="{B37BDC72-505F-4F76-9C78-DDEEE85D5A20}" destId="{F29402CF-42FE-4EF9-BE6B-C391580C96A5}" srcOrd="0" destOrd="0" parTransId="{CBDFF1FD-8AED-4900-82EF-D89F3EE6A040}" sibTransId="{8977BF13-4709-45AC-B114-D2CE91068D39}"/>
    <dgm:cxn modelId="{5D30F353-E3EE-4C65-8EB1-12CD4714194F}" type="presOf" srcId="{B37BDC72-505F-4F76-9C78-DDEEE85D5A20}" destId="{11FBF64F-1132-498D-8C7B-B5C1D890642B}" srcOrd="0" destOrd="0" presId="urn:microsoft.com/office/officeart/2018/5/layout/IconCircleLabelList"/>
    <dgm:cxn modelId="{D9FC25BE-ABAE-4AAE-B7FF-CF95EF895287}" srcId="{B37BDC72-505F-4F76-9C78-DDEEE85D5A20}" destId="{5B8E2D78-2A79-4CEC-985E-5CECD275539B}" srcOrd="2" destOrd="0" parTransId="{3FFE6063-3127-4793-BCB3-AFE32770593A}" sibTransId="{05E7A597-EB55-4829-8E13-D86F7F7BEC6D}"/>
    <dgm:cxn modelId="{90AC56C8-D990-45EF-A1AE-8A4785E2DE8A}" type="presParOf" srcId="{11FBF64F-1132-498D-8C7B-B5C1D890642B}" destId="{DD9EAA97-C693-46C4-A5ED-E26DAE2647E9}" srcOrd="0" destOrd="0" presId="urn:microsoft.com/office/officeart/2018/5/layout/IconCircleLabelList"/>
    <dgm:cxn modelId="{5B2AE7B7-53B9-44FD-9B13-8FB58B051836}" type="presParOf" srcId="{DD9EAA97-C693-46C4-A5ED-E26DAE2647E9}" destId="{1B07711D-EE4F-4C0B-8608-D5D9366C0C8C}" srcOrd="0" destOrd="0" presId="urn:microsoft.com/office/officeart/2018/5/layout/IconCircleLabelList"/>
    <dgm:cxn modelId="{BA2A0782-B371-402C-8C4E-62AFAB8D76F5}" type="presParOf" srcId="{DD9EAA97-C693-46C4-A5ED-E26DAE2647E9}" destId="{A9CACE74-DA90-4AD4-BBDB-6B9E3340102D}" srcOrd="1" destOrd="0" presId="urn:microsoft.com/office/officeart/2018/5/layout/IconCircleLabelList"/>
    <dgm:cxn modelId="{DECA83ED-3639-4A5E-930A-2B77693E86E7}" type="presParOf" srcId="{DD9EAA97-C693-46C4-A5ED-E26DAE2647E9}" destId="{3F6E2D91-23B7-44E8-A0BC-4A9B50CBDC4A}" srcOrd="2" destOrd="0" presId="urn:microsoft.com/office/officeart/2018/5/layout/IconCircleLabelList"/>
    <dgm:cxn modelId="{2F168DCF-D391-4CB5-956A-7F60B2E31BCE}" type="presParOf" srcId="{DD9EAA97-C693-46C4-A5ED-E26DAE2647E9}" destId="{23103958-6C60-4F23-8A47-EBF27D5B8855}" srcOrd="3" destOrd="0" presId="urn:microsoft.com/office/officeart/2018/5/layout/IconCircleLabelList"/>
    <dgm:cxn modelId="{6BEE3BB7-1115-4BDD-9C8E-51FDFBAA6E91}" type="presParOf" srcId="{11FBF64F-1132-498D-8C7B-B5C1D890642B}" destId="{F7CD3AE8-397F-4D46-89E4-D1A982224755}" srcOrd="1" destOrd="0" presId="urn:microsoft.com/office/officeart/2018/5/layout/IconCircleLabelList"/>
    <dgm:cxn modelId="{ABEDAF1D-67BF-4FA3-A0C1-8F43AFCB3D5F}" type="presParOf" srcId="{11FBF64F-1132-498D-8C7B-B5C1D890642B}" destId="{F1CA62EE-B670-4684-8695-C3A376982606}" srcOrd="2" destOrd="0" presId="urn:microsoft.com/office/officeart/2018/5/layout/IconCircleLabelList"/>
    <dgm:cxn modelId="{21562402-9453-491B-BF03-889DF216463F}" type="presParOf" srcId="{F1CA62EE-B670-4684-8695-C3A376982606}" destId="{95551A8D-AEA5-40E0-9F2D-31FF17D1C792}" srcOrd="0" destOrd="0" presId="urn:microsoft.com/office/officeart/2018/5/layout/IconCircleLabelList"/>
    <dgm:cxn modelId="{3A224E80-4899-40EE-BD59-8F56BC5A878E}" type="presParOf" srcId="{F1CA62EE-B670-4684-8695-C3A376982606}" destId="{FF5EC4B7-28AB-4D05-987C-EB2D1E5CA939}" srcOrd="1" destOrd="0" presId="urn:microsoft.com/office/officeart/2018/5/layout/IconCircleLabelList"/>
    <dgm:cxn modelId="{657FF227-C4EA-4FCD-9D72-12CEE1BB97B9}" type="presParOf" srcId="{F1CA62EE-B670-4684-8695-C3A376982606}" destId="{3EB32BEC-E7BD-485C-9BBD-1D828305679A}" srcOrd="2" destOrd="0" presId="urn:microsoft.com/office/officeart/2018/5/layout/IconCircleLabelList"/>
    <dgm:cxn modelId="{73D66492-E05F-4596-8024-A37FF6B9F070}" type="presParOf" srcId="{F1CA62EE-B670-4684-8695-C3A376982606}" destId="{E9C13F3B-4106-4B84-ADBE-115D8E365B32}" srcOrd="3" destOrd="0" presId="urn:microsoft.com/office/officeart/2018/5/layout/IconCircleLabelList"/>
    <dgm:cxn modelId="{AD656834-C5CB-495A-88A9-9AAA900BE877}" type="presParOf" srcId="{11FBF64F-1132-498D-8C7B-B5C1D890642B}" destId="{81A21E9D-25AE-451B-96A5-D070F887DFAB}" srcOrd="3" destOrd="0" presId="urn:microsoft.com/office/officeart/2018/5/layout/IconCircleLabelList"/>
    <dgm:cxn modelId="{8523C978-508C-4C27-9614-2BB5359824CF}" type="presParOf" srcId="{11FBF64F-1132-498D-8C7B-B5C1D890642B}" destId="{4693D085-6B0D-4657-9C95-562586385B36}" srcOrd="4" destOrd="0" presId="urn:microsoft.com/office/officeart/2018/5/layout/IconCircleLabelList"/>
    <dgm:cxn modelId="{D1CB7E2C-7B22-499E-B16B-C46BC48D0201}" type="presParOf" srcId="{4693D085-6B0D-4657-9C95-562586385B36}" destId="{A60E255D-C7A0-4636-AC2F-3DB302FA558F}" srcOrd="0" destOrd="0" presId="urn:microsoft.com/office/officeart/2018/5/layout/IconCircleLabelList"/>
    <dgm:cxn modelId="{32139CFD-606D-4252-86DF-86C1560DE267}" type="presParOf" srcId="{4693D085-6B0D-4657-9C95-562586385B36}" destId="{F1B48B45-14E8-44BE-B0A4-42FFB7BC2EC9}" srcOrd="1" destOrd="0" presId="urn:microsoft.com/office/officeart/2018/5/layout/IconCircleLabelList"/>
    <dgm:cxn modelId="{9C4FB0F8-ECC0-4E07-8B5F-0C78FC076C83}" type="presParOf" srcId="{4693D085-6B0D-4657-9C95-562586385B36}" destId="{1457E04F-2AB2-4A7B-A2BD-8378B9EC19F9}" srcOrd="2" destOrd="0" presId="urn:microsoft.com/office/officeart/2018/5/layout/IconCircleLabelList"/>
    <dgm:cxn modelId="{FF42A0E8-0CFA-483A-8ACA-E9425D670F9E}" type="presParOf" srcId="{4693D085-6B0D-4657-9C95-562586385B36}" destId="{5CA8995A-6F0D-44E2-ADDE-03A43C7B7F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FDC70-8F52-421C-A62B-500E548DCE74}">
      <dsp:nvSpPr>
        <dsp:cNvPr id="0" name=""/>
        <dsp:cNvSpPr/>
      </dsp:nvSpPr>
      <dsp:spPr>
        <a:xfrm>
          <a:off x="0" y="93088"/>
          <a:ext cx="4885203" cy="1082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Course name</a:t>
          </a:r>
          <a:r>
            <a:rPr lang="en-US" sz="2500" kern="1200" dirty="0"/>
            <a:t>: Introduction to Python for Social Sciences</a:t>
          </a:r>
        </a:p>
      </dsp:txBody>
      <dsp:txXfrm>
        <a:off x="52831" y="145919"/>
        <a:ext cx="4779541" cy="976588"/>
      </dsp:txXfrm>
    </dsp:sp>
    <dsp:sp modelId="{9DDEE3A7-CB93-4091-9DDB-2825F8434CD7}">
      <dsp:nvSpPr>
        <dsp:cNvPr id="0" name=""/>
        <dsp:cNvSpPr/>
      </dsp:nvSpPr>
      <dsp:spPr>
        <a:xfrm>
          <a:off x="0" y="1247338"/>
          <a:ext cx="4885203" cy="10822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Time</a:t>
          </a:r>
          <a:r>
            <a:rPr lang="en-US" sz="2500" kern="1200" dirty="0"/>
            <a:t>: Sunday, 1215 - 1545</a:t>
          </a:r>
        </a:p>
      </dsp:txBody>
      <dsp:txXfrm>
        <a:off x="52831" y="1300169"/>
        <a:ext cx="4779541" cy="976588"/>
      </dsp:txXfrm>
    </dsp:sp>
    <dsp:sp modelId="{5E43DEBE-EC1C-4903-BC95-B02C29EC8244}">
      <dsp:nvSpPr>
        <dsp:cNvPr id="0" name=""/>
        <dsp:cNvSpPr/>
      </dsp:nvSpPr>
      <dsp:spPr>
        <a:xfrm>
          <a:off x="0" y="2401588"/>
          <a:ext cx="4885203" cy="10822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Instructor</a:t>
          </a:r>
          <a:r>
            <a:rPr lang="en-US" sz="2500" kern="1200" dirty="0"/>
            <a:t>:</a:t>
          </a:r>
          <a:r>
            <a:rPr lang="en-IL" sz="2500" kern="1200" dirty="0"/>
            <a:t> </a:t>
          </a:r>
          <a:r>
            <a:rPr lang="en-US" sz="2500" kern="1200" dirty="0"/>
            <a:t>Iftach Amir</a:t>
          </a:r>
        </a:p>
      </dsp:txBody>
      <dsp:txXfrm>
        <a:off x="52831" y="2454419"/>
        <a:ext cx="4779541" cy="976588"/>
      </dsp:txXfrm>
    </dsp:sp>
    <dsp:sp modelId="{A9730AFF-7743-4A39-B5AB-3EFE255F9794}">
      <dsp:nvSpPr>
        <dsp:cNvPr id="0" name=""/>
        <dsp:cNvSpPr/>
      </dsp:nvSpPr>
      <dsp:spPr>
        <a:xfrm>
          <a:off x="0" y="3555838"/>
          <a:ext cx="4885203" cy="10822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Email</a:t>
          </a:r>
          <a:r>
            <a:rPr lang="en-US" sz="2500" kern="1200" dirty="0"/>
            <a:t>: iftach.amir@gmail.com</a:t>
          </a:r>
        </a:p>
      </dsp:txBody>
      <dsp:txXfrm>
        <a:off x="52831" y="3608669"/>
        <a:ext cx="4779541" cy="976588"/>
      </dsp:txXfrm>
    </dsp:sp>
    <dsp:sp modelId="{FE9010BD-5666-471A-8BA3-FD3BFD6195F2}">
      <dsp:nvSpPr>
        <dsp:cNvPr id="0" name=""/>
        <dsp:cNvSpPr/>
      </dsp:nvSpPr>
      <dsp:spPr>
        <a:xfrm>
          <a:off x="0" y="4710087"/>
          <a:ext cx="4885203" cy="108225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u="none" kern="1200" dirty="0"/>
            <a:t>Consult. hours</a:t>
          </a:r>
          <a:r>
            <a:rPr lang="en-US" sz="2500" kern="1200" dirty="0"/>
            <a:t>: </a:t>
          </a:r>
          <a:r>
            <a:rPr lang="en-IL" sz="2500" kern="1200" dirty="0"/>
            <a:t>Flexible, arrange through mail</a:t>
          </a:r>
          <a:endParaRPr lang="en-US" sz="2500" kern="1200" dirty="0"/>
        </a:p>
      </dsp:txBody>
      <dsp:txXfrm>
        <a:off x="52831" y="4762918"/>
        <a:ext cx="4779541" cy="9765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7711D-EE4F-4C0B-8608-D5D9366C0C8C}">
      <dsp:nvSpPr>
        <dsp:cNvPr id="0" name=""/>
        <dsp:cNvSpPr/>
      </dsp:nvSpPr>
      <dsp:spPr>
        <a:xfrm>
          <a:off x="530099" y="893169"/>
          <a:ext cx="1406812" cy="1406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ACE74-DA90-4AD4-BBDB-6B9E3340102D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03958-6C60-4F23-8A47-EBF27D5B8855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Attend and participate.</a:t>
          </a:r>
        </a:p>
      </dsp:txBody>
      <dsp:txXfrm>
        <a:off x="80381" y="2738169"/>
        <a:ext cx="2306250" cy="720000"/>
      </dsp:txXfrm>
    </dsp:sp>
    <dsp:sp modelId="{95551A8D-AEA5-40E0-9F2D-31FF17D1C792}">
      <dsp:nvSpPr>
        <dsp:cNvPr id="0" name=""/>
        <dsp:cNvSpPr/>
      </dsp:nvSpPr>
      <dsp:spPr>
        <a:xfrm>
          <a:off x="3239943" y="893169"/>
          <a:ext cx="1406812" cy="1406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C4B7-28AB-4D05-987C-EB2D1E5CA939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C13F3B-4106-4B84-ADBE-115D8E365B32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Complete readings and assignments before class.</a:t>
          </a:r>
        </a:p>
      </dsp:txBody>
      <dsp:txXfrm>
        <a:off x="2790224" y="2738169"/>
        <a:ext cx="2306250" cy="720000"/>
      </dsp:txXfrm>
    </dsp:sp>
    <dsp:sp modelId="{A60E255D-C7A0-4636-AC2F-3DB302FA558F}">
      <dsp:nvSpPr>
        <dsp:cNvPr id="0" name=""/>
        <dsp:cNvSpPr/>
      </dsp:nvSpPr>
      <dsp:spPr>
        <a:xfrm>
          <a:off x="5949787" y="893169"/>
          <a:ext cx="1406812" cy="1406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B48B45-14E8-44BE-B0A4-42FFB7BC2EC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8995A-6F0D-44E2-ADDE-03A43C7B7FA4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x-none" sz="1700" kern="1200"/>
            <a:t>End of course project</a:t>
          </a:r>
          <a:r>
            <a:rPr lang="en-US" sz="1700" kern="1200" dirty="0"/>
            <a:t>.</a:t>
          </a:r>
        </a:p>
      </dsp:txBody>
      <dsp:txXfrm>
        <a:off x="5500068" y="2738169"/>
        <a:ext cx="23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FA92D2FB-83F9-451C-8E0A-410ADE8F0B2C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57C9F139-56AA-4C73-AC81-69FB89BF389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22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1834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746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9F139-56AA-4C73-AC81-69FB89BF389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428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5BCAD085-E8A6-8845-BD4E-CB4CCA059FC4}" type="datetimeFigureOut">
              <a:rPr lang="en-US" smtClean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Guido_van_Rossum" TargetMode="External"/><Relationship Id="rId7" Type="http://schemas.openxmlformats.org/officeDocument/2006/relationships/hyperlink" Target="https://en.wikiversity.org/wiki/Python_Concepts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hyperlink" Target="https://en.wikipedia.org/wiki/Monty_Python" TargetMode="External"/><Relationship Id="rId4" Type="http://schemas.openxmlformats.org/officeDocument/2006/relationships/image" Target="../media/image1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DRit6n_gcU?start=87&amp;feature=oembed" TargetMode="External"/><Relationship Id="rId5" Type="http://schemas.openxmlformats.org/officeDocument/2006/relationships/image" Target="../media/image14.jpeg"/><Relationship Id="rId4" Type="http://schemas.openxmlformats.org/officeDocument/2006/relationships/hyperlink" Target="https://youtu.be/XDRit6n_gcU?t=87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7/library/stdtypes.html#numeric-types-int-float-complex" TargetMode="External"/><Relationship Id="rId2" Type="http://schemas.openxmlformats.org/officeDocument/2006/relationships/hyperlink" Target="https://en.wikibooks.org/wiki/Python_Programming/Basic_Math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pep8.org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wGSB8P1wl1g?feature=oembed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nature.com/news/programming-pick-up-python-1.1683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stackoverflow.blog/2017/09/06/incredible-growth-python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tiobe.com/tiobe-index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17881-83EF-371F-25FA-E230BF746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השיעור יתחיל ב- 12:15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841080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Course requirements:</a:t>
            </a:r>
            <a:endParaRPr lang="en-IL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8A1F7E-7C95-4C3E-927A-49FE10BEB3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4643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6460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5000" kern="1200" dirty="0">
                <a:solidFill>
                  <a:schemeClr val="tx1"/>
                </a:solidFill>
                <a:ea typeface="+mj-ea"/>
                <a:cs typeface="+mj-cs"/>
              </a:rPr>
              <a:t>Let’s get started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4189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12A97B92-3BFD-46E4-BAF6-D1CD69490E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474" y="1450018"/>
            <a:ext cx="2637839" cy="3951818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D67800-37AC-4E14-89B0-F79DCB3F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2420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00F8915E-919F-40A0-868A-A87A43CF09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233007" y="2433702"/>
            <a:ext cx="2653008" cy="198444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F1788F-A5AE-4188-8274-F7F2E3833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96940" y="1573887"/>
            <a:ext cx="0" cy="37102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457A898-9335-45CF-99FC-6C70C3CE44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121752" y="2107008"/>
            <a:ext cx="2637840" cy="263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02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902036"/>
            <a:ext cx="8229600" cy="9559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hlinkClick r:id="rId4"/>
              </a:rPr>
              <a:t>V</a:t>
            </a:r>
            <a:r>
              <a:rPr lang="en-IL" sz="2400" dirty="0" err="1">
                <a:hlinkClick r:id="rId4"/>
              </a:rPr>
              <a:t>i</a:t>
            </a:r>
            <a:r>
              <a:rPr lang="en-US" sz="2400" dirty="0">
                <a:hlinkClick r:id="rId4"/>
              </a:rPr>
              <a:t>d</a:t>
            </a:r>
            <a:r>
              <a:rPr lang="en-IL" sz="2400" dirty="0">
                <a:hlinkClick r:id="rId4"/>
              </a:rPr>
              <a:t>e</a:t>
            </a:r>
            <a:r>
              <a:rPr lang="en-US" sz="2400" dirty="0">
                <a:hlinkClick r:id="rId4"/>
              </a:rPr>
              <a:t>o</a:t>
            </a:r>
            <a:r>
              <a:rPr lang="en-IL" sz="2400" dirty="0">
                <a:hlinkClick r:id="rId4"/>
              </a:rPr>
              <a:t> #1</a:t>
            </a:r>
          </a:p>
        </p:txBody>
      </p:sp>
      <p:pic>
        <p:nvPicPr>
          <p:cNvPr id="6" name="Online Media 5" title="1.1 ￗﾤￗﾙￗﾙￗﾪￗﾕￗﾟ ￗﾩￗﾤￗﾔ ￗﾢￗﾙￗﾜￗﾙￗﾪ">
            <a:hlinkClick r:id="" action="ppaction://media"/>
            <a:extLst>
              <a:ext uri="{FF2B5EF4-FFF2-40B4-BE49-F238E27FC236}">
                <a16:creationId xmlns:a16="http://schemas.microsoft.com/office/drawing/2014/main" id="{A4F8B24B-12DF-4D38-B544-48CA34CCE32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698005" y="1249878"/>
            <a:ext cx="7747989" cy="435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192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val="4182681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E84D9D8-AD8E-4802-8206-77229ACB0ABA}"/>
              </a:ext>
            </a:extLst>
          </p:cNvPr>
          <p:cNvCxnSpPr/>
          <p:nvPr/>
        </p:nvCxnSpPr>
        <p:spPr>
          <a:xfrm>
            <a:off x="2358189" y="1860884"/>
            <a:ext cx="1090864" cy="7700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5195F50-FB3D-4C48-8A55-3D12462CD97A}"/>
              </a:ext>
            </a:extLst>
          </p:cNvPr>
          <p:cNvSpPr txBox="1"/>
          <p:nvPr/>
        </p:nvSpPr>
        <p:spPr>
          <a:xfrm>
            <a:off x="1548064" y="1335506"/>
            <a:ext cx="14357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function name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2735C1-6AB0-4D33-822F-B5D643674EFB}"/>
              </a:ext>
            </a:extLst>
          </p:cNvPr>
          <p:cNvCxnSpPr>
            <a:cxnSpLocks/>
          </p:cNvCxnSpPr>
          <p:nvPr/>
        </p:nvCxnSpPr>
        <p:spPr>
          <a:xfrm flipH="1">
            <a:off x="5558589" y="1628273"/>
            <a:ext cx="729916" cy="94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32C3A50-6B1B-441A-B596-1ED31E9E675A}"/>
              </a:ext>
            </a:extLst>
          </p:cNvPr>
          <p:cNvSpPr txBox="1"/>
          <p:nvPr/>
        </p:nvSpPr>
        <p:spPr>
          <a:xfrm>
            <a:off x="5558589" y="731837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L" sz="2400" b="1" dirty="0"/>
              <a:t>parentheses</a:t>
            </a:r>
          </a:p>
          <a:p>
            <a:r>
              <a:rPr lang="en-IL" sz="2400" dirty="0"/>
              <a:t>(function input)</a:t>
            </a:r>
          </a:p>
        </p:txBody>
      </p:sp>
    </p:spTree>
    <p:extLst>
      <p:ext uri="{BB962C8B-B14F-4D97-AF65-F5344CB8AC3E}">
        <p14:creationId xmlns:p14="http://schemas.microsoft.com/office/powerpoint/2010/main" val="1635849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 fontScale="92500"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print(“Hello world”)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Syntax errors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solidFill>
                  <a:srgbClr val="FF0000"/>
                </a:solidFill>
                <a:latin typeface="Consolas" panose="020B0609020204030204" pitchFamily="49" charset="0"/>
              </a:rPr>
              <a:t>Runtime errors</a:t>
            </a:r>
          </a:p>
        </p:txBody>
      </p:sp>
    </p:spTree>
    <p:extLst>
      <p:ext uri="{BB962C8B-B14F-4D97-AF65-F5344CB8AC3E}">
        <p14:creationId xmlns:p14="http://schemas.microsoft.com/office/powerpoint/2010/main" val="31108817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IL" sz="5400" b="1" dirty="0">
                <a:solidFill>
                  <a:srgbClr val="0070C0"/>
                </a:solidFill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print(5)</a:t>
            </a:r>
          </a:p>
          <a:p>
            <a:pPr marL="0" indent="0" algn="ctr">
              <a:lnSpc>
                <a:spcPct val="200000"/>
              </a:lnSpc>
              <a:buNone/>
            </a:pPr>
            <a:r>
              <a:rPr lang="en-IL" sz="4300" dirty="0">
                <a:latin typeface="Consolas" panose="020B0609020204030204" pitchFamily="49" charset="0"/>
              </a:rPr>
              <a:t>print(5+5)</a:t>
            </a:r>
          </a:p>
        </p:txBody>
      </p:sp>
    </p:spTree>
    <p:extLst>
      <p:ext uri="{BB962C8B-B14F-4D97-AF65-F5344CB8AC3E}">
        <p14:creationId xmlns:p14="http://schemas.microsoft.com/office/powerpoint/2010/main" val="4206755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Operators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719" y="2682433"/>
            <a:ext cx="7642424" cy="32157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symbol that performs an operation on 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I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e.g.: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r>
              <a:rPr lang="en-US" sz="2800" dirty="0">
                <a:cs typeface="Times New Roman" panose="02020603050405020304" pitchFamily="18" charset="0"/>
              </a:rPr>
              <a:t>-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en-I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1995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22514"/>
            <a:ext cx="8229600" cy="560364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000" dirty="0">
                <a:hlinkClick r:id="rId2"/>
              </a:rPr>
              <a:t>Basic math operations</a:t>
            </a:r>
            <a:endParaRPr lang="en-IL" sz="8000" dirty="0"/>
          </a:p>
          <a:p>
            <a:pPr marL="0" indent="0" algn="ctr">
              <a:buNone/>
            </a:pPr>
            <a:endParaRPr lang="en-IL" sz="8000" dirty="0">
              <a:hlinkClick r:id="rId3"/>
            </a:endParaRPr>
          </a:p>
          <a:p>
            <a:pPr marL="0" indent="0" algn="ctr">
              <a:buNone/>
            </a:pPr>
            <a:r>
              <a:rPr lang="en-US" sz="4800" dirty="0">
                <a:hlinkClick r:id="rId3"/>
              </a:rPr>
              <a:t>also here</a:t>
            </a:r>
            <a:endParaRPr lang="en-IL" sz="4800" dirty="0"/>
          </a:p>
        </p:txBody>
      </p:sp>
    </p:spTree>
    <p:extLst>
      <p:ext uri="{BB962C8B-B14F-4D97-AF65-F5344CB8AC3E}">
        <p14:creationId xmlns:p14="http://schemas.microsoft.com/office/powerpoint/2010/main" val="2418755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9144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241300" y="321733"/>
            <a:ext cx="8680116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1977923"/>
          </a:xfrm>
        </p:spPr>
        <p:txBody>
          <a:bodyPr>
            <a:normAutofit/>
          </a:bodyPr>
          <a:lstStyle/>
          <a:p>
            <a:r>
              <a:rPr lang="en-US" sz="5000" dirty="0"/>
              <a:t>Introduction to Python for Social Sciences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256436"/>
            <a:ext cx="6858000" cy="16008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Iftach Amir, PhD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3300" y="4109417"/>
            <a:ext cx="20574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</a:t>
            </a:r>
            <a:r>
              <a:rPr lang="en-US" dirty="0"/>
              <a:t>a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l</a:t>
            </a:r>
            <a:r>
              <a:rPr lang="en-IL" dirty="0" err="1"/>
              <a:t>i</a:t>
            </a:r>
            <a:r>
              <a:rPr lang="en-US" dirty="0"/>
              <a:t>d</a:t>
            </a:r>
            <a:r>
              <a:rPr lang="en-IL" dirty="0"/>
              <a:t> </a:t>
            </a:r>
            <a:r>
              <a:rPr lang="en-US" dirty="0"/>
              <a:t>v</a:t>
            </a:r>
            <a:r>
              <a:rPr lang="en-IL" dirty="0"/>
              <a:t>a</a:t>
            </a:r>
            <a:r>
              <a:rPr lang="en-US" dirty="0"/>
              <a:t>r</a:t>
            </a:r>
            <a:r>
              <a:rPr lang="en-IL" dirty="0" err="1"/>
              <a:t>iable</a:t>
            </a:r>
            <a:r>
              <a:rPr lang="en-IL" dirty="0"/>
              <a:t> name?</a:t>
            </a:r>
          </a:p>
          <a:p>
            <a:pPr lvl="1"/>
            <a:endParaRPr lang="en-IL" dirty="0"/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83850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rtl="1"/>
            <a:r>
              <a:rPr lang="en-US" dirty="0"/>
              <a:t>Variables and Assignments</a:t>
            </a:r>
          </a:p>
        </p:txBody>
      </p:sp>
      <p:cxnSp>
        <p:nvCxnSpPr>
          <p:cNvPr id="15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143D6D4-C082-4A95-8AC8-F248EDE9A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IL" dirty="0"/>
              <a:t>h</a:t>
            </a:r>
            <a:r>
              <a:rPr lang="en-US" dirty="0"/>
              <a:t>a</a:t>
            </a:r>
            <a:r>
              <a:rPr lang="en-IL" dirty="0"/>
              <a:t>t </a:t>
            </a:r>
            <a:r>
              <a:rPr lang="en-US" dirty="0" err="1"/>
              <a:t>i</a:t>
            </a:r>
            <a:r>
              <a:rPr lang="en-IL" dirty="0"/>
              <a:t>s a </a:t>
            </a:r>
            <a:r>
              <a:rPr lang="en-US" i="1" dirty="0"/>
              <a:t>v</a:t>
            </a:r>
            <a:r>
              <a:rPr lang="en-IL" i="1" dirty="0" err="1"/>
              <a:t>ariable</a:t>
            </a:r>
            <a:r>
              <a:rPr lang="en-IL" dirty="0"/>
              <a:t>?</a:t>
            </a:r>
          </a:p>
          <a:p>
            <a:pPr lvl="1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046723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DAA5A80-CF06-4991-8EEA-5736D68843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rmAutofit/>
          </a:bodyPr>
          <a:lstStyle/>
          <a:p>
            <a:r>
              <a:rPr lang="en-IL" dirty="0"/>
              <a:t>W</a:t>
            </a:r>
            <a:r>
              <a:rPr lang="en-US" dirty="0"/>
              <a:t>h</a:t>
            </a:r>
            <a:r>
              <a:rPr lang="en-IL" dirty="0"/>
              <a:t>at is an </a:t>
            </a:r>
            <a:r>
              <a:rPr lang="en-IL" b="1" i="1" dirty="0"/>
              <a:t>assignment</a:t>
            </a:r>
            <a:r>
              <a:rPr lang="en-IL" dirty="0"/>
              <a:t>?</a:t>
            </a:r>
            <a:endParaRPr lang="en-US" dirty="0"/>
          </a:p>
          <a:p>
            <a:pPr lvl="1"/>
            <a:r>
              <a:rPr lang="en-US" sz="3200" dirty="0"/>
              <a:t>X = 4</a:t>
            </a:r>
          </a:p>
          <a:p>
            <a:pPr lvl="1"/>
            <a:r>
              <a:rPr lang="en-US" sz="3200" dirty="0"/>
              <a:t>X </a:t>
            </a:r>
            <a:r>
              <a:rPr lang="en-US" sz="3200" dirty="0">
                <a:sym typeface="Wingdings" panose="05000000000000000000" pitchFamily="2" charset="2"/>
              </a:rPr>
              <a:t> 4</a:t>
            </a:r>
            <a:endParaRPr lang="en-IL" sz="3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23624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304854"/>
            <a:ext cx="7941325" cy="417556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W</a:t>
            </a:r>
            <a:r>
              <a:rPr lang="en-IL" sz="2400" b="1" dirty="0"/>
              <a:t>h</a:t>
            </a:r>
            <a:r>
              <a:rPr lang="en-US" sz="2400" b="1" dirty="0"/>
              <a:t>a</a:t>
            </a:r>
            <a:r>
              <a:rPr lang="en-IL" sz="2400" b="1" dirty="0"/>
              <a:t>t </a:t>
            </a:r>
            <a:r>
              <a:rPr lang="en-US" sz="2400" b="1" dirty="0" err="1"/>
              <a:t>i</a:t>
            </a:r>
            <a:r>
              <a:rPr lang="en-IL" sz="2400" b="1" dirty="0"/>
              <a:t>s </a:t>
            </a:r>
            <a:r>
              <a:rPr lang="en-US" sz="2400" b="1" dirty="0"/>
              <a:t>a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l</a:t>
            </a:r>
            <a:r>
              <a:rPr lang="en-IL" sz="2400" b="1" dirty="0" err="1"/>
              <a:t>i</a:t>
            </a:r>
            <a:r>
              <a:rPr lang="en-US" sz="2400" b="1" dirty="0"/>
              <a:t>d</a:t>
            </a:r>
            <a:r>
              <a:rPr lang="en-IL" sz="2400" b="1" dirty="0"/>
              <a:t> </a:t>
            </a:r>
            <a:r>
              <a:rPr lang="en-US" sz="2400" b="1" dirty="0"/>
              <a:t>v</a:t>
            </a:r>
            <a:r>
              <a:rPr lang="en-IL" sz="2400" b="1" dirty="0"/>
              <a:t>a</a:t>
            </a:r>
            <a:r>
              <a:rPr lang="en-US" sz="2400" b="1" dirty="0"/>
              <a:t>r</a:t>
            </a:r>
            <a:r>
              <a:rPr lang="en-IL" sz="2400" b="1" dirty="0" err="1"/>
              <a:t>iable</a:t>
            </a:r>
            <a:r>
              <a:rPr lang="en-IL" sz="2400" b="1" dirty="0"/>
              <a:t> name?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start with a number</a:t>
            </a:r>
          </a:p>
          <a:p>
            <a:pPr lvl="1">
              <a:lnSpc>
                <a:spcPct val="90000"/>
              </a:lnSpc>
            </a:pPr>
            <a:r>
              <a:rPr lang="en-IL" sz="2400" dirty="0"/>
              <a:t>Can’t be </a:t>
            </a:r>
            <a:r>
              <a:rPr lang="en-US" sz="2400" dirty="0"/>
              <a:t>a</a:t>
            </a:r>
            <a:r>
              <a:rPr lang="en-IL" sz="2400" dirty="0"/>
              <a:t> </a:t>
            </a:r>
            <a:r>
              <a:rPr lang="en-US" sz="2400" dirty="0"/>
              <a:t>k</a:t>
            </a:r>
            <a:r>
              <a:rPr lang="en-IL" sz="2400" dirty="0"/>
              <a:t>e</a:t>
            </a:r>
            <a:r>
              <a:rPr lang="en-US" sz="2400" dirty="0"/>
              <a:t>y</a:t>
            </a:r>
            <a:r>
              <a:rPr lang="en-IL" sz="2400" dirty="0"/>
              <a:t>word ‘reserved’ for Python, </a:t>
            </a:r>
            <a:r>
              <a:rPr lang="en-US" sz="2400" dirty="0"/>
              <a:t>e</a:t>
            </a:r>
            <a:r>
              <a:rPr lang="en-IL" sz="2400" dirty="0"/>
              <a:t>.</a:t>
            </a:r>
            <a:r>
              <a:rPr lang="en-US" sz="2400" dirty="0"/>
              <a:t>g</a:t>
            </a:r>
            <a:r>
              <a:rPr lang="en-IL" sz="2400" dirty="0"/>
              <a:t>.:</a:t>
            </a:r>
          </a:p>
          <a:p>
            <a:pPr lvl="2">
              <a:lnSpc>
                <a:spcPct val="90000"/>
              </a:lnSpc>
            </a:pPr>
            <a:r>
              <a:rPr lang="en-IL" dirty="0" err="1"/>
              <a:t>retu</a:t>
            </a:r>
            <a:r>
              <a:rPr lang="en-US" dirty="0"/>
              <a:t>r</a:t>
            </a:r>
            <a:r>
              <a:rPr lang="en-IL" dirty="0"/>
              <a:t>n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g</a:t>
            </a:r>
            <a:r>
              <a:rPr lang="en-IL" dirty="0"/>
              <a:t>l</a:t>
            </a:r>
            <a:r>
              <a:rPr lang="en-US" dirty="0"/>
              <a:t>o</a:t>
            </a:r>
            <a:r>
              <a:rPr lang="en-IL" dirty="0" err="1"/>
              <a:t>bal</a:t>
            </a:r>
            <a:endParaRPr lang="en-IL" dirty="0"/>
          </a:p>
          <a:p>
            <a:pPr lvl="1">
              <a:lnSpc>
                <a:spcPct val="90000"/>
              </a:lnSpc>
            </a:pPr>
            <a:r>
              <a:rPr lang="en-US" sz="2400" dirty="0">
                <a:solidFill>
                  <a:srgbClr val="FF0000"/>
                </a:solidFill>
              </a:rPr>
              <a:t>Remember to give it a short, meaningful name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Use “_” character if you want to use more than one word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Variable names are case sensitive </a:t>
            </a:r>
            <a:r>
              <a:rPr lang="en-US" sz="2400" dirty="0"/>
              <a:t>(small / capital letters)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187141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Keep your code readable</a:t>
            </a:r>
            <a:endParaRPr lang="en-US" b="1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718" y="2682433"/>
            <a:ext cx="802490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Give your variables descriptive names (better than short names)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endParaRPr lang="en-IL" sz="2800" dirty="0">
              <a:cs typeface="Times New Roman" panose="02020603050405020304" pitchFamily="18" charset="0"/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2800" dirty="0">
                <a:cs typeface="Times New Roman" panose="02020603050405020304" pitchFamily="18" charset="0"/>
              </a:rPr>
              <a:t>Use “ _ “ to separate words in variable name</a:t>
            </a:r>
          </a:p>
        </p:txBody>
      </p:sp>
    </p:spTree>
    <p:extLst>
      <p:ext uri="{BB962C8B-B14F-4D97-AF65-F5344CB8AC3E}">
        <p14:creationId xmlns:p14="http://schemas.microsoft.com/office/powerpoint/2010/main" val="30081057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US"/>
              <a:t>Variables and Assignments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B7FDC9-F0CE-43A7-9F2A-83DD09DC3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718" y="2265037"/>
            <a:ext cx="7593759" cy="0"/>
          </a:xfrm>
          <a:prstGeom prst="line">
            <a:avLst/>
          </a:prstGeom>
          <a:ln w="158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523" y="2682433"/>
            <a:ext cx="8046102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Mu</a:t>
            </a:r>
            <a:r>
              <a:rPr lang="en-US" sz="2800" dirty="0"/>
              <a:t>l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p</a:t>
            </a:r>
            <a:r>
              <a:rPr lang="en-US" sz="2800" dirty="0"/>
              <a:t>l</a:t>
            </a:r>
            <a:r>
              <a:rPr lang="en-IL" sz="2800" dirty="0"/>
              <a:t>e </a:t>
            </a:r>
            <a:r>
              <a:rPr lang="en-US" sz="2800" dirty="0"/>
              <a:t>a</a:t>
            </a:r>
            <a:r>
              <a:rPr lang="en-IL" sz="2800" dirty="0"/>
              <a:t>s</a:t>
            </a:r>
            <a:r>
              <a:rPr lang="en-US" sz="2800" dirty="0"/>
              <a:t>s</a:t>
            </a:r>
            <a:r>
              <a:rPr lang="en-IL" sz="2800" dirty="0" err="1"/>
              <a:t>i</a:t>
            </a:r>
            <a:r>
              <a:rPr lang="en-US" sz="2800" dirty="0"/>
              <a:t>g</a:t>
            </a:r>
            <a:r>
              <a:rPr lang="en-IL" sz="2800" dirty="0"/>
              <a:t>n</a:t>
            </a:r>
            <a:r>
              <a:rPr lang="en-US" sz="2800" dirty="0"/>
              <a:t>m</a:t>
            </a:r>
            <a:r>
              <a:rPr lang="en-IL" sz="2800" dirty="0"/>
              <a:t>e</a:t>
            </a:r>
            <a:r>
              <a:rPr lang="en-US" sz="2800" dirty="0"/>
              <a:t>n</a:t>
            </a:r>
            <a:r>
              <a:rPr lang="en-IL" sz="2800" dirty="0"/>
              <a:t>t: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variable1,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r</a:t>
            </a:r>
            <a:r>
              <a:rPr lang="en-IL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a</a:t>
            </a:r>
            <a:r>
              <a:rPr lang="en-IL" sz="2800" dirty="0">
                <a:latin typeface="Consolas" panose="020B0609020204030204" pitchFamily="49" charset="0"/>
              </a:rPr>
              <a:t>b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e2 =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</a:t>
            </a:r>
            <a:r>
              <a:rPr lang="en-US" sz="2800" dirty="0">
                <a:latin typeface="Consolas" panose="020B0609020204030204" pitchFamily="49" charset="0"/>
              </a:rPr>
              <a:t>l</a:t>
            </a:r>
            <a:r>
              <a:rPr lang="en-IL" sz="2800" dirty="0">
                <a:latin typeface="Consolas" panose="020B0609020204030204" pitchFamily="49" charset="0"/>
              </a:rPr>
              <a:t>u</a:t>
            </a:r>
            <a:r>
              <a:rPr lang="en-US" sz="2800" dirty="0">
                <a:latin typeface="Consolas" panose="020B0609020204030204" pitchFamily="49" charset="0"/>
              </a:rPr>
              <a:t>e</a:t>
            </a:r>
            <a:r>
              <a:rPr lang="en-IL" sz="2800" dirty="0">
                <a:latin typeface="Consolas" panose="020B0609020204030204" pitchFamily="49" charset="0"/>
              </a:rPr>
              <a:t>1, </a:t>
            </a:r>
            <a:r>
              <a:rPr lang="en-US" sz="2800" dirty="0">
                <a:latin typeface="Consolas" panose="020B0609020204030204" pitchFamily="49" charset="0"/>
              </a:rPr>
              <a:t>v</a:t>
            </a:r>
            <a:r>
              <a:rPr lang="en-IL" sz="2800" dirty="0">
                <a:latin typeface="Consolas" panose="020B0609020204030204" pitchFamily="49" charset="0"/>
              </a:rPr>
              <a:t>alue2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>
                <a:latin typeface="Consolas" panose="020B0609020204030204" pitchFamily="49" charset="0"/>
              </a:rPr>
              <a:t>x, y, z = 1, 2, 3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DECDCF-1F4D-4509-A88E-3D5B6E873F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04" t="19667" r="31982" b="17238"/>
          <a:stretch/>
        </p:blipFill>
        <p:spPr>
          <a:xfrm>
            <a:off x="7113320" y="4616351"/>
            <a:ext cx="2030680" cy="2241649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AD97C46-F405-44A9-AF50-CC4091BE3D85}"/>
              </a:ext>
            </a:extLst>
          </p:cNvPr>
          <p:cNvSpPr/>
          <p:nvPr/>
        </p:nvSpPr>
        <p:spPr>
          <a:xfrm>
            <a:off x="961901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CACABF0-7A4A-4319-BA7A-A8FD6D10D85B}"/>
              </a:ext>
            </a:extLst>
          </p:cNvPr>
          <p:cNvSpPr/>
          <p:nvPr/>
        </p:nvSpPr>
        <p:spPr>
          <a:xfrm>
            <a:off x="1565564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40769F6-9F21-461D-AC80-D62A9D580F21}"/>
              </a:ext>
            </a:extLst>
          </p:cNvPr>
          <p:cNvSpPr/>
          <p:nvPr/>
        </p:nvSpPr>
        <p:spPr>
          <a:xfrm>
            <a:off x="2133056" y="5035138"/>
            <a:ext cx="1947554" cy="440639"/>
          </a:xfrm>
          <a:custGeom>
            <a:avLst/>
            <a:gdLst>
              <a:gd name="connsiteX0" fmla="*/ 1947554 w 1947554"/>
              <a:gd name="connsiteY0" fmla="*/ 106878 h 440639"/>
              <a:gd name="connsiteX1" fmla="*/ 570016 w 1947554"/>
              <a:gd name="connsiteY1" fmla="*/ 439387 h 440639"/>
              <a:gd name="connsiteX2" fmla="*/ 0 w 1947554"/>
              <a:gd name="connsiteY2" fmla="*/ 0 h 440639"/>
              <a:gd name="connsiteX3" fmla="*/ 0 w 1947554"/>
              <a:gd name="connsiteY3" fmla="*/ 0 h 440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47554" h="440639">
                <a:moveTo>
                  <a:pt x="1947554" y="106878"/>
                </a:moveTo>
                <a:cubicBezTo>
                  <a:pt x="1421081" y="282039"/>
                  <a:pt x="894608" y="457200"/>
                  <a:pt x="570016" y="439387"/>
                </a:cubicBezTo>
                <a:cubicBezTo>
                  <a:pt x="245424" y="42157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84176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Fundamental 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37F0AA-A29E-4E42-98C5-D4470A6577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697"/>
          <a:stretch/>
        </p:blipFill>
        <p:spPr>
          <a:xfrm>
            <a:off x="835517" y="2811104"/>
            <a:ext cx="2524860" cy="27033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515" y="2682433"/>
            <a:ext cx="4711627" cy="3215749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endParaRPr lang="en-IL" sz="3600" dirty="0"/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en-IL" sz="3600" dirty="0"/>
              <a:t>Boolean (True/False)</a:t>
            </a:r>
          </a:p>
          <a:p>
            <a:pPr marL="0" indent="0">
              <a:lnSpc>
                <a:spcPct val="90000"/>
              </a:lnSpc>
              <a:buNone/>
            </a:pPr>
            <a:endParaRPr lang="en-IL" sz="2800" dirty="0"/>
          </a:p>
          <a:p>
            <a:pPr marL="0" indent="0">
              <a:lnSpc>
                <a:spcPct val="90000"/>
              </a:lnSpc>
              <a:buNone/>
            </a:pPr>
            <a:r>
              <a:rPr lang="en-IL" sz="2800" dirty="0"/>
              <a:t>* </a:t>
            </a:r>
            <a:r>
              <a:rPr lang="en-IL" sz="2800" i="1" dirty="0"/>
              <a:t>duck typing</a:t>
            </a:r>
          </a:p>
        </p:txBody>
      </p:sp>
    </p:spTree>
    <p:extLst>
      <p:ext uri="{BB962C8B-B14F-4D97-AF65-F5344CB8AC3E}">
        <p14:creationId xmlns:p14="http://schemas.microsoft.com/office/powerpoint/2010/main" val="2388842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75" y="978102"/>
            <a:ext cx="7941325" cy="1062644"/>
          </a:xfrm>
        </p:spPr>
        <p:txBody>
          <a:bodyPr anchor="b">
            <a:normAutofit/>
          </a:bodyPr>
          <a:lstStyle/>
          <a:p>
            <a:pPr algn="l"/>
            <a:r>
              <a:rPr lang="en-IL" b="1" dirty="0"/>
              <a:t>V</a:t>
            </a:r>
            <a:r>
              <a:rPr lang="en-US" b="1" dirty="0"/>
              <a:t>a</a:t>
            </a:r>
            <a:r>
              <a:rPr lang="en-IL" b="1" dirty="0"/>
              <a:t>r</a:t>
            </a:r>
            <a:r>
              <a:rPr lang="en-US" b="1" dirty="0" err="1"/>
              <a:t>i</a:t>
            </a:r>
            <a:r>
              <a:rPr lang="en-IL" b="1" dirty="0"/>
              <a:t>a</a:t>
            </a:r>
            <a:r>
              <a:rPr lang="en-US" b="1" dirty="0"/>
              <a:t>b</a:t>
            </a:r>
            <a:r>
              <a:rPr lang="en-IL" b="1" dirty="0"/>
              <a:t>l</a:t>
            </a:r>
            <a:r>
              <a:rPr lang="en-US" b="1" dirty="0"/>
              <a:t>e</a:t>
            </a:r>
            <a:r>
              <a:rPr lang="en-IL" b="1" dirty="0"/>
              <a:t> </a:t>
            </a:r>
            <a:r>
              <a:rPr lang="en-US" b="1" dirty="0"/>
              <a:t>t</a:t>
            </a:r>
            <a:r>
              <a:rPr lang="en-IL" b="1" dirty="0"/>
              <a:t>y</a:t>
            </a:r>
            <a:r>
              <a:rPr lang="en-US" b="1" dirty="0"/>
              <a:t>p</a:t>
            </a:r>
            <a:r>
              <a:rPr lang="en-IL" b="1" dirty="0"/>
              <a:t>e</a:t>
            </a:r>
            <a:r>
              <a:rPr lang="en-US" b="1" dirty="0"/>
              <a:t>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80FB1C-DC26-4941-9533-454F4C6F1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75" y="2682433"/>
            <a:ext cx="7708067" cy="3215749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US" sz="3600" dirty="0"/>
              <a:t>S</a:t>
            </a:r>
            <a:r>
              <a:rPr lang="en-IL" sz="3600" dirty="0"/>
              <a:t>t</a:t>
            </a:r>
            <a:r>
              <a:rPr lang="en-US" sz="3600" dirty="0"/>
              <a:t>r</a:t>
            </a:r>
            <a:r>
              <a:rPr lang="en-IL" sz="3600" dirty="0" err="1"/>
              <a:t>i</a:t>
            </a:r>
            <a:r>
              <a:rPr lang="en-US" sz="3600" dirty="0"/>
              <a:t>n</a:t>
            </a:r>
            <a:r>
              <a:rPr lang="en-IL" sz="3600" dirty="0"/>
              <a:t>g</a:t>
            </a:r>
            <a:r>
              <a:rPr lang="en-US" sz="3600" dirty="0"/>
              <a:t>s</a:t>
            </a:r>
            <a:r>
              <a:rPr lang="en-IL" sz="3600" dirty="0"/>
              <a:t>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str()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Integer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int()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tabLst>
                <a:tab pos="3859213" algn="l"/>
                <a:tab pos="4927600" algn="l"/>
              </a:tabLst>
            </a:pPr>
            <a:r>
              <a:rPr lang="en-IL" sz="3600" dirty="0"/>
              <a:t>Float (</a:t>
            </a:r>
            <a:r>
              <a:rPr lang="en-US" sz="3600" dirty="0"/>
              <a:t>n</a:t>
            </a:r>
            <a:r>
              <a:rPr lang="en-IL" sz="3600" dirty="0"/>
              <a:t>u</a:t>
            </a:r>
            <a:r>
              <a:rPr lang="en-US" sz="3600" dirty="0"/>
              <a:t>m</a:t>
            </a:r>
            <a:r>
              <a:rPr lang="en-IL" sz="3600" dirty="0"/>
              <a:t>b</a:t>
            </a:r>
            <a:r>
              <a:rPr lang="en-US" sz="3600" dirty="0"/>
              <a:t>e</a:t>
            </a:r>
            <a:r>
              <a:rPr lang="en-IL" sz="3600" dirty="0"/>
              <a:t>r)	</a:t>
            </a:r>
            <a:r>
              <a:rPr lang="en-IL" sz="3600" dirty="0">
                <a:sym typeface="Wingdings" panose="05000000000000000000" pitchFamily="2" charset="2"/>
              </a:rPr>
              <a:t>	</a:t>
            </a:r>
            <a:r>
              <a:rPr lang="en-IL" sz="3600" dirty="0">
                <a:solidFill>
                  <a:srgbClr val="0070C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float()</a:t>
            </a:r>
            <a:endParaRPr lang="en-IL" sz="36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63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type()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print()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input()</a:t>
            </a:r>
          </a:p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int()</a:t>
            </a:r>
          </a:p>
        </p:txBody>
      </p:sp>
    </p:spTree>
    <p:extLst>
      <p:ext uri="{BB962C8B-B14F-4D97-AF65-F5344CB8AC3E}">
        <p14:creationId xmlns:p14="http://schemas.microsoft.com/office/powerpoint/2010/main" val="1034199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2B980F-23C4-408F-8382-7B57E52EE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12520"/>
            <a:ext cx="8229600" cy="5413644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IL" sz="4400" dirty="0">
                <a:latin typeface="Consolas" panose="020B0609020204030204" pitchFamily="49" charset="0"/>
              </a:rPr>
              <a:t>x = int(input())</a:t>
            </a:r>
          </a:p>
          <a:p>
            <a:pPr marL="0" indent="0" algn="ctr">
              <a:buNone/>
            </a:pPr>
            <a:endParaRPr lang="en-IL" sz="4400" dirty="0">
              <a:latin typeface="Consolas" panose="020B0609020204030204" pitchFamily="49" charset="0"/>
            </a:endParaRPr>
          </a:p>
          <a:p>
            <a:pPr marL="0" indent="0" algn="ctr">
              <a:buNone/>
            </a:pPr>
            <a:r>
              <a:rPr lang="en-IL" sz="4400" i="1" dirty="0">
                <a:solidFill>
                  <a:srgbClr val="C00000"/>
                </a:solidFill>
                <a:cs typeface="Times New Roman" panose="02020603050405020304" pitchFamily="18" charset="0"/>
              </a:rPr>
              <a:t>what’s going on here???</a:t>
            </a:r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EF31884A-0F46-4466-9DA2-4209BD67057D}"/>
              </a:ext>
            </a:extLst>
          </p:cNvPr>
          <p:cNvSpPr/>
          <p:nvPr/>
        </p:nvSpPr>
        <p:spPr>
          <a:xfrm>
            <a:off x="4154906" y="3160295"/>
            <a:ext cx="689810" cy="657726"/>
          </a:xfrm>
          <a:prstGeom prst="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6331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072" y="470925"/>
            <a:ext cx="3285756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271" y="1012004"/>
            <a:ext cx="2562119" cy="4795408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Basic Information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58C6E0E-12E2-4097-A35E-403CD876E1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4424295"/>
              </p:ext>
            </p:extLst>
          </p:nvPr>
        </p:nvGraphicFramePr>
        <p:xfrm>
          <a:off x="3895725" y="470924"/>
          <a:ext cx="4885203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4380"/>
            <a:ext cx="8229600" cy="748146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B</a:t>
            </a:r>
            <a:r>
              <a:rPr lang="en-IL" sz="2800" dirty="0"/>
              <a:t>e</a:t>
            </a:r>
            <a:r>
              <a:rPr lang="en-US" sz="2800" dirty="0"/>
              <a:t>f</a:t>
            </a:r>
            <a:r>
              <a:rPr lang="en-IL" sz="2800" dirty="0"/>
              <a:t>o</a:t>
            </a:r>
            <a:r>
              <a:rPr lang="en-US" sz="2800" dirty="0"/>
              <a:t>r</a:t>
            </a:r>
            <a:r>
              <a:rPr lang="en-IL" sz="2800" dirty="0"/>
              <a:t>e </a:t>
            </a:r>
            <a:r>
              <a:rPr lang="en-US" sz="2800" dirty="0"/>
              <a:t>y</a:t>
            </a:r>
            <a:r>
              <a:rPr lang="en-IL" sz="2800" dirty="0"/>
              <a:t>o</a:t>
            </a:r>
            <a:r>
              <a:rPr lang="en-US" sz="2800" dirty="0"/>
              <a:t>u</a:t>
            </a:r>
            <a:r>
              <a:rPr lang="en-IL" sz="2800" dirty="0"/>
              <a:t> </a:t>
            </a:r>
            <a:r>
              <a:rPr lang="en-US" sz="2800" dirty="0"/>
              <a:t>c</a:t>
            </a:r>
            <a:r>
              <a:rPr lang="en-IL" sz="2800" dirty="0"/>
              <a:t>o</a:t>
            </a:r>
            <a:r>
              <a:rPr lang="en-US" sz="2800" dirty="0"/>
              <a:t>n</a:t>
            </a:r>
            <a:r>
              <a:rPr lang="en-IL" sz="2800" dirty="0"/>
              <a:t>t</a:t>
            </a:r>
            <a:r>
              <a:rPr lang="en-US" sz="2800" dirty="0" err="1"/>
              <a:t>i</a:t>
            </a:r>
            <a:r>
              <a:rPr lang="en-IL" sz="2800" dirty="0"/>
              <a:t>n</a:t>
            </a:r>
            <a:r>
              <a:rPr lang="en-US" sz="2800" dirty="0"/>
              <a:t>u</a:t>
            </a:r>
            <a:r>
              <a:rPr lang="en-IL" sz="2800" dirty="0"/>
              <a:t>e to some </a:t>
            </a:r>
            <a:r>
              <a:rPr lang="en-IL" sz="2800" dirty="0" err="1"/>
              <a:t>exer</a:t>
            </a:r>
            <a:r>
              <a:rPr lang="en-US" sz="2800" dirty="0"/>
              <a:t>c</a:t>
            </a:r>
            <a:r>
              <a:rPr lang="en-IL" sz="2800" dirty="0" err="1"/>
              <a:t>i</a:t>
            </a:r>
            <a:r>
              <a:rPr lang="en-US" sz="2800" dirty="0"/>
              <a:t>s</a:t>
            </a:r>
            <a:r>
              <a:rPr lang="en-IL" sz="2800" dirty="0"/>
              <a:t>e</a:t>
            </a:r>
            <a:r>
              <a:rPr lang="en-US" sz="2800" dirty="0"/>
              <a:t>s</a:t>
            </a:r>
            <a:r>
              <a:rPr lang="en-IL" sz="2800" dirty="0"/>
              <a:t>...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0D0A09A-AB24-45F3-8369-7B4C84C49FA2}"/>
              </a:ext>
            </a:extLst>
          </p:cNvPr>
          <p:cNvSpPr txBox="1">
            <a:spLocks/>
          </p:cNvSpPr>
          <p:nvPr/>
        </p:nvSpPr>
        <p:spPr>
          <a:xfrm>
            <a:off x="457200" y="1143574"/>
            <a:ext cx="8229600" cy="25106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sz="5400" b="1" dirty="0"/>
              <a:t>T</a:t>
            </a:r>
            <a:r>
              <a:rPr lang="en-IL" sz="5400" b="1" dirty="0"/>
              <a:t>h</a:t>
            </a:r>
            <a:r>
              <a:rPr lang="en-US" sz="5400" b="1" dirty="0"/>
              <a:t>e</a:t>
            </a:r>
            <a:r>
              <a:rPr lang="en-IL" sz="5400" b="1" dirty="0"/>
              <a:t> </a:t>
            </a:r>
            <a:r>
              <a:rPr lang="en-US" sz="5400" b="1" dirty="0" err="1"/>
              <a:t>i</a:t>
            </a:r>
            <a:r>
              <a:rPr lang="en-IL" sz="5400" b="1" dirty="0"/>
              <a:t>m</a:t>
            </a:r>
            <a:r>
              <a:rPr lang="en-US" sz="5400" b="1" dirty="0"/>
              <a:t>p</a:t>
            </a:r>
            <a:r>
              <a:rPr lang="en-IL" sz="5400" b="1" dirty="0"/>
              <a:t>o</a:t>
            </a:r>
            <a:r>
              <a:rPr lang="en-US" sz="5400" b="1" dirty="0"/>
              <a:t>r</a:t>
            </a:r>
            <a:r>
              <a:rPr lang="en-IL" sz="5400" b="1" dirty="0"/>
              <a:t>t</a:t>
            </a:r>
            <a:r>
              <a:rPr lang="en-US" sz="5400" b="1" dirty="0"/>
              <a:t>a</a:t>
            </a:r>
            <a:r>
              <a:rPr lang="en-IL" sz="5400" b="1" dirty="0"/>
              <a:t>n</a:t>
            </a:r>
            <a:r>
              <a:rPr lang="en-US" sz="5400" b="1" dirty="0"/>
              <a:t>c</a:t>
            </a:r>
            <a:r>
              <a:rPr lang="en-IL" sz="5400" b="1" dirty="0"/>
              <a:t>e </a:t>
            </a:r>
            <a:r>
              <a:rPr lang="en-US" sz="5400" b="1" dirty="0"/>
              <a:t>o</a:t>
            </a:r>
            <a:r>
              <a:rPr lang="en-IL" sz="5400" b="1" dirty="0"/>
              <a:t>f </a:t>
            </a:r>
            <a:r>
              <a:rPr lang="en-IL" sz="5400" b="1" dirty="0" err="1"/>
              <a:t>documen</a:t>
            </a:r>
            <a:r>
              <a:rPr lang="en-US" sz="5400" b="1" dirty="0"/>
              <a:t>t</a:t>
            </a:r>
            <a:r>
              <a:rPr lang="en-IL" sz="5400" b="1" dirty="0" err="1"/>
              <a:t>i</a:t>
            </a:r>
            <a:r>
              <a:rPr lang="en-US" sz="5400" b="1" dirty="0"/>
              <a:t>n</a:t>
            </a:r>
            <a:r>
              <a:rPr lang="en-IL" sz="5400" b="1" dirty="0"/>
              <a:t>g </a:t>
            </a:r>
            <a:r>
              <a:rPr lang="en-US" sz="5400" b="1" dirty="0"/>
              <a:t>y</a:t>
            </a:r>
            <a:r>
              <a:rPr lang="en-IL" sz="5400" b="1" dirty="0"/>
              <a:t>o</a:t>
            </a:r>
            <a:r>
              <a:rPr lang="en-US" sz="5400" b="1" dirty="0"/>
              <a:t>u</a:t>
            </a:r>
            <a:r>
              <a:rPr lang="en-IL" sz="5400" b="1" dirty="0"/>
              <a:t>r </a:t>
            </a:r>
            <a:r>
              <a:rPr lang="en-US" sz="5400" b="1" dirty="0"/>
              <a:t>c</a:t>
            </a:r>
            <a:r>
              <a:rPr lang="en-IL" sz="5400" b="1" dirty="0"/>
              <a:t>o</a:t>
            </a:r>
            <a:r>
              <a:rPr lang="en-US" sz="5400" b="1" dirty="0"/>
              <a:t>d</a:t>
            </a:r>
            <a:r>
              <a:rPr lang="en-IL" sz="5400" b="1" dirty="0"/>
              <a:t>e</a:t>
            </a:r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1F6FDF2B-D426-4634-BD07-9FD07917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928" y="3637391"/>
            <a:ext cx="2698143" cy="280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6245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hlinkClick r:id="rId2"/>
            <a:extLst>
              <a:ext uri="{FF2B5EF4-FFF2-40B4-BE49-F238E27FC236}">
                <a16:creationId xmlns:a16="http://schemas.microsoft.com/office/drawing/2014/main" id="{7D7D5CC6-A216-49A1-93D2-1B5C9FCC900F}"/>
              </a:ext>
            </a:extLst>
          </p:cNvPr>
          <p:cNvSpPr/>
          <p:nvPr/>
        </p:nvSpPr>
        <p:spPr>
          <a:xfrm>
            <a:off x="789040" y="4229987"/>
            <a:ext cx="756591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hlinkClick r:id="rId2"/>
              </a:rPr>
              <a:t>Conventions for writing Python code - PEP8</a:t>
            </a:r>
            <a:endParaRPr lang="en-IL" sz="4000" dirty="0"/>
          </a:p>
        </p:txBody>
      </p:sp>
      <p:pic>
        <p:nvPicPr>
          <p:cNvPr id="3" name="Picture 2" descr="תוצאת תמונה עבור ‪code scribe‬‏">
            <a:extLst>
              <a:ext uri="{FF2B5EF4-FFF2-40B4-BE49-F238E27FC236}">
                <a16:creationId xmlns:a16="http://schemas.microsoft.com/office/drawing/2014/main" id="{E8D580D2-359A-4204-9D62-A147A2DD32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36" y="718424"/>
            <a:ext cx="3118325" cy="311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7039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sz="4800" b="1" i="1" dirty="0">
                <a:solidFill>
                  <a:srgbClr val="FFFF00"/>
                </a:solidFill>
              </a:rPr>
              <a:t>Familiarity</a:t>
            </a:r>
            <a:r>
              <a:rPr lang="en-IL" sz="4800" b="1" dirty="0">
                <a:solidFill>
                  <a:srgbClr val="FFFF00"/>
                </a:solidFill>
              </a:rPr>
              <a:t> with Python</a:t>
            </a:r>
            <a:endParaRPr lang="en-US" sz="4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696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A740BC-A0AA-45E0-B899-2AE9C6FE1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34840" y="-2"/>
            <a:ext cx="4709160" cy="6858002"/>
          </a:xfrm>
          <a:custGeom>
            <a:avLst/>
            <a:gdLst>
              <a:gd name="connsiteX0" fmla="*/ 45572 w 6278879"/>
              <a:gd name="connsiteY0" fmla="*/ 0 h 6858002"/>
              <a:gd name="connsiteX1" fmla="*/ 6278879 w 6278879"/>
              <a:gd name="connsiteY1" fmla="*/ 0 h 6858002"/>
              <a:gd name="connsiteX2" fmla="*/ 6278879 w 6278879"/>
              <a:gd name="connsiteY2" fmla="*/ 6858002 h 6858002"/>
              <a:gd name="connsiteX3" fmla="*/ 3292308 w 6278879"/>
              <a:gd name="connsiteY3" fmla="*/ 6858002 h 6858002"/>
              <a:gd name="connsiteX4" fmla="*/ 3181526 w 6278879"/>
              <a:gd name="connsiteY4" fmla="*/ 6786982 h 6858002"/>
              <a:gd name="connsiteX5" fmla="*/ 0 w 6278879"/>
              <a:gd name="connsiteY5" fmla="*/ 803254 h 6858002"/>
              <a:gd name="connsiteX6" fmla="*/ 37255 w 6278879"/>
              <a:gd name="connsiteY6" fmla="*/ 65447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78879" h="6858002">
                <a:moveTo>
                  <a:pt x="45572" y="0"/>
                </a:moveTo>
                <a:lnTo>
                  <a:pt x="6278879" y="0"/>
                </a:lnTo>
                <a:lnTo>
                  <a:pt x="6278879" y="6858002"/>
                </a:lnTo>
                <a:lnTo>
                  <a:pt x="3292308" y="6858002"/>
                </a:lnTo>
                <a:lnTo>
                  <a:pt x="3181526" y="6786982"/>
                </a:lnTo>
                <a:cubicBezTo>
                  <a:pt x="1262021" y="5490191"/>
                  <a:pt x="0" y="3294103"/>
                  <a:pt x="0" y="803254"/>
                </a:cubicBezTo>
                <a:cubicBezTo>
                  <a:pt x="0" y="554169"/>
                  <a:pt x="12620" y="308032"/>
                  <a:pt x="37255" y="65447"/>
                </a:cubicBez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365125"/>
            <a:ext cx="8204835" cy="1623312"/>
          </a:xfrm>
        </p:spPr>
        <p:txBody>
          <a:bodyPr anchor="b">
            <a:noAutofit/>
          </a:bodyPr>
          <a:lstStyle/>
          <a:p>
            <a:pPr algn="l"/>
            <a:r>
              <a:rPr lang="en-IL" sz="4800" dirty="0"/>
              <a:t>Goals</a:t>
            </a:r>
            <a:r>
              <a:rPr lang="en-US" sz="4800" dirty="0"/>
              <a:t>: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74EF51-C858-4BB9-97C3-D1775578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745" y="2316480"/>
            <a:ext cx="6172200" cy="0"/>
          </a:xfrm>
          <a:prstGeom prst="straightConnector1">
            <a:avLst/>
          </a:prstGeom>
          <a:ln w="19050" cap="sq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1490" y="2644518"/>
            <a:ext cx="8204835" cy="332725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Learn basic concepts </a:t>
            </a:r>
            <a:r>
              <a:rPr lang="en-IL" sz="2800" dirty="0"/>
              <a:t>in programming</a:t>
            </a: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skills </a:t>
            </a:r>
            <a:r>
              <a:rPr lang="en-US" sz="2800" dirty="0">
                <a:solidFill>
                  <a:srgbClr val="FFFF00"/>
                </a:solidFill>
              </a:rPr>
              <a:t>to</a:t>
            </a:r>
            <a:r>
              <a:rPr lang="en-IL" sz="2800" dirty="0">
                <a:solidFill>
                  <a:srgbClr val="FFFF00"/>
                </a:solidFill>
              </a:rPr>
              <a:t> (continue)</a:t>
            </a:r>
            <a:r>
              <a:rPr lang="en-US" sz="2800" dirty="0">
                <a:solidFill>
                  <a:srgbClr val="FFFF00"/>
                </a:solidFill>
              </a:rPr>
              <a:t> learn</a:t>
            </a:r>
            <a:r>
              <a:rPr lang="en-IL" sz="2800" dirty="0" err="1">
                <a:solidFill>
                  <a:srgbClr val="FFFF00"/>
                </a:solidFill>
              </a:rPr>
              <a:t>ing</a:t>
            </a:r>
            <a:r>
              <a:rPr lang="en-US" sz="2800" dirty="0">
                <a:solidFill>
                  <a:srgbClr val="FFFF00"/>
                </a:solidFill>
              </a:rPr>
              <a:t> by yourself</a:t>
            </a:r>
            <a:r>
              <a:rPr lang="en-US" sz="2800" dirty="0"/>
              <a:t> from on-line resources and examples</a:t>
            </a:r>
          </a:p>
          <a:p>
            <a:pPr marL="514350" indent="-514350">
              <a:buFont typeface="+mj-lt"/>
              <a:buAutoNum type="arabicPeriod"/>
            </a:pPr>
            <a:r>
              <a:rPr lang="en-IL" sz="2800" dirty="0">
                <a:solidFill>
                  <a:srgbClr val="FFFF00"/>
                </a:solidFill>
              </a:rPr>
              <a:t>Develop c</a:t>
            </a:r>
            <a:r>
              <a:rPr lang="en-US" sz="2800" dirty="0" err="1">
                <a:solidFill>
                  <a:srgbClr val="FFFF00"/>
                </a:solidFill>
              </a:rPr>
              <a:t>onfiden</a:t>
            </a:r>
            <a:r>
              <a:rPr lang="en-IL" sz="2800" dirty="0" err="1">
                <a:solidFill>
                  <a:srgbClr val="FFFF00"/>
                </a:solidFill>
              </a:rPr>
              <a:t>ce</a:t>
            </a:r>
            <a:r>
              <a:rPr lang="en-US" sz="2800" dirty="0">
                <a:solidFill>
                  <a:srgbClr val="FFFF00"/>
                </a:solidFill>
              </a:rPr>
              <a:t> to continue working </a:t>
            </a:r>
            <a:r>
              <a:rPr lang="en-US" sz="2800" dirty="0"/>
              <a:t>with Python for *your* specific research needs.</a:t>
            </a:r>
            <a:endParaRPr lang="en-IL" sz="2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hought outline">
            <a:extLst>
              <a:ext uri="{FF2B5EF4-FFF2-40B4-BE49-F238E27FC236}">
                <a16:creationId xmlns:a16="http://schemas.microsoft.com/office/drawing/2014/main" id="{998D4C04-09F1-46E9-99C5-DA1499125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9314" y="128262"/>
            <a:ext cx="6729738" cy="67297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18046" y="629347"/>
            <a:ext cx="3480353" cy="2875854"/>
          </a:xfrm>
        </p:spPr>
        <p:txBody>
          <a:bodyPr anchor="ctr">
            <a:normAutofit/>
          </a:bodyPr>
          <a:lstStyle/>
          <a:p>
            <a:pPr algn="l"/>
            <a:r>
              <a:rPr lang="en-US" sz="3600" dirty="0"/>
              <a:t>Why should I learn Python (as a </a:t>
            </a:r>
            <a:r>
              <a:rPr lang="en-IL" sz="3600" dirty="0"/>
              <a:t>researcher</a:t>
            </a:r>
            <a:r>
              <a:rPr lang="en-US" sz="3600" dirty="0"/>
              <a:t>)</a:t>
            </a:r>
            <a:r>
              <a:rPr lang="en-IL" sz="3600" dirty="0"/>
              <a:t>?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88899" y="5565532"/>
            <a:ext cx="3772409" cy="1001109"/>
          </a:xfrm>
        </p:spPr>
        <p:txBody>
          <a:bodyPr anchor="t">
            <a:normAutofit/>
          </a:bodyPr>
          <a:lstStyle/>
          <a:p>
            <a:pPr algn="l"/>
            <a:r>
              <a:rPr lang="en-IL" sz="2400" dirty="0">
                <a:solidFill>
                  <a:schemeClr val="tx1"/>
                </a:solidFill>
              </a:rPr>
              <a:t>(or why is my </a:t>
            </a:r>
            <a:r>
              <a:rPr lang="en-US" sz="2400" dirty="0">
                <a:solidFill>
                  <a:schemeClr val="tx1"/>
                </a:solidFill>
              </a:rPr>
              <a:t>department</a:t>
            </a:r>
            <a:r>
              <a:rPr lang="en-IL" sz="2400" dirty="0">
                <a:solidFill>
                  <a:schemeClr val="tx1"/>
                </a:solidFill>
              </a:rPr>
              <a:t> making me learn this?)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786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Learning to Code!">
            <a:hlinkClick r:id="" action="ppaction://media"/>
            <a:extLst>
              <a:ext uri="{FF2B5EF4-FFF2-40B4-BE49-F238E27FC236}">
                <a16:creationId xmlns:a16="http://schemas.microsoft.com/office/drawing/2014/main" id="{2DA81E03-7224-48CD-A19E-BA01004CB46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7145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32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814039" y="564833"/>
            <a:ext cx="7813907" cy="52516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L" sz="2800" dirty="0"/>
              <a:t>“</a:t>
            </a:r>
            <a:r>
              <a:rPr lang="en-US" dirty="0"/>
              <a:t>The difficult part of learning to program lies with the fundamentals … once a researcher has those nailed down, adapting to a new language is just a matter of syntax. … What matters most in the early stages is having a good support network. … </a:t>
            </a:r>
            <a:r>
              <a:rPr lang="en-US" dirty="0">
                <a:solidFill>
                  <a:srgbClr val="C00000"/>
                </a:solidFill>
              </a:rPr>
              <a:t>Pick the programming language based on what people around you are using</a:t>
            </a:r>
            <a:r>
              <a:rPr lang="en-US" dirty="0"/>
              <a:t>, Increasingly, that language is </a:t>
            </a:r>
            <a:r>
              <a:rPr lang="en-US" u="sng" dirty="0"/>
              <a:t>Python</a:t>
            </a:r>
            <a:r>
              <a:rPr lang="en-US" sz="2800" dirty="0"/>
              <a:t>.</a:t>
            </a:r>
            <a:r>
              <a:rPr lang="en-IL" sz="2800" dirty="0"/>
              <a:t>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9E7934-36D4-4406-86FE-DF9990D534E6}"/>
              </a:ext>
            </a:extLst>
          </p:cNvPr>
          <p:cNvSpPr/>
          <p:nvPr/>
        </p:nvSpPr>
        <p:spPr>
          <a:xfrm>
            <a:off x="8037150" y="5846709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hlinkClick r:id="rId2" action="ppaction://hlinkfile"/>
              </a:rPr>
              <a:t>link</a:t>
            </a:r>
            <a:r>
              <a:rPr lang="en-US" dirty="0">
                <a:latin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4802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map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C4EC581-73D6-4207-BD33-C23A578D8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823" y="261938"/>
            <a:ext cx="7172354" cy="57813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9ADC1A-C48D-6066-27E5-BB7EA192ED74}"/>
              </a:ext>
            </a:extLst>
          </p:cNvPr>
          <p:cNvSpPr txBox="1"/>
          <p:nvPr/>
        </p:nvSpPr>
        <p:spPr>
          <a:xfrm>
            <a:off x="2286000" y="634638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Also - </a:t>
            </a:r>
            <a:r>
              <a:rPr lang="en-US" dirty="0">
                <a:hlinkClick r:id="rId4"/>
              </a:rPr>
              <a:t>TIOBE Index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57628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700</Words>
  <Application>Microsoft Office PowerPoint</Application>
  <PresentationFormat>On-screen Show (4:3)</PresentationFormat>
  <Paragraphs>100</Paragraphs>
  <Slides>31</Slides>
  <Notes>3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Consolas</vt:lpstr>
      <vt:lpstr>Times New Roman</vt:lpstr>
      <vt:lpstr>Wingdings</vt:lpstr>
      <vt:lpstr>Office Theme</vt:lpstr>
      <vt:lpstr>השיעור יתחיל ב- 12:15</vt:lpstr>
      <vt:lpstr>Introduction to Python for Social Sciences</vt:lpstr>
      <vt:lpstr>Basic Information</vt:lpstr>
      <vt:lpstr>Goals:</vt:lpstr>
      <vt:lpstr>Goals:</vt:lpstr>
      <vt:lpstr>Why should I learn Python (as a researcher)?</vt:lpstr>
      <vt:lpstr>PowerPoint Presentation</vt:lpstr>
      <vt:lpstr>PowerPoint Presentation</vt:lpstr>
      <vt:lpstr>PowerPoint Presentation</vt:lpstr>
      <vt:lpstr>Course requirements:</vt:lpstr>
      <vt:lpstr>Let’s get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Operators</vt:lpstr>
      <vt:lpstr>PowerPoint Presentation</vt:lpstr>
      <vt:lpstr>Variables and Assignments</vt:lpstr>
      <vt:lpstr>Variables and Assignments</vt:lpstr>
      <vt:lpstr>Variables and Assignments</vt:lpstr>
      <vt:lpstr>Variables and Assignments</vt:lpstr>
      <vt:lpstr>Keep your code readable</vt:lpstr>
      <vt:lpstr>Variables and Assignments</vt:lpstr>
      <vt:lpstr>Fundamental variable types</vt:lpstr>
      <vt:lpstr>Variable types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for Social Sciences</dc:title>
  <dc:creator>יפתח עמיר</dc:creator>
  <cp:lastModifiedBy>יפתח עמיר</cp:lastModifiedBy>
  <cp:revision>33</cp:revision>
  <dcterms:created xsi:type="dcterms:W3CDTF">2020-10-19T07:47:55Z</dcterms:created>
  <dcterms:modified xsi:type="dcterms:W3CDTF">2025-03-22T14:45:58Z</dcterms:modified>
</cp:coreProperties>
</file>