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15" r:id="rId4"/>
    <p:sldId id="314" r:id="rId5"/>
    <p:sldId id="328" r:id="rId6"/>
    <p:sldId id="316" r:id="rId7"/>
    <p:sldId id="317" r:id="rId8"/>
    <p:sldId id="327" r:id="rId9"/>
    <p:sldId id="318" r:id="rId10"/>
    <p:sldId id="332" r:id="rId11"/>
    <p:sldId id="319" r:id="rId12"/>
    <p:sldId id="320" r:id="rId13"/>
    <p:sldId id="329" r:id="rId14"/>
    <p:sldId id="330" r:id="rId15"/>
    <p:sldId id="321" r:id="rId16"/>
    <p:sldId id="311" r:id="rId17"/>
    <p:sldId id="323" r:id="rId18"/>
    <p:sldId id="331" r:id="rId19"/>
    <p:sldId id="324" r:id="rId20"/>
    <p:sldId id="32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1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F1EF4D2B-85B9-40AB-BAD7-43CF6630E373}"/>
    <pc:docChg chg="undo custSel addSld modSld">
      <pc:chgData name="יפתח עמיר" userId="a6a3a001-e5cb-4ac0-ad29-e8efe0b6a614" providerId="ADAL" clId="{F1EF4D2B-85B9-40AB-BAD7-43CF6630E373}" dt="2022-03-06T11:31:39.013" v="39" actId="20577"/>
      <pc:docMkLst>
        <pc:docMk/>
      </pc:docMkLst>
      <pc:sldChg chg="modSp mod">
        <pc:chgData name="יפתח עמיר" userId="a6a3a001-e5cb-4ac0-ad29-e8efe0b6a614" providerId="ADAL" clId="{F1EF4D2B-85B9-40AB-BAD7-43CF6630E373}" dt="2022-03-06T11:25:38.762" v="22" actId="14734"/>
        <pc:sldMkLst>
          <pc:docMk/>
          <pc:sldMk cId="1969196247" sldId="318"/>
        </pc:sldMkLst>
        <pc:graphicFrameChg chg="modGraphic">
          <ac:chgData name="יפתח עמיר" userId="a6a3a001-e5cb-4ac0-ad29-e8efe0b6a614" providerId="ADAL" clId="{F1EF4D2B-85B9-40AB-BAD7-43CF6630E373}" dt="2022-03-06T11:25:38.762" v="22" actId="14734"/>
          <ac:graphicFrameMkLst>
            <pc:docMk/>
            <pc:sldMk cId="1969196247" sldId="318"/>
            <ac:graphicFrameMk id="7" creationId="{130DD2AB-0C87-47D6-9A05-ECDCFA259EF5}"/>
          </ac:graphicFrameMkLst>
        </pc:graphicFrameChg>
      </pc:sldChg>
      <pc:sldChg chg="modSp mod">
        <pc:chgData name="יפתח עמיר" userId="a6a3a001-e5cb-4ac0-ad29-e8efe0b6a614" providerId="ADAL" clId="{F1EF4D2B-85B9-40AB-BAD7-43CF6630E373}" dt="2022-03-06T11:31:39.013" v="39" actId="20577"/>
        <pc:sldMkLst>
          <pc:docMk/>
          <pc:sldMk cId="1720440636" sldId="320"/>
        </pc:sldMkLst>
        <pc:graphicFrameChg chg="modGraphic">
          <ac:chgData name="יפתח עמיר" userId="a6a3a001-e5cb-4ac0-ad29-e8efe0b6a614" providerId="ADAL" clId="{F1EF4D2B-85B9-40AB-BAD7-43CF6630E373}" dt="2022-03-06T11:31:39.013" v="39" actId="20577"/>
          <ac:graphicFrameMkLst>
            <pc:docMk/>
            <pc:sldMk cId="1720440636" sldId="320"/>
            <ac:graphicFrameMk id="5" creationId="{416A4FF5-8425-4AF6-92BC-E0B90BDB31FF}"/>
          </ac:graphicFrameMkLst>
        </pc:graphicFrameChg>
      </pc:sldChg>
      <pc:sldChg chg="modSp mod">
        <pc:chgData name="יפתח עמיר" userId="a6a3a001-e5cb-4ac0-ad29-e8efe0b6a614" providerId="ADAL" clId="{F1EF4D2B-85B9-40AB-BAD7-43CF6630E373}" dt="2022-02-26T13:34:20.989" v="15" actId="27636"/>
        <pc:sldMkLst>
          <pc:docMk/>
          <pc:sldMk cId="3968963813" sldId="328"/>
        </pc:sldMkLst>
        <pc:spChg chg="mod">
          <ac:chgData name="יפתח עמיר" userId="a6a3a001-e5cb-4ac0-ad29-e8efe0b6a614" providerId="ADAL" clId="{F1EF4D2B-85B9-40AB-BAD7-43CF6630E373}" dt="2022-02-26T13:34:20.989" v="15" actId="27636"/>
          <ac:spMkLst>
            <pc:docMk/>
            <pc:sldMk cId="3968963813" sldId="328"/>
            <ac:spMk id="2" creationId="{7385BD9C-9472-4887-90F4-DC8ECD52DBFA}"/>
          </ac:spMkLst>
        </pc:spChg>
      </pc:sldChg>
      <pc:sldChg chg="addSp modSp new mod modAnim">
        <pc:chgData name="יפתח עמיר" userId="a6a3a001-e5cb-4ac0-ad29-e8efe0b6a614" providerId="ADAL" clId="{F1EF4D2B-85B9-40AB-BAD7-43CF6630E373}" dt="2022-02-26T13:39:38.319" v="20" actId="1076"/>
        <pc:sldMkLst>
          <pc:docMk/>
          <pc:sldMk cId="4073256402" sldId="332"/>
        </pc:sldMkLst>
        <pc:picChg chg="add mod">
          <ac:chgData name="יפתח עמיר" userId="a6a3a001-e5cb-4ac0-ad29-e8efe0b6a614" providerId="ADAL" clId="{F1EF4D2B-85B9-40AB-BAD7-43CF6630E373}" dt="2022-02-26T13:39:38.319" v="20" actId="1076"/>
          <ac:picMkLst>
            <pc:docMk/>
            <pc:sldMk cId="4073256402" sldId="332"/>
            <ac:picMk id="2" creationId="{48705940-5833-4609-9970-44112B965376}"/>
          </ac:picMkLst>
        </pc:picChg>
      </pc:sldChg>
    </pc:docChg>
  </pc:docChgLst>
  <pc:docChgLst>
    <pc:chgData name="יפתח עמיר" userId="a6a3a001-e5cb-4ac0-ad29-e8efe0b6a614" providerId="ADAL" clId="{6AE2BD5F-DFF3-4FF2-84BD-5DCB3C02E0BB}"/>
    <pc:docChg chg="modSld">
      <pc:chgData name="יפתח עמיר" userId="a6a3a001-e5cb-4ac0-ad29-e8efe0b6a614" providerId="ADAL" clId="{6AE2BD5F-DFF3-4FF2-84BD-5DCB3C02E0BB}" dt="2023-03-16T12:17:26.417" v="8" actId="20577"/>
      <pc:docMkLst>
        <pc:docMk/>
      </pc:docMkLst>
      <pc:sldChg chg="modSp mod">
        <pc:chgData name="יפתח עמיר" userId="a6a3a001-e5cb-4ac0-ad29-e8efe0b6a614" providerId="ADAL" clId="{6AE2BD5F-DFF3-4FF2-84BD-5DCB3C02E0BB}" dt="2023-03-16T12:17:26.417" v="8" actId="20577"/>
        <pc:sldMkLst>
          <pc:docMk/>
          <pc:sldMk cId="4145518162" sldId="319"/>
        </pc:sldMkLst>
        <pc:graphicFrameChg chg="modGraphic">
          <ac:chgData name="יפתח עמיר" userId="a6a3a001-e5cb-4ac0-ad29-e8efe0b6a614" providerId="ADAL" clId="{6AE2BD5F-DFF3-4FF2-84BD-5DCB3C02E0BB}" dt="2023-03-16T12:17:26.417" v="8" actId="20577"/>
          <ac:graphicFrameMkLst>
            <pc:docMk/>
            <pc:sldMk cId="4145518162" sldId="319"/>
            <ac:graphicFrameMk id="5" creationId="{416A4FF5-8425-4AF6-92BC-E0B90BDB31FF}"/>
          </ac:graphicFrameMkLst>
        </pc:graphicFrameChg>
      </pc:sldChg>
    </pc:docChg>
  </pc:docChgLst>
  <pc:docChgLst>
    <pc:chgData name="יפתח עמיר" userId="a6a3a001-e5cb-4ac0-ad29-e8efe0b6a614" providerId="ADAL" clId="{E4582017-3074-4816-8EFB-983B15196A29}"/>
    <pc:docChg chg="modSld">
      <pc:chgData name="יפתח עמיר" userId="a6a3a001-e5cb-4ac0-ad29-e8efe0b6a614" providerId="ADAL" clId="{E4582017-3074-4816-8EFB-983B15196A29}" dt="2023-12-28T09:35:38.443" v="1" actId="6549"/>
      <pc:docMkLst>
        <pc:docMk/>
      </pc:docMkLst>
      <pc:sldChg chg="modSp mod">
        <pc:chgData name="יפתח עמיר" userId="a6a3a001-e5cb-4ac0-ad29-e8efe0b6a614" providerId="ADAL" clId="{E4582017-3074-4816-8EFB-983B15196A29}" dt="2023-12-28T09:35:38.443" v="1" actId="6549"/>
        <pc:sldMkLst>
          <pc:docMk/>
          <pc:sldMk cId="4145518162" sldId="319"/>
        </pc:sldMkLst>
        <pc:graphicFrameChg chg="modGraphic">
          <ac:chgData name="יפתח עמיר" userId="a6a3a001-e5cb-4ac0-ad29-e8efe0b6a614" providerId="ADAL" clId="{E4582017-3074-4816-8EFB-983B15196A29}" dt="2023-12-28T09:35:38.443" v="1" actId="6549"/>
          <ac:graphicFrameMkLst>
            <pc:docMk/>
            <pc:sldMk cId="4145518162" sldId="319"/>
            <ac:graphicFrameMk id="5" creationId="{416A4FF5-8425-4AF6-92BC-E0B90BDB31FF}"/>
          </ac:graphicFrameMkLst>
        </pc:graphicFrameChg>
      </pc:sldChg>
    </pc:docChg>
  </pc:docChgLst>
  <pc:docChgLst>
    <pc:chgData name="יפתח עמיר" userId="a6a3a001-e5cb-4ac0-ad29-e8efe0b6a614" providerId="ADAL" clId="{E479E701-AE87-4615-AEF0-90D3C054BC78}"/>
    <pc:docChg chg="delSld">
      <pc:chgData name="יפתח עמיר" userId="a6a3a001-e5cb-4ac0-ad29-e8efe0b6a614" providerId="ADAL" clId="{E479E701-AE87-4615-AEF0-90D3C054BC78}" dt="2024-05-05T06:53:21.327" v="0" actId="47"/>
      <pc:docMkLst>
        <pc:docMk/>
      </pc:docMkLst>
      <pc:sldChg chg="del">
        <pc:chgData name="יפתח עמיר" userId="a6a3a001-e5cb-4ac0-ad29-e8efe0b6a614" providerId="ADAL" clId="{E479E701-AE87-4615-AEF0-90D3C054BC78}" dt="2024-05-05T06:53:21.327" v="0" actId="47"/>
        <pc:sldMkLst>
          <pc:docMk/>
          <pc:sldMk cId="3740112964" sldId="326"/>
        </pc:sldMkLst>
      </pc:sldChg>
    </pc:docChg>
  </pc:docChgLst>
  <pc:docChgLst>
    <pc:chgData name="יפתח עמיר" userId="a6a3a001-e5cb-4ac0-ad29-e8efe0b6a614" providerId="ADAL" clId="{2F1F277A-F867-4646-8D51-D5A2F74D6590}"/>
    <pc:docChg chg="modSld">
      <pc:chgData name="יפתח עמיר" userId="a6a3a001-e5cb-4ac0-ad29-e8efe0b6a614" providerId="ADAL" clId="{2F1F277A-F867-4646-8D51-D5A2F74D6590}" dt="2023-03-11T20:58:34.717" v="3" actId="6549"/>
      <pc:docMkLst>
        <pc:docMk/>
      </pc:docMkLst>
      <pc:sldChg chg="modSp mod">
        <pc:chgData name="יפתח עמיר" userId="a6a3a001-e5cb-4ac0-ad29-e8efe0b6a614" providerId="ADAL" clId="{2F1F277A-F867-4646-8D51-D5A2F74D6590}" dt="2023-03-11T20:58:34.717" v="3" actId="6549"/>
        <pc:sldMkLst>
          <pc:docMk/>
          <pc:sldMk cId="1720440636" sldId="320"/>
        </pc:sldMkLst>
        <pc:graphicFrameChg chg="modGraphic">
          <ac:chgData name="יפתח עמיר" userId="a6a3a001-e5cb-4ac0-ad29-e8efe0b6a614" providerId="ADAL" clId="{2F1F277A-F867-4646-8D51-D5A2F74D6590}" dt="2023-03-11T20:58:34.717" v="3" actId="6549"/>
          <ac:graphicFrameMkLst>
            <pc:docMk/>
            <pc:sldMk cId="1720440636" sldId="320"/>
            <ac:graphicFrameMk id="5" creationId="{416A4FF5-8425-4AF6-92BC-E0B90BDB31F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2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0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4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8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4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ldfWkZgX1Y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aa-ET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aa-ET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aa-ET" dirty="0">
                <a:solidFill>
                  <a:schemeClr val="accent1"/>
                </a:solidFill>
              </a:rPr>
              <a:t>s #3 –</a:t>
            </a:r>
            <a:r>
              <a:rPr lang="en-IL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IL" dirty="0" err="1">
                <a:solidFill>
                  <a:schemeClr val="accent1"/>
                </a:solidFill>
              </a:rPr>
              <a:t>ntrol</a:t>
            </a:r>
            <a:r>
              <a:rPr lang="en-IL" dirty="0">
                <a:solidFill>
                  <a:schemeClr val="accent1"/>
                </a:solidFill>
              </a:rPr>
              <a:t> Flow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A4FF5-8425-4AF6-92BC-E0B90BDB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69993"/>
              </p:ext>
            </p:extLst>
          </p:nvPr>
        </p:nvGraphicFramePr>
        <p:xfrm>
          <a:off x="457200" y="2948781"/>
          <a:ext cx="8229600" cy="18288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3872788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10463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080755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702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58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63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19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38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IL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en-IL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7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1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O</a:t>
            </a:r>
            <a:r>
              <a:rPr lang="en-US" b="1" dirty="0"/>
              <a:t>R 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A4FF5-8425-4AF6-92BC-E0B90BDB3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17537"/>
              </p:ext>
            </p:extLst>
          </p:nvPr>
        </p:nvGraphicFramePr>
        <p:xfrm>
          <a:off x="457200" y="2948781"/>
          <a:ext cx="8229600" cy="18288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3872788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104631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080755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7024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58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63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19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383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7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4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n</a:t>
            </a:r>
            <a:r>
              <a:rPr lang="en-IL" sz="5000" dirty="0" err="1">
                <a:latin typeface="Consolas" panose="020B0609020204030204" pitchFamily="49" charset="0"/>
              </a:rPr>
              <a:t>ot</a:t>
            </a:r>
            <a:endParaRPr lang="en-US" sz="5000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2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IL" b="1" dirty="0" err="1">
                <a:latin typeface="Consolas" panose="020B0609020204030204" pitchFamily="49" charset="0"/>
              </a:rPr>
              <a:t>ot</a:t>
            </a:r>
            <a:r>
              <a:rPr lang="en-IL" b="1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3777-A06B-40F9-BDBC-C415C8D6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IL" dirty="0"/>
              <a:t>he </a:t>
            </a:r>
            <a:r>
              <a:rPr lang="en-IL" dirty="0">
                <a:latin typeface="Consolas" panose="020B0609020204030204" pitchFamily="49" charset="0"/>
              </a:rPr>
              <a:t>not</a:t>
            </a:r>
            <a:r>
              <a:rPr lang="en-IL" dirty="0"/>
              <a:t> operator ‘flips’ the values of </a:t>
            </a:r>
            <a:r>
              <a:rPr lang="en-IL" dirty="0">
                <a:latin typeface="Consolas" panose="020B0609020204030204" pitchFamily="49" charset="0"/>
              </a:rPr>
              <a:t>True</a:t>
            </a:r>
            <a:r>
              <a:rPr lang="en-IL" dirty="0"/>
              <a:t> and </a:t>
            </a:r>
            <a:r>
              <a:rPr lang="en-IL" dirty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IL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print(1 !=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print(not(1 == 2))</a:t>
            </a:r>
            <a:endParaRPr lang="en-IL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9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9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L" dirty="0"/>
              <a:t>If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9211" y="3108914"/>
            <a:ext cx="386761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 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commands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38227" y="2067251"/>
            <a:ext cx="700984" cy="91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180" y="1326399"/>
            <a:ext cx="2403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tells python you are making </a:t>
            </a:r>
            <a:r>
              <a:rPr kumimoji="0" lang="en-I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conditional</a:t>
            </a: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commands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6477" y="3094172"/>
            <a:ext cx="731890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77505" y="1825059"/>
            <a:ext cx="1010176" cy="1234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5633" y="145353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conditions for executing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8009" y="3066786"/>
            <a:ext cx="2139496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5731498" y="3921401"/>
            <a:ext cx="1088796" cy="11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20294" y="3459736"/>
            <a:ext cx="163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sequence of commands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4829" y="3818818"/>
            <a:ext cx="2367438" cy="484384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20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9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L" dirty="0"/>
              <a:t>If</a:t>
            </a:r>
            <a:endParaRPr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9211" y="1816253"/>
            <a:ext cx="3867616" cy="37856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L" alt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 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commands</a:t>
            </a:r>
            <a:endParaRPr kumimoji="0" lang="he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elif </a:t>
            </a: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condition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commands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L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commands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283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9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IL" dirty="0"/>
              <a:t>f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112" y="2185585"/>
            <a:ext cx="5984433" cy="3046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grade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grade:"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'Passed'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'Failed'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'No grade'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607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10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19" y="43493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L" dirty="0"/>
              <a:t>Exercise - </a:t>
            </a:r>
            <a:r>
              <a:rPr lang="en-US" dirty="0"/>
              <a:t>t</a:t>
            </a:r>
            <a:r>
              <a:rPr lang="en-IL" dirty="0"/>
              <a:t>a</a:t>
            </a:r>
            <a:r>
              <a:rPr lang="en-US" dirty="0"/>
              <a:t>k</a:t>
            </a:r>
            <a:r>
              <a:rPr lang="en-IL" dirty="0"/>
              <a:t>e </a:t>
            </a:r>
            <a:r>
              <a:rPr lang="en-US" dirty="0"/>
              <a:t>t</a:t>
            </a:r>
            <a:r>
              <a:rPr lang="en-IL" dirty="0"/>
              <a:t>h</a:t>
            </a:r>
            <a:r>
              <a:rPr lang="en-US" dirty="0" err="1"/>
              <a:t>i</a:t>
            </a:r>
            <a:r>
              <a:rPr lang="en-IL" dirty="0"/>
              <a:t>s </a:t>
            </a:r>
            <a:r>
              <a:rPr lang="en-US" dirty="0"/>
              <a:t>e</a:t>
            </a:r>
            <a:r>
              <a:rPr lang="en-IL" dirty="0"/>
              <a:t>x</a:t>
            </a:r>
            <a:r>
              <a:rPr lang="en-US" dirty="0"/>
              <a:t>a</a:t>
            </a:r>
            <a:r>
              <a:rPr lang="en-IL" dirty="0"/>
              <a:t>m</a:t>
            </a:r>
            <a:r>
              <a:rPr lang="en-US" dirty="0"/>
              <a:t>p</a:t>
            </a:r>
            <a:r>
              <a:rPr lang="en-IL" dirty="0"/>
              <a:t>l</a:t>
            </a:r>
            <a:r>
              <a:rPr lang="en-US" dirty="0"/>
              <a:t>e</a:t>
            </a:r>
            <a:r>
              <a:rPr lang="en-IL" dirty="0"/>
              <a:t>, </a:t>
            </a:r>
            <a:r>
              <a:rPr lang="en-US" dirty="0"/>
              <a:t>b</a:t>
            </a:r>
            <a:r>
              <a:rPr lang="en-IL" dirty="0"/>
              <a:t>u</a:t>
            </a:r>
            <a:r>
              <a:rPr lang="en-US" dirty="0"/>
              <a:t>t</a:t>
            </a:r>
            <a:r>
              <a:rPr lang="en-IL" dirty="0"/>
              <a:t> </a:t>
            </a:r>
            <a:r>
              <a:rPr lang="en-US" dirty="0"/>
              <a:t>c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n</a:t>
            </a:r>
            <a:r>
              <a:rPr lang="en-US" dirty="0"/>
              <a:t>g</a:t>
            </a:r>
            <a:r>
              <a:rPr lang="en-IL" dirty="0"/>
              <a:t>e </a:t>
            </a:r>
            <a:r>
              <a:rPr lang="en-IL" dirty="0" err="1"/>
              <a:t>th</a:t>
            </a:r>
            <a:r>
              <a:rPr lang="en-US" dirty="0"/>
              <a:t>e</a:t>
            </a:r>
            <a:r>
              <a:rPr lang="en-IL" dirty="0"/>
              <a:t> ‘no grade’ value to 999.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0548" y="395120"/>
            <a:ext cx="7210926" cy="3046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grade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grade:"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65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'Passed'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grade 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'Failed'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IL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'No grade'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657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964"/>
            <a:ext cx="8229600" cy="2884199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IL" sz="5400" dirty="0"/>
              <a:t>O</a:t>
            </a:r>
            <a:r>
              <a:rPr lang="en-US" sz="5400" dirty="0"/>
              <a:t>p</a:t>
            </a:r>
            <a:r>
              <a:rPr lang="en-IL" sz="5400" dirty="0"/>
              <a:t>e</a:t>
            </a:r>
            <a:r>
              <a:rPr lang="en-US" sz="5400" dirty="0"/>
              <a:t>n</a:t>
            </a:r>
            <a:r>
              <a:rPr lang="en-IL" sz="5400" dirty="0"/>
              <a:t> </a:t>
            </a:r>
            <a:r>
              <a:rPr lang="en-IL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 </a:t>
            </a:r>
            <a:endParaRPr lang="en-IL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IL" sz="4000" dirty="0">
                <a:sym typeface="Wingdings" panose="05000000000000000000" pitchFamily="2" charset="2"/>
              </a:rPr>
              <a:t>“3.1. </a:t>
            </a:r>
            <a:r>
              <a:rPr lang="en-US" sz="4000" dirty="0">
                <a:sym typeface="Wingdings" panose="05000000000000000000" pitchFamily="2" charset="2"/>
              </a:rPr>
              <a:t>I</a:t>
            </a:r>
            <a:r>
              <a:rPr lang="en-IL" sz="4000" dirty="0">
                <a:sym typeface="Wingdings" panose="05000000000000000000" pitchFamily="2" charset="2"/>
              </a:rPr>
              <a:t>f/</a:t>
            </a:r>
            <a:r>
              <a:rPr lang="en-US" sz="4000" dirty="0">
                <a:sym typeface="Wingdings" panose="05000000000000000000" pitchFamily="2" charset="2"/>
              </a:rPr>
              <a:t>e</a:t>
            </a:r>
            <a:r>
              <a:rPr lang="en-IL" sz="4000" dirty="0">
                <a:sym typeface="Wingdings" panose="05000000000000000000" pitchFamily="2" charset="2"/>
              </a:rPr>
              <a:t>l</a:t>
            </a:r>
            <a:r>
              <a:rPr lang="en-US" sz="4000" dirty="0">
                <a:sym typeface="Wingdings" panose="05000000000000000000" pitchFamily="2" charset="2"/>
              </a:rPr>
              <a:t>s</a:t>
            </a:r>
            <a:r>
              <a:rPr lang="en-IL" sz="4000" dirty="0">
                <a:sym typeface="Wingdings" panose="05000000000000000000" pitchFamily="2" charset="2"/>
              </a:rPr>
              <a:t>e: </a:t>
            </a:r>
            <a:r>
              <a:rPr lang="en-US" sz="4000" dirty="0">
                <a:sym typeface="Wingdings" panose="05000000000000000000" pitchFamily="2" charset="2"/>
              </a:rPr>
              <a:t>O</a:t>
            </a:r>
            <a:r>
              <a:rPr lang="en-IL" sz="4000" dirty="0">
                <a:sym typeface="Wingdings" panose="05000000000000000000" pitchFamily="2" charset="2"/>
              </a:rPr>
              <a:t>dd or even”</a:t>
            </a:r>
          </a:p>
          <a:p>
            <a:pPr marL="0" indent="0" algn="ctr">
              <a:buNone/>
            </a:pPr>
            <a:r>
              <a:rPr lang="en-IL" sz="4000" dirty="0">
                <a:sym typeface="Wingdings" panose="05000000000000000000" pitchFamily="2" charset="2"/>
              </a:rPr>
              <a:t>“3.8</a:t>
            </a:r>
            <a:r>
              <a:rPr lang="en-US" sz="4000" dirty="0">
                <a:sym typeface="Wingdings" panose="05000000000000000000" pitchFamily="2" charset="2"/>
              </a:rPr>
              <a:t>. </a:t>
            </a:r>
            <a:r>
              <a:rPr lang="en-IL" sz="4000" dirty="0">
                <a:sym typeface="Wingdings" panose="05000000000000000000" pitchFamily="2" charset="2"/>
              </a:rPr>
              <a:t>I</a:t>
            </a:r>
            <a:r>
              <a:rPr lang="en-US" sz="4000" dirty="0">
                <a:sym typeface="Wingdings" panose="05000000000000000000" pitchFamily="2" charset="2"/>
              </a:rPr>
              <a:t>f</a:t>
            </a:r>
            <a:r>
              <a:rPr lang="en-IL" sz="4000" dirty="0">
                <a:sym typeface="Wingdings" panose="05000000000000000000" pitchFamily="2" charset="2"/>
              </a:rPr>
              <a:t>/</a:t>
            </a:r>
            <a:r>
              <a:rPr lang="en-US" sz="4000" dirty="0">
                <a:sym typeface="Wingdings" panose="05000000000000000000" pitchFamily="2" charset="2"/>
              </a:rPr>
              <a:t>e</a:t>
            </a:r>
            <a:r>
              <a:rPr lang="en-IL" sz="4000" dirty="0" err="1">
                <a:sym typeface="Wingdings" panose="05000000000000000000" pitchFamily="2" charset="2"/>
              </a:rPr>
              <a:t>lse</a:t>
            </a:r>
            <a:r>
              <a:rPr lang="en-IL" sz="4000" dirty="0">
                <a:sym typeface="Wingdings" panose="05000000000000000000" pitchFamily="2" charset="2"/>
              </a:rPr>
              <a:t>: Days in month”</a:t>
            </a:r>
          </a:p>
          <a:p>
            <a:pPr marL="0" indent="0" algn="ctr">
              <a:buNone/>
            </a:pPr>
            <a:r>
              <a:rPr lang="en-US" sz="4000" dirty="0">
                <a:sym typeface="Wingdings" panose="05000000000000000000" pitchFamily="2" charset="2"/>
              </a:rPr>
              <a:t>(</a:t>
            </a:r>
            <a:r>
              <a:rPr lang="en-IL" sz="4000" dirty="0">
                <a:sym typeface="Wingdings" panose="05000000000000000000" pitchFamily="2" charset="2"/>
              </a:rPr>
              <a:t>You can also continue up to 3.</a:t>
            </a:r>
            <a:r>
              <a:rPr lang="en-US" sz="4000" dirty="0">
                <a:sym typeface="Wingdings" panose="05000000000000000000" pitchFamily="2" charset="2"/>
              </a:rPr>
              <a:t>L</a:t>
            </a:r>
            <a:r>
              <a:rPr lang="en-IL" sz="4000" dirty="0">
                <a:sym typeface="Wingdings" panose="05000000000000000000" pitchFamily="2" charset="2"/>
              </a:rPr>
              <a:t>.)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302533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IL" b="1" dirty="0" err="1"/>
              <a:t>verview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3777-A06B-40F9-BDBC-C415C8D6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When writing a program, we will often want certain parts of our code to execute under certain conditions.</a:t>
            </a:r>
          </a:p>
          <a:p>
            <a:r>
              <a:rPr lang="en-IL" dirty="0"/>
              <a:t>This is called often called </a:t>
            </a:r>
            <a:r>
              <a:rPr lang="en-IL" b="1" dirty="0"/>
              <a:t>logic flow</a:t>
            </a:r>
          </a:p>
          <a:p>
            <a:r>
              <a:rPr lang="en-IL" dirty="0"/>
              <a:t>For e.g.: in human subject experiments, only proceed to collect data if a person has read and agreed to participate.</a:t>
            </a:r>
          </a:p>
        </p:txBody>
      </p:sp>
    </p:spTree>
    <p:extLst>
      <p:ext uri="{BB962C8B-B14F-4D97-AF65-F5344CB8AC3E}">
        <p14:creationId xmlns:p14="http://schemas.microsoft.com/office/powerpoint/2010/main" val="327162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IL" sz="5000" dirty="0"/>
              <a:t>C</a:t>
            </a:r>
            <a:r>
              <a:rPr lang="en-US" sz="5000" dirty="0"/>
              <a:t>o</a:t>
            </a:r>
            <a:r>
              <a:rPr lang="en-IL" sz="5000" dirty="0"/>
              <a:t>n</a:t>
            </a:r>
            <a:r>
              <a:rPr lang="en-US" sz="5000" dirty="0"/>
              <a:t>d</a:t>
            </a:r>
            <a:r>
              <a:rPr lang="en-IL" sz="5000" dirty="0" err="1"/>
              <a:t>i</a:t>
            </a:r>
            <a:r>
              <a:rPr lang="en-US" sz="5000" dirty="0"/>
              <a:t>t</a:t>
            </a:r>
            <a:r>
              <a:rPr lang="en-IL" sz="5000" dirty="0" err="1"/>
              <a:t>i</a:t>
            </a:r>
            <a:r>
              <a:rPr lang="en-US" sz="5000" dirty="0"/>
              <a:t>o</a:t>
            </a:r>
            <a:r>
              <a:rPr lang="en-IL" sz="5000" dirty="0"/>
              <a:t>n</a:t>
            </a:r>
            <a:r>
              <a:rPr lang="en-US" sz="5000" dirty="0"/>
              <a:t>a</a:t>
            </a:r>
            <a:r>
              <a:rPr lang="en-IL" sz="5000" dirty="0"/>
              <a:t>l statements</a:t>
            </a:r>
            <a:endParaRPr lang="en-US" sz="5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9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</a:t>
            </a:r>
            <a:r>
              <a:rPr lang="en-IL" b="1" dirty="0"/>
              <a:t>o</a:t>
            </a:r>
            <a:r>
              <a:rPr lang="en-US" b="1" dirty="0"/>
              <a:t>o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a</a:t>
            </a:r>
            <a:r>
              <a:rPr lang="en-US" b="1" dirty="0"/>
              <a:t>n</a:t>
            </a:r>
            <a:r>
              <a:rPr lang="en-IL" b="1" dirty="0"/>
              <a:t> </a:t>
            </a:r>
            <a:r>
              <a:rPr lang="en-US" b="1" dirty="0"/>
              <a:t>variables and e</a:t>
            </a:r>
            <a:r>
              <a:rPr lang="en-IL" b="1" dirty="0"/>
              <a:t>x</a:t>
            </a:r>
            <a:r>
              <a:rPr lang="en-US" b="1" dirty="0"/>
              <a:t>p</a:t>
            </a:r>
            <a:r>
              <a:rPr lang="en-IL" b="1" dirty="0"/>
              <a:t>r</a:t>
            </a:r>
            <a:r>
              <a:rPr lang="en-US" b="1" dirty="0"/>
              <a:t>e</a:t>
            </a:r>
            <a:r>
              <a:rPr lang="en-IL" b="1" dirty="0"/>
              <a:t>s</a:t>
            </a:r>
            <a:r>
              <a:rPr lang="en-US" b="1" dirty="0"/>
              <a:t>s</a:t>
            </a:r>
            <a:r>
              <a:rPr lang="en-IL" b="1" dirty="0" err="1"/>
              <a:t>i</a:t>
            </a:r>
            <a:r>
              <a:rPr lang="en-US" b="1" dirty="0"/>
              <a:t>o</a:t>
            </a:r>
            <a:r>
              <a:rPr lang="en-IL" b="1" dirty="0"/>
              <a:t>n</a:t>
            </a:r>
            <a:r>
              <a:rPr lang="en-US" b="1" dirty="0"/>
              <a:t>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3777-A06B-40F9-BDBC-C415C8D6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IL" dirty="0"/>
              <a:t>s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s</a:t>
            </a:r>
            <a:r>
              <a:rPr lang="en-IL" dirty="0"/>
              <a:t>t</a:t>
            </a:r>
            <a:r>
              <a:rPr lang="en-US" dirty="0"/>
              <a:t>a</a:t>
            </a:r>
            <a:r>
              <a:rPr lang="en-IL" dirty="0"/>
              <a:t>t</a:t>
            </a:r>
            <a:r>
              <a:rPr lang="en-US" dirty="0"/>
              <a:t>e</a:t>
            </a:r>
            <a:r>
              <a:rPr lang="en-IL" dirty="0"/>
              <a:t>m</a:t>
            </a:r>
            <a:r>
              <a:rPr lang="en-US" dirty="0"/>
              <a:t>e</a:t>
            </a:r>
            <a:r>
              <a:rPr lang="en-IL" dirty="0"/>
              <a:t>n</a:t>
            </a:r>
            <a:r>
              <a:rPr lang="en-US" dirty="0"/>
              <a:t>t</a:t>
            </a:r>
            <a:r>
              <a:rPr lang="en-IL" dirty="0"/>
              <a:t> </a:t>
            </a:r>
            <a:r>
              <a:rPr lang="en-US" dirty="0"/>
              <a:t>t</a:t>
            </a:r>
            <a:r>
              <a:rPr lang="en-IL" dirty="0"/>
              <a:t>r</a:t>
            </a:r>
            <a:r>
              <a:rPr lang="en-US" dirty="0"/>
              <a:t>u</a:t>
            </a:r>
            <a:r>
              <a:rPr lang="en-IL" dirty="0"/>
              <a:t>e </a:t>
            </a:r>
            <a:r>
              <a:rPr lang="en-US" dirty="0"/>
              <a:t>o</a:t>
            </a:r>
            <a:r>
              <a:rPr lang="en-IL" dirty="0"/>
              <a:t>r false?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 == 1</a:t>
            </a: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1 + 1 == 3</a:t>
            </a: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6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067899-A27B-407B-8A65-FD4CB8793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59962"/>
              </p:ext>
            </p:extLst>
          </p:nvPr>
        </p:nvGraphicFramePr>
        <p:xfrm>
          <a:off x="457200" y="1841634"/>
          <a:ext cx="8229600" cy="36576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26980110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86592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means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3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72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95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66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8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6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40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2400" dirty="0">
                          <a:effectLst/>
                          <a:latin typeface="Consolas" panose="020B0609020204030204" pitchFamily="49" charset="0"/>
                        </a:rPr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L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membership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4845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6C4FEA9-C5EF-46C7-930F-DD785AED75B6}"/>
              </a:ext>
            </a:extLst>
          </p:cNvPr>
          <p:cNvSpPr/>
          <p:nvPr/>
        </p:nvSpPr>
        <p:spPr>
          <a:xfrm>
            <a:off x="2205789" y="2407983"/>
            <a:ext cx="577516" cy="3208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711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IL" b="1" dirty="0"/>
              <a:t>o</a:t>
            </a:r>
            <a:r>
              <a:rPr lang="en-US" b="1" dirty="0"/>
              <a:t>o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a</a:t>
            </a:r>
            <a:r>
              <a:rPr lang="en-US" b="1" dirty="0"/>
              <a:t>n</a:t>
            </a:r>
            <a:r>
              <a:rPr lang="en-IL" b="1" dirty="0"/>
              <a:t> </a:t>
            </a:r>
            <a:r>
              <a:rPr lang="en-US" b="1" dirty="0"/>
              <a:t>e</a:t>
            </a:r>
            <a:r>
              <a:rPr lang="en-IL" b="1" dirty="0"/>
              <a:t>x</a:t>
            </a:r>
            <a:r>
              <a:rPr lang="en-US" b="1" dirty="0"/>
              <a:t>p</a:t>
            </a:r>
            <a:r>
              <a:rPr lang="en-IL" b="1" dirty="0"/>
              <a:t>r</a:t>
            </a:r>
            <a:r>
              <a:rPr lang="en-US" b="1" dirty="0"/>
              <a:t>e</a:t>
            </a:r>
            <a:r>
              <a:rPr lang="en-IL" b="1" dirty="0"/>
              <a:t>s</a:t>
            </a:r>
            <a:r>
              <a:rPr lang="en-US" b="1" dirty="0"/>
              <a:t>s</a:t>
            </a:r>
            <a:r>
              <a:rPr lang="en-IL" b="1" dirty="0" err="1"/>
              <a:t>i</a:t>
            </a:r>
            <a:r>
              <a:rPr lang="en-US" b="1" dirty="0"/>
              <a:t>o</a:t>
            </a:r>
            <a:r>
              <a:rPr lang="en-IL" b="1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3777-A06B-40F9-BDBC-C415C8D6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</a:t>
            </a:r>
            <a:r>
              <a:rPr lang="en-IL" dirty="0"/>
              <a:t>o</a:t>
            </a:r>
            <a:r>
              <a:rPr lang="en-US" dirty="0"/>
              <a:t>u</a:t>
            </a:r>
            <a:r>
              <a:rPr lang="en-IL" dirty="0"/>
              <a:t> </a:t>
            </a:r>
            <a:r>
              <a:rPr lang="en-US" dirty="0"/>
              <a:t>c</a:t>
            </a:r>
            <a:r>
              <a:rPr lang="en-IL" dirty="0"/>
              <a:t>an also test </a:t>
            </a:r>
            <a:r>
              <a:rPr lang="en-US" dirty="0"/>
              <a:t>s</a:t>
            </a:r>
            <a:r>
              <a:rPr lang="en-IL" dirty="0" err="1"/>
              <a:t>trings</a:t>
            </a:r>
            <a:r>
              <a:rPr lang="en-IL" dirty="0"/>
              <a:t>.</a:t>
            </a:r>
          </a:p>
          <a:p>
            <a:pPr marL="0" indent="0">
              <a:buNone/>
            </a:pPr>
            <a:endParaRPr lang="en-IL" dirty="0"/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endParaRPr lang="da-D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 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==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endParaRPr lang="da-D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False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&gt;&gt;&gt; ‘c’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da-DK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‘b’</a:t>
            </a:r>
            <a:endParaRPr lang="da-DK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IL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1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L</a:t>
            </a:r>
            <a:r>
              <a:rPr lang="en-IL" sz="5000" dirty="0"/>
              <a:t>o</a:t>
            </a:r>
            <a:r>
              <a:rPr lang="en-US" sz="5000" dirty="0"/>
              <a:t>g</a:t>
            </a:r>
            <a:r>
              <a:rPr lang="en-IL" sz="5000" dirty="0" err="1"/>
              <a:t>i</a:t>
            </a:r>
            <a:r>
              <a:rPr lang="en-US" sz="5000" dirty="0"/>
              <a:t>c</a:t>
            </a:r>
            <a:r>
              <a:rPr lang="en-IL" sz="5000" dirty="0"/>
              <a:t>a</a:t>
            </a:r>
            <a:r>
              <a:rPr lang="en-US" sz="5000" dirty="0"/>
              <a:t>l</a:t>
            </a:r>
            <a:r>
              <a:rPr lang="en-IL" sz="5000" dirty="0"/>
              <a:t> </a:t>
            </a:r>
            <a:r>
              <a:rPr lang="en-US" sz="5000" dirty="0"/>
              <a:t>o</a:t>
            </a:r>
            <a:r>
              <a:rPr lang="en-IL" sz="5000" dirty="0" err="1"/>
              <a:t>perators</a:t>
            </a:r>
            <a:endParaRPr lang="en-US" sz="5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1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D9C-9472-4887-90F4-DC8ECD52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en-IL" b="1" dirty="0"/>
              <a:t>o</a:t>
            </a:r>
            <a:r>
              <a:rPr lang="en-US" b="1" dirty="0"/>
              <a:t>g</a:t>
            </a:r>
            <a:r>
              <a:rPr lang="en-IL" b="1" dirty="0" err="1"/>
              <a:t>i</a:t>
            </a:r>
            <a:r>
              <a:rPr lang="en-US" b="1" dirty="0"/>
              <a:t>c</a:t>
            </a:r>
            <a:r>
              <a:rPr lang="en-IL" b="1" dirty="0"/>
              <a:t>a</a:t>
            </a:r>
            <a:r>
              <a:rPr lang="en-US" b="1" dirty="0"/>
              <a:t>l</a:t>
            </a:r>
            <a:r>
              <a:rPr lang="en-IL" b="1" dirty="0"/>
              <a:t> </a:t>
            </a:r>
            <a:r>
              <a:rPr lang="en-US" b="1" dirty="0"/>
              <a:t>o</a:t>
            </a:r>
            <a:r>
              <a:rPr lang="en-IL" b="1" dirty="0"/>
              <a:t>p</a:t>
            </a:r>
            <a:r>
              <a:rPr lang="en-US" b="1" dirty="0"/>
              <a:t>e</a:t>
            </a:r>
            <a:r>
              <a:rPr lang="en-IL" b="1" dirty="0"/>
              <a:t>r</a:t>
            </a:r>
            <a:r>
              <a:rPr lang="en-US" b="1" dirty="0"/>
              <a:t>a</a:t>
            </a:r>
            <a:r>
              <a:rPr lang="en-IL" b="1" dirty="0"/>
              <a:t>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30DD2AB-0C87-47D6-9A05-ECDCFA259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637808"/>
              </p:ext>
            </p:extLst>
          </p:nvPr>
        </p:nvGraphicFramePr>
        <p:xfrm>
          <a:off x="457200" y="2636520"/>
          <a:ext cx="8229600" cy="1584960"/>
        </p:xfrm>
        <a:graphic>
          <a:graphicData uri="http://schemas.openxmlformats.org/drawingml/2006/table">
            <a:tbl>
              <a:tblPr/>
              <a:tblGrid>
                <a:gridCol w="2478505">
                  <a:extLst>
                    <a:ext uri="{9D8B030D-6E8A-4147-A177-3AD203B41FA5}">
                      <a16:colId xmlns:a16="http://schemas.microsoft.com/office/drawing/2014/main" val="4293996969"/>
                    </a:ext>
                  </a:extLst>
                </a:gridCol>
                <a:gridCol w="3007895">
                  <a:extLst>
                    <a:ext uri="{9D8B030D-6E8A-4147-A177-3AD203B41FA5}">
                      <a16:colId xmlns:a16="http://schemas.microsoft.com/office/drawing/2014/main" val="5223300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45448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means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looks like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691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if both are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 and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78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if at least one is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 or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07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only if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not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14061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0C0E3FF-C19E-4AE4-A9E6-EE1557882CD4}"/>
              </a:ext>
            </a:extLst>
          </p:cNvPr>
          <p:cNvSpPr/>
          <p:nvPr/>
        </p:nvSpPr>
        <p:spPr>
          <a:xfrm>
            <a:off x="1626919" y="4934641"/>
            <a:ext cx="5231081" cy="1766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&gt;&gt;&gt; 1</a:t>
            </a:r>
            <a:r>
              <a:rPr lang="da-DK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&lt; 2</a:t>
            </a:r>
            <a:r>
              <a:rPr lang="da-DK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a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d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6 &gt; 1</a:t>
            </a:r>
          </a:p>
          <a:p>
            <a:pPr>
              <a:spcBef>
                <a:spcPct val="20000"/>
              </a:spcBef>
            </a:pP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   (True)</a:t>
            </a:r>
            <a:r>
              <a:rPr lang="da-DK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a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d</a:t>
            </a:r>
            <a:r>
              <a:rPr lang="en-IL" sz="3200" dirty="0">
                <a:solidFill>
                  <a:srgbClr val="F79646">
                    <a:lumMod val="75000"/>
                  </a:srgbClr>
                </a:solidFill>
                <a:latin typeface="Consolas" panose="020B0609020204030204" pitchFamily="49" charset="0"/>
              </a:rPr>
              <a:t> (True)</a:t>
            </a:r>
            <a:endParaRPr lang="da-DK" sz="3200" dirty="0">
              <a:solidFill>
                <a:srgbClr val="F79646">
                  <a:lumMod val="75000"/>
                </a:srgbClr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da-DK" sz="3200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endParaRPr lang="en-IL" sz="3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9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omputer Engineering for Babies">
            <a:hlinkClick r:id="" action="ppaction://media"/>
            <a:extLst>
              <a:ext uri="{FF2B5EF4-FFF2-40B4-BE49-F238E27FC236}">
                <a16:creationId xmlns:a16="http://schemas.microsoft.com/office/drawing/2014/main" id="{48705940-5833-4609-9970-44112B9653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1053" y="1501815"/>
            <a:ext cx="6821894" cy="38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586</Words>
  <Application>Microsoft Office PowerPoint</Application>
  <PresentationFormat>On-screen Show (4:3)</PresentationFormat>
  <Paragraphs>134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Wingdings</vt:lpstr>
      <vt:lpstr>Office Theme</vt:lpstr>
      <vt:lpstr>1_Office Theme</vt:lpstr>
      <vt:lpstr>Introduction to Python</vt:lpstr>
      <vt:lpstr>Overview</vt:lpstr>
      <vt:lpstr>Conditional statements</vt:lpstr>
      <vt:lpstr>Boolean variables and expressions</vt:lpstr>
      <vt:lpstr>PowerPoint Presentation</vt:lpstr>
      <vt:lpstr>Boolean expression</vt:lpstr>
      <vt:lpstr>Logical operators</vt:lpstr>
      <vt:lpstr>Logical operators</vt:lpstr>
      <vt:lpstr>PowerPoint Presentation</vt:lpstr>
      <vt:lpstr>AND Truth Table</vt:lpstr>
      <vt:lpstr>OR Truth Table</vt:lpstr>
      <vt:lpstr>not</vt:lpstr>
      <vt:lpstr>not operator</vt:lpstr>
      <vt:lpstr>If</vt:lpstr>
      <vt:lpstr>If</vt:lpstr>
      <vt:lpstr>if - example</vt:lpstr>
      <vt:lpstr>PowerPoint Presentation</vt:lpstr>
      <vt:lpstr>Exercise - take this example, but change the ‘no grade’ value to 999.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106</cp:revision>
  <dcterms:created xsi:type="dcterms:W3CDTF">2019-07-08T06:16:55Z</dcterms:created>
  <dcterms:modified xsi:type="dcterms:W3CDTF">2024-05-05T06:53:31Z</dcterms:modified>
</cp:coreProperties>
</file>