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291" r:id="rId4"/>
    <p:sldId id="257" r:id="rId5"/>
    <p:sldId id="296" r:id="rId6"/>
    <p:sldId id="313" r:id="rId7"/>
    <p:sldId id="258" r:id="rId8"/>
    <p:sldId id="306" r:id="rId9"/>
    <p:sldId id="31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35D8B5BC-C5D3-40CD-A17B-868232F80EF3}"/>
    <pc:docChg chg="custSel delSld modSld">
      <pc:chgData name="יפתח עמיר" userId="a6a3a001-e5cb-4ac0-ad29-e8efe0b6a614" providerId="ADAL" clId="{35D8B5BC-C5D3-40CD-A17B-868232F80EF3}" dt="2024-04-14T06:23:39.216" v="2" actId="47"/>
      <pc:docMkLst>
        <pc:docMk/>
      </pc:docMkLst>
      <pc:sldChg chg="delSp modSp mod">
        <pc:chgData name="יפתח עמיר" userId="a6a3a001-e5cb-4ac0-ad29-e8efe0b6a614" providerId="ADAL" clId="{35D8B5BC-C5D3-40CD-A17B-868232F80EF3}" dt="2024-04-14T06:23:25.182" v="1" actId="1076"/>
        <pc:sldMkLst>
          <pc:docMk/>
          <pc:sldMk cId="2388842780" sldId="291"/>
        </pc:sldMkLst>
        <pc:spChg chg="mod">
          <ac:chgData name="יפתח עמיר" userId="a6a3a001-e5cb-4ac0-ad29-e8efe0b6a614" providerId="ADAL" clId="{35D8B5BC-C5D3-40CD-A17B-868232F80EF3}" dt="2024-04-14T06:23:25.182" v="1" actId="1076"/>
          <ac:spMkLst>
            <pc:docMk/>
            <pc:sldMk cId="2388842780" sldId="291"/>
            <ac:spMk id="6" creationId="{0780FB1C-DC26-4941-9533-454F4C6F14AF}"/>
          </ac:spMkLst>
        </pc:spChg>
        <pc:picChg chg="del">
          <ac:chgData name="יפתח עמיר" userId="a6a3a001-e5cb-4ac0-ad29-e8efe0b6a614" providerId="ADAL" clId="{35D8B5BC-C5D3-40CD-A17B-868232F80EF3}" dt="2024-04-14T06:23:15.041" v="0" actId="478"/>
          <ac:picMkLst>
            <pc:docMk/>
            <pc:sldMk cId="2388842780" sldId="291"/>
            <ac:picMk id="4" creationId="{2E37F0AA-A29E-4E42-98C5-D4470A65777B}"/>
          </ac:picMkLst>
        </pc:picChg>
      </pc:sldChg>
      <pc:sldChg chg="del">
        <pc:chgData name="יפתח עמיר" userId="a6a3a001-e5cb-4ac0-ad29-e8efe0b6a614" providerId="ADAL" clId="{35D8B5BC-C5D3-40CD-A17B-868232F80EF3}" dt="2024-04-14T06:23:39.216" v="2" actId="47"/>
        <pc:sldMkLst>
          <pc:docMk/>
          <pc:sldMk cId="1335203051" sldId="298"/>
        </pc:sldMkLst>
      </pc:sldChg>
    </pc:docChg>
  </pc:docChgLst>
  <pc:docChgLst>
    <pc:chgData name="יפתח עמיר" userId="a6a3a001-e5cb-4ac0-ad29-e8efe0b6a614" providerId="ADAL" clId="{4ED19E65-3A44-4D6E-B864-613CEC365678}"/>
    <pc:docChg chg="delSld">
      <pc:chgData name="יפתח עמיר" userId="a6a3a001-e5cb-4ac0-ad29-e8efe0b6a614" providerId="ADAL" clId="{4ED19E65-3A44-4D6E-B864-613CEC365678}" dt="2022-02-26T13:29:43.214" v="0" actId="47"/>
      <pc:docMkLst>
        <pc:docMk/>
      </pc:docMkLst>
      <pc:sldChg chg="del">
        <pc:chgData name="יפתח עמיר" userId="a6a3a001-e5cb-4ac0-ad29-e8efe0b6a614" providerId="ADAL" clId="{4ED19E65-3A44-4D6E-B864-613CEC365678}" dt="2022-02-26T13:29:43.214" v="0" actId="47"/>
        <pc:sldMkLst>
          <pc:docMk/>
          <pc:sldMk cId="1415944291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functions.html?highlight=round#rou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unding#Round_half_to_ev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aa-ET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aa-ET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aa-ET" dirty="0">
                <a:solidFill>
                  <a:schemeClr val="accent1"/>
                </a:solidFill>
              </a:rPr>
              <a:t>s #2 –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aa-ET" dirty="0">
                <a:solidFill>
                  <a:schemeClr val="accent1"/>
                </a:solidFill>
              </a:rPr>
              <a:t>u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aa-ET" dirty="0">
                <a:solidFill>
                  <a:schemeClr val="accent1"/>
                </a:solidFill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aa-ET" dirty="0">
                <a:solidFill>
                  <a:schemeClr val="accent1"/>
                </a:solidFill>
              </a:rPr>
              <a:t>r</a:t>
            </a:r>
            <a:r>
              <a:rPr lang="en-US" dirty="0">
                <a:solidFill>
                  <a:schemeClr val="accent1"/>
                </a:solidFill>
              </a:rPr>
              <a:t>s and </a:t>
            </a:r>
            <a:r>
              <a:rPr lang="en-IL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IL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IL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IL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IL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IL" dirty="0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Numbers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811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aa-ET" b="1" dirty="0"/>
              <a:t>V</a:t>
            </a:r>
            <a:r>
              <a:rPr lang="en-US" b="1" dirty="0"/>
              <a:t>a</a:t>
            </a:r>
            <a:r>
              <a:rPr lang="aa-ET" b="1" dirty="0"/>
              <a:t>r</a:t>
            </a:r>
            <a:r>
              <a:rPr lang="en-US" b="1" dirty="0" err="1"/>
              <a:t>i</a:t>
            </a:r>
            <a:r>
              <a:rPr lang="aa-ET" b="1" dirty="0"/>
              <a:t>a</a:t>
            </a:r>
            <a:r>
              <a:rPr lang="en-US" b="1" dirty="0"/>
              <a:t>b</a:t>
            </a:r>
            <a:r>
              <a:rPr lang="aa-ET" b="1" dirty="0"/>
              <a:t>l</a:t>
            </a:r>
            <a:r>
              <a:rPr lang="en-US" b="1" dirty="0"/>
              <a:t>e</a:t>
            </a:r>
            <a:r>
              <a:rPr lang="aa-ET" b="1" dirty="0"/>
              <a:t> </a:t>
            </a:r>
            <a:r>
              <a:rPr lang="en-US" b="1" dirty="0"/>
              <a:t>t</a:t>
            </a:r>
            <a:r>
              <a:rPr lang="aa-ET" b="1" dirty="0"/>
              <a:t>y</a:t>
            </a:r>
            <a:r>
              <a:rPr lang="en-US" b="1" dirty="0"/>
              <a:t>p</a:t>
            </a:r>
            <a:r>
              <a:rPr lang="aa-ET" b="1" dirty="0"/>
              <a:t>e</a:t>
            </a:r>
            <a:r>
              <a:rPr lang="en-US" b="1" dirty="0"/>
              <a:t>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3194840"/>
            <a:ext cx="4711627" cy="2703342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aa-ET" sz="3600" dirty="0"/>
              <a:t>Integer (</a:t>
            </a:r>
            <a:r>
              <a:rPr lang="en-US" sz="3600" dirty="0"/>
              <a:t>n</a:t>
            </a:r>
            <a:r>
              <a:rPr lang="aa-ET" sz="3600" dirty="0"/>
              <a:t>u</a:t>
            </a:r>
            <a:r>
              <a:rPr lang="en-US" sz="3600" dirty="0"/>
              <a:t>m</a:t>
            </a:r>
            <a:r>
              <a:rPr lang="aa-ET" sz="3600" dirty="0"/>
              <a:t>b</a:t>
            </a:r>
            <a:r>
              <a:rPr lang="en-US" sz="3600" dirty="0"/>
              <a:t>e</a:t>
            </a:r>
            <a:r>
              <a:rPr lang="aa-ET" sz="3600" dirty="0"/>
              <a:t>r)</a:t>
            </a:r>
            <a:endParaRPr lang="en-US" sz="3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aa-ET" sz="3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aa-ET" sz="3600" dirty="0"/>
              <a:t>Float (</a:t>
            </a:r>
            <a:r>
              <a:rPr lang="en-US" sz="3600" dirty="0"/>
              <a:t>n</a:t>
            </a:r>
            <a:r>
              <a:rPr lang="aa-ET" sz="3600" dirty="0"/>
              <a:t>u</a:t>
            </a:r>
            <a:r>
              <a:rPr lang="en-US" sz="3600" dirty="0"/>
              <a:t>m</a:t>
            </a:r>
            <a:r>
              <a:rPr lang="aa-ET" sz="3600" dirty="0"/>
              <a:t>b</a:t>
            </a:r>
            <a:r>
              <a:rPr lang="en-US" sz="3600" dirty="0"/>
              <a:t>e</a:t>
            </a:r>
            <a:r>
              <a:rPr lang="aa-ET" sz="3600" dirty="0"/>
              <a:t>r)</a:t>
            </a:r>
          </a:p>
        </p:txBody>
      </p:sp>
    </p:spTree>
    <p:extLst>
      <p:ext uri="{BB962C8B-B14F-4D97-AF65-F5344CB8AC3E}">
        <p14:creationId xmlns:p14="http://schemas.microsoft.com/office/powerpoint/2010/main" val="238884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244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Consolas" panose="020B0609020204030204" pitchFamily="49" charset="0"/>
              </a:rPr>
              <a:t>round(number[, </a:t>
            </a:r>
            <a:r>
              <a:rPr lang="en-US" sz="3600" b="1" dirty="0" err="1">
                <a:latin typeface="Consolas" panose="020B0609020204030204" pitchFamily="49" charset="0"/>
              </a:rPr>
              <a:t>ndigits</a:t>
            </a:r>
            <a:r>
              <a:rPr lang="en-US" sz="3600" b="1" dirty="0">
                <a:latin typeface="Consolas" panose="020B0609020204030204" pitchFamily="49" charset="0"/>
              </a:rPr>
              <a:t>])</a:t>
            </a:r>
          </a:p>
          <a:p>
            <a:pPr marL="0" indent="0" algn="just">
              <a:buNone/>
            </a:pPr>
            <a:r>
              <a:rPr lang="en-US" sz="3600" b="1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cs typeface="Times New Roman" panose="02020603050405020304" pitchFamily="18" charset="0"/>
              </a:rPr>
              <a:t>Return number rounded to </a:t>
            </a:r>
            <a:r>
              <a:rPr lang="en-US" sz="3600" dirty="0" err="1">
                <a:cs typeface="Times New Roman" panose="02020603050405020304" pitchFamily="18" charset="0"/>
              </a:rPr>
              <a:t>ndigits</a:t>
            </a:r>
            <a:r>
              <a:rPr lang="en-US" sz="3600" dirty="0">
                <a:cs typeface="Times New Roman" panose="02020603050405020304" pitchFamily="18" charset="0"/>
              </a:rPr>
              <a:t> precision after the decimal point. If </a:t>
            </a:r>
            <a:r>
              <a:rPr lang="en-US" sz="3600" dirty="0" err="1">
                <a:cs typeface="Times New Roman" panose="02020603050405020304" pitchFamily="18" charset="0"/>
              </a:rPr>
              <a:t>ndigits</a:t>
            </a:r>
            <a:r>
              <a:rPr lang="en-US" sz="3600" dirty="0">
                <a:cs typeface="Times New Roman" panose="02020603050405020304" pitchFamily="18" charset="0"/>
              </a:rPr>
              <a:t> is omitted or is None, it returns the nearest integer to its input.</a:t>
            </a:r>
            <a:endParaRPr lang="aa-ET" sz="3600" dirty="0"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BE786-B345-458E-88A4-67EE8CB609AD}"/>
              </a:ext>
            </a:extLst>
          </p:cNvPr>
          <p:cNvSpPr/>
          <p:nvPr/>
        </p:nvSpPr>
        <p:spPr>
          <a:xfrm>
            <a:off x="3048987" y="816428"/>
            <a:ext cx="304602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5800" b="1" dirty="0">
                <a:solidFill>
                  <a:prstClr val="black"/>
                </a:solidFill>
                <a:latin typeface="Consolas" panose="020B0609020204030204" pitchFamily="49" charset="0"/>
              </a:rPr>
              <a:t>round()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79538-58DC-4B1B-B4A6-6F75102832CA}"/>
              </a:ext>
            </a:extLst>
          </p:cNvPr>
          <p:cNvSpPr/>
          <p:nvPr/>
        </p:nvSpPr>
        <p:spPr>
          <a:xfrm>
            <a:off x="457200" y="180131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https://docs.python.org/3.7/library/functions.html?highlight=round#round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517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round(2.5)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round(3.5)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1DD4CBA-26E0-4930-8233-CE0DDC9C2A98}"/>
              </a:ext>
            </a:extLst>
          </p:cNvPr>
          <p:cNvSpPr/>
          <p:nvPr/>
        </p:nvSpPr>
        <p:spPr>
          <a:xfrm>
            <a:off x="457200" y="5440362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</a:t>
            </a:r>
            <a:r>
              <a:rPr lang="aa-ET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hat’s going on?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6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6776"/>
            <a:ext cx="8229600" cy="26244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.1 + .2</a:t>
            </a:r>
            <a:endParaRPr lang="aa-ET" sz="3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7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numbers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50" y="3788229"/>
            <a:ext cx="5829300" cy="233793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Real number </a:t>
            </a: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i="1" dirty="0" err="1">
                <a:solidFill>
                  <a:srgbClr val="C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number.real</a:t>
            </a:r>
            <a:endParaRPr lang="aa-ET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Imaginary Number  </a:t>
            </a:r>
            <a:r>
              <a:rPr lang="en-US" sz="2800" b="1" i="1" dirty="0">
                <a:solidFill>
                  <a:srgbClr val="C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number.imag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Conjugate 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number.conjugate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aa-ET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3295" y="1605433"/>
            <a:ext cx="2717411" cy="1042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anchor="ctr">
            <a:spAutoFit/>
          </a:bodyPr>
          <a:lstStyle/>
          <a:p>
            <a:pPr lvl="0" algn="ctr">
              <a:lnSpc>
                <a:spcPct val="200000"/>
              </a:lnSpc>
              <a:spcBef>
                <a:spcPct val="20000"/>
              </a:spcBef>
            </a:pP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= 1 + 2j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4287718" y="2720174"/>
            <a:ext cx="1548280" cy="12246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V="1">
            <a:off x="4938709" y="3085311"/>
            <a:ext cx="2303698" cy="10940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6BE786-B345-458E-88A4-67EE8CB609AD}"/>
              </a:ext>
            </a:extLst>
          </p:cNvPr>
          <p:cNvSpPr/>
          <p:nvPr/>
        </p:nvSpPr>
        <p:spPr>
          <a:xfrm>
            <a:off x="2231456" y="449060"/>
            <a:ext cx="468109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5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7E7B5-4352-4437-B698-3F7D15B43BCF}"/>
              </a:ext>
            </a:extLst>
          </p:cNvPr>
          <p:cNvSpPr/>
          <p:nvPr/>
        </p:nvSpPr>
        <p:spPr>
          <a:xfrm>
            <a:off x="187630" y="3682723"/>
            <a:ext cx="876874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IL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IL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  <a:r>
              <a:rPr lang="en-IL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IL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IL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sqrt</a:t>
            </a:r>
            <a:endParaRPr lang="en-US" sz="5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6776"/>
            <a:ext cx="8229600" cy="26244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L" sz="3600" dirty="0">
                <a:cs typeface="Times New Roman" panose="02020603050405020304" pitchFamily="18" charset="0"/>
              </a:rPr>
              <a:t>A </a:t>
            </a:r>
            <a:r>
              <a:rPr lang="en-US" sz="3600" dirty="0">
                <a:cs typeface="Times New Roman" panose="02020603050405020304" pitchFamily="18" charset="0"/>
              </a:rPr>
              <a:t>p</a:t>
            </a:r>
            <a:r>
              <a:rPr lang="en-IL" sz="3600" dirty="0">
                <a:cs typeface="Times New Roman" panose="02020603050405020304" pitchFamily="18" charset="0"/>
              </a:rPr>
              <a:t>y</a:t>
            </a:r>
            <a:r>
              <a:rPr lang="en-US" sz="3600" dirty="0">
                <a:cs typeface="Times New Roman" panose="02020603050405020304" pitchFamily="18" charset="0"/>
              </a:rPr>
              <a:t>t</a:t>
            </a:r>
            <a:r>
              <a:rPr lang="en-IL" sz="3600" dirty="0">
                <a:cs typeface="Times New Roman" panose="02020603050405020304" pitchFamily="18" charset="0"/>
              </a:rPr>
              <a:t>h</a:t>
            </a:r>
            <a:r>
              <a:rPr lang="en-US" sz="3600" dirty="0">
                <a:cs typeface="Times New Roman" panose="02020603050405020304" pitchFamily="18" charset="0"/>
              </a:rPr>
              <a:t>o</a:t>
            </a:r>
            <a:r>
              <a:rPr lang="en-IL" sz="3600" dirty="0">
                <a:cs typeface="Times New Roman" panose="02020603050405020304" pitchFamily="18" charset="0"/>
              </a:rPr>
              <a:t>n </a:t>
            </a:r>
            <a:r>
              <a:rPr lang="en-US" sz="3600" dirty="0">
                <a:cs typeface="Times New Roman" panose="02020603050405020304" pitchFamily="18" charset="0"/>
              </a:rPr>
              <a:t>b</a:t>
            </a:r>
            <a:r>
              <a:rPr lang="en-IL" sz="3600" dirty="0">
                <a:cs typeface="Times New Roman" panose="02020603050405020304" pitchFamily="18" charset="0"/>
              </a:rPr>
              <a:t>a</a:t>
            </a:r>
            <a:r>
              <a:rPr lang="en-US" sz="3600" dirty="0">
                <a:cs typeface="Times New Roman" panose="02020603050405020304" pitchFamily="18" charset="0"/>
              </a:rPr>
              <a:t>s</a:t>
            </a:r>
            <a:r>
              <a:rPr lang="en-IL" sz="3600" dirty="0">
                <a:cs typeface="Times New Roman" panose="02020603050405020304" pitchFamily="18" charset="0"/>
              </a:rPr>
              <a:t>e </a:t>
            </a:r>
            <a:r>
              <a:rPr lang="en-US" sz="3600" dirty="0">
                <a:cs typeface="Times New Roman" panose="02020603050405020304" pitchFamily="18" charset="0"/>
              </a:rPr>
              <a:t>p</a:t>
            </a:r>
            <a:r>
              <a:rPr lang="en-IL" sz="3600" dirty="0">
                <a:cs typeface="Times New Roman" panose="02020603050405020304" pitchFamily="18" charset="0"/>
              </a:rPr>
              <a:t>a</a:t>
            </a:r>
            <a:r>
              <a:rPr lang="en-US" sz="3600" dirty="0">
                <a:cs typeface="Times New Roman" panose="02020603050405020304" pitchFamily="18" charset="0"/>
              </a:rPr>
              <a:t>c</a:t>
            </a:r>
            <a:r>
              <a:rPr lang="en-IL" sz="3600" dirty="0">
                <a:cs typeface="Times New Roman" panose="02020603050405020304" pitchFamily="18" charset="0"/>
              </a:rPr>
              <a:t>k</a:t>
            </a:r>
            <a:r>
              <a:rPr lang="en-US" sz="3600" dirty="0">
                <a:cs typeface="Times New Roman" panose="02020603050405020304" pitchFamily="18" charset="0"/>
              </a:rPr>
              <a:t>a</a:t>
            </a:r>
            <a:r>
              <a:rPr lang="en-IL" sz="3600" dirty="0">
                <a:cs typeface="Times New Roman" panose="02020603050405020304" pitchFamily="18" charset="0"/>
              </a:rPr>
              <a:t>g</a:t>
            </a:r>
            <a:r>
              <a:rPr lang="en-US" sz="3600" dirty="0">
                <a:cs typeface="Times New Roman" panose="02020603050405020304" pitchFamily="18" charset="0"/>
              </a:rPr>
              <a:t>e</a:t>
            </a:r>
            <a:r>
              <a:rPr lang="en-IL" sz="3600" dirty="0">
                <a:cs typeface="Times New Roman" panose="02020603050405020304" pitchFamily="18" charset="0"/>
              </a:rPr>
              <a:t> </a:t>
            </a:r>
            <a:r>
              <a:rPr lang="en-US" sz="3600" dirty="0">
                <a:cs typeface="Times New Roman" panose="02020603050405020304" pitchFamily="18" charset="0"/>
              </a:rPr>
              <a:t>f</a:t>
            </a:r>
            <a:r>
              <a:rPr lang="en-IL" sz="3600" dirty="0">
                <a:cs typeface="Times New Roman" panose="02020603050405020304" pitchFamily="18" charset="0"/>
              </a:rPr>
              <a:t>o</a:t>
            </a:r>
            <a:r>
              <a:rPr lang="en-US" sz="3600" dirty="0">
                <a:cs typeface="Times New Roman" panose="02020603050405020304" pitchFamily="18" charset="0"/>
              </a:rPr>
              <a:t>r</a:t>
            </a:r>
            <a:r>
              <a:rPr lang="en-IL" sz="3600" dirty="0">
                <a:cs typeface="Times New Roman" panose="02020603050405020304" pitchFamily="18" charset="0"/>
              </a:rPr>
              <a:t> </a:t>
            </a:r>
            <a:r>
              <a:rPr lang="en-US" sz="3600" dirty="0">
                <a:cs typeface="Times New Roman" panose="02020603050405020304" pitchFamily="18" charset="0"/>
              </a:rPr>
              <a:t>m</a:t>
            </a:r>
            <a:r>
              <a:rPr lang="en-IL" sz="3600" dirty="0">
                <a:cs typeface="Times New Roman" panose="02020603050405020304" pitchFamily="18" charset="0"/>
              </a:rPr>
              <a:t>a</a:t>
            </a:r>
            <a:r>
              <a:rPr lang="en-US" sz="3600" dirty="0">
                <a:cs typeface="Times New Roman" panose="02020603050405020304" pitchFamily="18" charset="0"/>
              </a:rPr>
              <a:t>t</a:t>
            </a:r>
            <a:r>
              <a:rPr lang="en-IL" sz="3600" dirty="0">
                <a:cs typeface="Times New Roman" panose="02020603050405020304" pitchFamily="18" charset="0"/>
              </a:rPr>
              <a:t>h</a:t>
            </a:r>
            <a:r>
              <a:rPr lang="en-US" sz="3600" dirty="0">
                <a:cs typeface="Times New Roman" panose="02020603050405020304" pitchFamily="18" charset="0"/>
              </a:rPr>
              <a:t>e</a:t>
            </a:r>
            <a:r>
              <a:rPr lang="en-IL" sz="3600" dirty="0" err="1">
                <a:cs typeface="Times New Roman" panose="02020603050405020304" pitchFamily="18" charset="0"/>
              </a:rPr>
              <a:t>matical</a:t>
            </a:r>
            <a:r>
              <a:rPr lang="en-IL" sz="3600" dirty="0">
                <a:cs typeface="Times New Roman" panose="02020603050405020304" pitchFamily="18" charset="0"/>
              </a:rPr>
              <a:t> </a:t>
            </a:r>
            <a:r>
              <a:rPr lang="en-US" sz="3600" dirty="0">
                <a:cs typeface="Times New Roman" panose="02020603050405020304" pitchFamily="18" charset="0"/>
              </a:rPr>
              <a:t>f</a:t>
            </a:r>
            <a:r>
              <a:rPr lang="en-IL" sz="3600" dirty="0">
                <a:cs typeface="Times New Roman" panose="02020603050405020304" pitchFamily="18" charset="0"/>
              </a:rPr>
              <a:t>u</a:t>
            </a:r>
            <a:r>
              <a:rPr lang="en-US" sz="3600" dirty="0">
                <a:cs typeface="Times New Roman" panose="02020603050405020304" pitchFamily="18" charset="0"/>
              </a:rPr>
              <a:t>n</a:t>
            </a:r>
            <a:r>
              <a:rPr lang="en-IL" sz="3600" dirty="0">
                <a:cs typeface="Times New Roman" panose="02020603050405020304" pitchFamily="18" charset="0"/>
              </a:rPr>
              <a:t>c</a:t>
            </a:r>
            <a:r>
              <a:rPr lang="en-US" sz="3600" dirty="0">
                <a:cs typeface="Times New Roman" panose="02020603050405020304" pitchFamily="18" charset="0"/>
              </a:rPr>
              <a:t>t</a:t>
            </a:r>
            <a:r>
              <a:rPr lang="en-IL" sz="3600" dirty="0" err="1">
                <a:cs typeface="Times New Roman" panose="02020603050405020304" pitchFamily="18" charset="0"/>
              </a:rPr>
              <a:t>i</a:t>
            </a:r>
            <a:r>
              <a:rPr lang="en-US" sz="3600" dirty="0">
                <a:cs typeface="Times New Roman" panose="02020603050405020304" pitchFamily="18" charset="0"/>
              </a:rPr>
              <a:t>o</a:t>
            </a:r>
            <a:r>
              <a:rPr lang="en-IL" sz="3600" dirty="0">
                <a:cs typeface="Times New Roman" panose="02020603050405020304" pitchFamily="18" charset="0"/>
              </a:rPr>
              <a:t>n</a:t>
            </a:r>
            <a:r>
              <a:rPr lang="en-US" sz="3600" dirty="0">
                <a:cs typeface="Times New Roman" panose="02020603050405020304" pitchFamily="18" charset="0"/>
              </a:rPr>
              <a:t>s.</a:t>
            </a:r>
            <a:endParaRPr lang="en-IL" sz="3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L" sz="3600" dirty="0">
                <a:cs typeface="Times New Roman" panose="02020603050405020304" pitchFamily="18" charset="0"/>
              </a:rPr>
              <a:t>e.g. </a:t>
            </a:r>
            <a:r>
              <a:rPr lang="en-IL" sz="3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math.ceil</a:t>
            </a:r>
            <a:r>
              <a:rPr lang="en-IL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IL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aa-ET" sz="3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BE786-B345-458E-88A4-67EE8CB609AD}"/>
              </a:ext>
            </a:extLst>
          </p:cNvPr>
          <p:cNvSpPr/>
          <p:nvPr/>
        </p:nvSpPr>
        <p:spPr>
          <a:xfrm>
            <a:off x="2231456" y="816428"/>
            <a:ext cx="468109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58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5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800" b="1" dirty="0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79538-58DC-4B1B-B4A6-6F75102832CA}"/>
              </a:ext>
            </a:extLst>
          </p:cNvPr>
          <p:cNvSpPr/>
          <p:nvPr/>
        </p:nvSpPr>
        <p:spPr>
          <a:xfrm>
            <a:off x="457200" y="487202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Let’s take a look at the documentation...</a:t>
            </a:r>
            <a:endParaRPr lang="aa-ET" sz="2400" dirty="0"/>
          </a:p>
        </p:txBody>
      </p:sp>
    </p:spTree>
    <p:extLst>
      <p:ext uri="{BB962C8B-B14F-4D97-AF65-F5344CB8AC3E}">
        <p14:creationId xmlns:p14="http://schemas.microsoft.com/office/powerpoint/2010/main" val="149748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233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Times New Roman</vt:lpstr>
      <vt:lpstr>Office Theme</vt:lpstr>
      <vt:lpstr>Introduction to Python</vt:lpstr>
      <vt:lpstr>Numbers</vt:lpstr>
      <vt:lpstr>Variable types</vt:lpstr>
      <vt:lpstr>PowerPoint Presentation</vt:lpstr>
      <vt:lpstr>Let’s try</vt:lpstr>
      <vt:lpstr>PowerPoint Presentation</vt:lpstr>
      <vt:lpstr>Complex numbers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103</cp:revision>
  <dcterms:created xsi:type="dcterms:W3CDTF">2019-07-08T06:16:55Z</dcterms:created>
  <dcterms:modified xsi:type="dcterms:W3CDTF">2024-04-14T06:23:42Z</dcterms:modified>
</cp:coreProperties>
</file>