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tach Shalev" userId="214029db-b67f-477e-a69a-e1e68fba96b5" providerId="ADAL" clId="{04FBB6F4-09D8-4745-A93E-FAD80DE5A878}"/>
    <pc:docChg chg="modSld">
      <pc:chgData name="Iftach Shalev" userId="214029db-b67f-477e-a69a-e1e68fba96b5" providerId="ADAL" clId="{04FBB6F4-09D8-4745-A93E-FAD80DE5A878}" dt="2023-02-15T13:51:15.125" v="26" actId="20577"/>
      <pc:docMkLst>
        <pc:docMk/>
      </pc:docMkLst>
      <pc:sldChg chg="modSp mod">
        <pc:chgData name="Iftach Shalev" userId="214029db-b67f-477e-a69a-e1e68fba96b5" providerId="ADAL" clId="{04FBB6F4-09D8-4745-A93E-FAD80DE5A878}" dt="2023-02-15T13:51:15.125" v="26" actId="20577"/>
        <pc:sldMkLst>
          <pc:docMk/>
          <pc:sldMk cId="3321785240" sldId="257"/>
        </pc:sldMkLst>
        <pc:spChg chg="mod">
          <ac:chgData name="Iftach Shalev" userId="214029db-b67f-477e-a69a-e1e68fba96b5" providerId="ADAL" clId="{04FBB6F4-09D8-4745-A93E-FAD80DE5A878}" dt="2023-02-15T13:51:15.125" v="26" actId="20577"/>
          <ac:spMkLst>
            <pc:docMk/>
            <pc:sldMk cId="3321785240" sldId="257"/>
            <ac:spMk id="3" creationId="{D98866EC-0217-6D8E-B749-08F46EA9CB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ocalhost:30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9D5D5B-85E8-9268-6F0C-C1BDF816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9059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Link-check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314554-AE26-A3FE-0DA9-86942CB45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401" y="2911641"/>
            <a:ext cx="8574621" cy="2473159"/>
          </a:xfrm>
        </p:spPr>
        <p:txBody>
          <a:bodyPr/>
          <a:lstStyle/>
          <a:p>
            <a:pPr algn="ctr"/>
            <a:r>
              <a:rPr lang="he-IL" dirty="0"/>
              <a:t>הפתרון לבעיית הפישינג</a:t>
            </a:r>
          </a:p>
        </p:txBody>
      </p:sp>
    </p:spTree>
    <p:extLst>
      <p:ext uri="{BB962C8B-B14F-4D97-AF65-F5344CB8AC3E}">
        <p14:creationId xmlns:p14="http://schemas.microsoft.com/office/powerpoint/2010/main" val="21535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D8ADC-00BC-4E0E-0F29-5EAB402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8866EC-0217-6D8E-B749-08F46EA9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פישינג</a:t>
            </a:r>
            <a:endParaRPr lang="he-IL" dirty="0"/>
          </a:p>
          <a:p>
            <a:r>
              <a:rPr lang="he-IL" dirty="0" err="1"/>
              <a:t>סכאמס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178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343F4-A984-1205-002C-F6F34E35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הדרישות מהמערכת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147EC6-31C0-6503-2603-619FBE11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בדיקה בבסיס נתונים מוכר</a:t>
            </a:r>
          </a:p>
          <a:p>
            <a:r>
              <a:rPr lang="he-IL" dirty="0"/>
              <a:t>זיהוי על סמך מאפייני איום מוכרים</a:t>
            </a:r>
          </a:p>
          <a:p>
            <a:r>
              <a:rPr lang="he-IL" dirty="0"/>
              <a:t>בדיקה אוטומטית בתוך אתר החשוד כאיום</a:t>
            </a:r>
          </a:p>
          <a:p>
            <a:r>
              <a:rPr lang="he-IL" dirty="0"/>
              <a:t>התראה מיידית על סיכון/איום באתר</a:t>
            </a:r>
          </a:p>
        </p:txBody>
      </p:sp>
    </p:spTree>
    <p:extLst>
      <p:ext uri="{BB962C8B-B14F-4D97-AF65-F5344CB8AC3E}">
        <p14:creationId xmlns:p14="http://schemas.microsoft.com/office/powerpoint/2010/main" val="145542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AA38F-646A-BE06-5463-A6940961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765" y="301493"/>
            <a:ext cx="10018713" cy="1752599"/>
          </a:xfrm>
        </p:spPr>
        <p:txBody>
          <a:bodyPr/>
          <a:lstStyle/>
          <a:p>
            <a:r>
              <a:rPr lang="he-IL" dirty="0"/>
              <a:t>תהליך בדיקת הקישור</a:t>
            </a:r>
          </a:p>
        </p:txBody>
      </p:sp>
      <p:sp>
        <p:nvSpPr>
          <p:cNvPr id="8" name="תרשים זרימה: החלטה 7">
            <a:extLst>
              <a:ext uri="{FF2B5EF4-FFF2-40B4-BE49-F238E27FC236}">
                <a16:creationId xmlns:a16="http://schemas.microsoft.com/office/drawing/2014/main" id="{B0BB1240-B065-CC65-BBD2-ACA3AE7B8805}"/>
              </a:ext>
            </a:extLst>
          </p:cNvPr>
          <p:cNvSpPr/>
          <p:nvPr/>
        </p:nvSpPr>
        <p:spPr>
          <a:xfrm>
            <a:off x="3287864" y="3269194"/>
            <a:ext cx="1316416" cy="7392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נמצא ב </a:t>
            </a:r>
          </a:p>
          <a:p>
            <a:pPr algn="ctr"/>
            <a:r>
              <a:rPr lang="en-US" sz="1100" dirty="0"/>
              <a:t>Black List?</a:t>
            </a:r>
            <a:endParaRPr lang="he-IL" sz="11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45187B9-7B98-D72E-8186-45FAEB45F51F}"/>
              </a:ext>
            </a:extLst>
          </p:cNvPr>
          <p:cNvSpPr/>
          <p:nvPr/>
        </p:nvSpPr>
        <p:spPr>
          <a:xfrm>
            <a:off x="3515146" y="1350845"/>
            <a:ext cx="861849" cy="54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משתמש שולח לינק לאתר</a:t>
            </a:r>
          </a:p>
        </p:txBody>
      </p:sp>
      <p:sp>
        <p:nvSpPr>
          <p:cNvPr id="11" name="תרשים זרימה: מסיים 10">
            <a:extLst>
              <a:ext uri="{FF2B5EF4-FFF2-40B4-BE49-F238E27FC236}">
                <a16:creationId xmlns:a16="http://schemas.microsoft.com/office/drawing/2014/main" id="{EB291B01-E941-77F0-FD1F-ABBCE853615B}"/>
              </a:ext>
            </a:extLst>
          </p:cNvPr>
          <p:cNvSpPr/>
          <p:nvPr/>
        </p:nvSpPr>
        <p:spPr>
          <a:xfrm>
            <a:off x="3467629" y="511225"/>
            <a:ext cx="948284" cy="4309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התחלה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ED4A9AD-A3B5-63CD-F95A-561C1536C45F}"/>
              </a:ext>
            </a:extLst>
          </p:cNvPr>
          <p:cNvSpPr/>
          <p:nvPr/>
        </p:nvSpPr>
        <p:spPr>
          <a:xfrm>
            <a:off x="3515146" y="2311530"/>
            <a:ext cx="861849" cy="54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פתיחת לינק מקוצר</a:t>
            </a:r>
          </a:p>
        </p:txBody>
      </p:sp>
      <p:sp>
        <p:nvSpPr>
          <p:cNvPr id="20" name="תרשים זרימה: החלטה 19">
            <a:extLst>
              <a:ext uri="{FF2B5EF4-FFF2-40B4-BE49-F238E27FC236}">
                <a16:creationId xmlns:a16="http://schemas.microsoft.com/office/drawing/2014/main" id="{411A8EBF-8374-9041-5FCE-4932BF153910}"/>
              </a:ext>
            </a:extLst>
          </p:cNvPr>
          <p:cNvSpPr/>
          <p:nvPr/>
        </p:nvSpPr>
        <p:spPr>
          <a:xfrm>
            <a:off x="3287864" y="4330702"/>
            <a:ext cx="1316416" cy="7392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האם </a:t>
            </a:r>
            <a:r>
              <a:rPr lang="en-US" sz="1100" dirty="0"/>
              <a:t>HTTP</a:t>
            </a:r>
            <a:endParaRPr lang="he-IL" sz="1100" dirty="0"/>
          </a:p>
          <a:p>
            <a:pPr algn="ctr"/>
            <a:r>
              <a:rPr lang="he-IL" sz="1100" dirty="0"/>
              <a:t>בלבד</a:t>
            </a:r>
          </a:p>
        </p:txBody>
      </p:sp>
      <p:sp>
        <p:nvSpPr>
          <p:cNvPr id="21" name="מלבן: פינות עליונות חתוכות 20">
            <a:extLst>
              <a:ext uri="{FF2B5EF4-FFF2-40B4-BE49-F238E27FC236}">
                <a16:creationId xmlns:a16="http://schemas.microsoft.com/office/drawing/2014/main" id="{63031B8E-A117-4864-C3E9-8B91E70CF44E}"/>
              </a:ext>
            </a:extLst>
          </p:cNvPr>
          <p:cNvSpPr/>
          <p:nvPr/>
        </p:nvSpPr>
        <p:spPr>
          <a:xfrm>
            <a:off x="3499528" y="5451666"/>
            <a:ext cx="879283" cy="59917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מוגדר כאיום</a:t>
            </a: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DEB11908-E80A-1DCE-B80E-FC54B48FEA69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flipH="1">
            <a:off x="3939170" y="5069985"/>
            <a:ext cx="6902" cy="381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תרשים זרימה: החלטה 22">
            <a:extLst>
              <a:ext uri="{FF2B5EF4-FFF2-40B4-BE49-F238E27FC236}">
                <a16:creationId xmlns:a16="http://schemas.microsoft.com/office/drawing/2014/main" id="{FEFB9ADD-D72D-2990-026B-E53E073ED7DB}"/>
              </a:ext>
            </a:extLst>
          </p:cNvPr>
          <p:cNvSpPr/>
          <p:nvPr/>
        </p:nvSpPr>
        <p:spPr>
          <a:xfrm>
            <a:off x="7065264" y="4337331"/>
            <a:ext cx="1316416" cy="7392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u="sng" dirty="0"/>
              <a:t>דומה </a:t>
            </a:r>
            <a:r>
              <a:rPr lang="he-IL" sz="1100" dirty="0"/>
              <a:t>לאתר תקין</a:t>
            </a:r>
          </a:p>
        </p:txBody>
      </p:sp>
      <p:sp>
        <p:nvSpPr>
          <p:cNvPr id="25" name="תרשים זרימה: החלטה 24">
            <a:extLst>
              <a:ext uri="{FF2B5EF4-FFF2-40B4-BE49-F238E27FC236}">
                <a16:creationId xmlns:a16="http://schemas.microsoft.com/office/drawing/2014/main" id="{5F6E3FDE-5DB7-34A9-DCFF-22E2B28CBD52}"/>
              </a:ext>
            </a:extLst>
          </p:cNvPr>
          <p:cNvSpPr/>
          <p:nvPr/>
        </p:nvSpPr>
        <p:spPr>
          <a:xfrm>
            <a:off x="5176564" y="4337331"/>
            <a:ext cx="1316416" cy="7392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b="1" u="sng" dirty="0"/>
              <a:t>זהה </a:t>
            </a:r>
            <a:r>
              <a:rPr lang="he-IL" sz="1100" dirty="0"/>
              <a:t>לאתר תקין</a:t>
            </a: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2702DF0A-F6A8-A484-AED2-BABEF413A9B6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604280" y="4700344"/>
            <a:ext cx="572284" cy="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B6EC25B5-8206-DDC0-D260-6F0092BF80F4}"/>
              </a:ext>
            </a:extLst>
          </p:cNvPr>
          <p:cNvCxnSpPr>
            <a:cxnSpLocks/>
          </p:cNvCxnSpPr>
          <p:nvPr/>
        </p:nvCxnSpPr>
        <p:spPr>
          <a:xfrm>
            <a:off x="6492980" y="4705255"/>
            <a:ext cx="572284" cy="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מלבן: פינות עליונות חתוכות 35">
            <a:extLst>
              <a:ext uri="{FF2B5EF4-FFF2-40B4-BE49-F238E27FC236}">
                <a16:creationId xmlns:a16="http://schemas.microsoft.com/office/drawing/2014/main" id="{A0E3CC50-9DB7-03D1-D08B-EAA48772DF4B}"/>
              </a:ext>
            </a:extLst>
          </p:cNvPr>
          <p:cNvSpPr/>
          <p:nvPr/>
        </p:nvSpPr>
        <p:spPr>
          <a:xfrm>
            <a:off x="8953964" y="4400753"/>
            <a:ext cx="879283" cy="59917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אתר תקין</a:t>
            </a:r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72419EBF-9154-AF1E-8307-EAB0E3206D54}"/>
              </a:ext>
            </a:extLst>
          </p:cNvPr>
          <p:cNvCxnSpPr>
            <a:cxnSpLocks/>
          </p:cNvCxnSpPr>
          <p:nvPr/>
        </p:nvCxnSpPr>
        <p:spPr>
          <a:xfrm>
            <a:off x="8381680" y="4703657"/>
            <a:ext cx="572284" cy="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43323D40-5F25-EEC0-96F8-556B594EA573}"/>
              </a:ext>
            </a:extLst>
          </p:cNvPr>
          <p:cNvCxnSpPr>
            <a:cxnSpLocks/>
          </p:cNvCxnSpPr>
          <p:nvPr/>
        </p:nvCxnSpPr>
        <p:spPr>
          <a:xfrm>
            <a:off x="3946071" y="3934415"/>
            <a:ext cx="1" cy="40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8A96B202-B2C1-4682-A294-284A5FD289A2}"/>
              </a:ext>
            </a:extLst>
          </p:cNvPr>
          <p:cNvCxnSpPr>
            <a:cxnSpLocks/>
          </p:cNvCxnSpPr>
          <p:nvPr/>
        </p:nvCxnSpPr>
        <p:spPr>
          <a:xfrm>
            <a:off x="3941770" y="953237"/>
            <a:ext cx="1" cy="40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23CCC798-38F2-BF11-8624-5B38758F1C48}"/>
              </a:ext>
            </a:extLst>
          </p:cNvPr>
          <p:cNvCxnSpPr>
            <a:cxnSpLocks/>
          </p:cNvCxnSpPr>
          <p:nvPr/>
        </p:nvCxnSpPr>
        <p:spPr>
          <a:xfrm>
            <a:off x="3941770" y="1919312"/>
            <a:ext cx="1" cy="40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3CBEF87E-2464-10F1-DED2-B578DBD392EA}"/>
              </a:ext>
            </a:extLst>
          </p:cNvPr>
          <p:cNvCxnSpPr>
            <a:cxnSpLocks/>
          </p:cNvCxnSpPr>
          <p:nvPr/>
        </p:nvCxnSpPr>
        <p:spPr>
          <a:xfrm>
            <a:off x="3941770" y="2875792"/>
            <a:ext cx="1" cy="40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F8F1EC9B-1FA1-58DB-0EC7-55B1812144AB}"/>
              </a:ext>
            </a:extLst>
          </p:cNvPr>
          <p:cNvSpPr/>
          <p:nvPr/>
        </p:nvSpPr>
        <p:spPr>
          <a:xfrm>
            <a:off x="3185165" y="3014803"/>
            <a:ext cx="1487085" cy="11988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E4E81D6C-0550-E617-7316-38668255F1FF}"/>
              </a:ext>
            </a:extLst>
          </p:cNvPr>
          <p:cNvCxnSpPr>
            <a:stCxn id="8" idx="1"/>
            <a:endCxn id="21" idx="2"/>
          </p:cNvCxnSpPr>
          <p:nvPr/>
        </p:nvCxnSpPr>
        <p:spPr>
          <a:xfrm rot="10800000" flipH="1" flipV="1">
            <a:off x="3287864" y="3638836"/>
            <a:ext cx="211664" cy="2112420"/>
          </a:xfrm>
          <a:prstGeom prst="bentConnector3">
            <a:avLst>
              <a:gd name="adj1" fmla="val -108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: מרפקי 58">
            <a:extLst>
              <a:ext uri="{FF2B5EF4-FFF2-40B4-BE49-F238E27FC236}">
                <a16:creationId xmlns:a16="http://schemas.microsoft.com/office/drawing/2014/main" id="{7B76611F-194F-7AD1-E372-201A038A1B53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 rot="5400000">
            <a:off x="5713821" y="3741605"/>
            <a:ext cx="674642" cy="33446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מחבר: מרפקי 60">
            <a:extLst>
              <a:ext uri="{FF2B5EF4-FFF2-40B4-BE49-F238E27FC236}">
                <a16:creationId xmlns:a16="http://schemas.microsoft.com/office/drawing/2014/main" id="{4BB978B4-0272-461F-C58F-D8CE6ABA9CB7}"/>
              </a:ext>
            </a:extLst>
          </p:cNvPr>
          <p:cNvCxnSpPr>
            <a:stCxn id="25" idx="0"/>
            <a:endCxn id="36" idx="3"/>
          </p:cNvCxnSpPr>
          <p:nvPr/>
        </p:nvCxnSpPr>
        <p:spPr>
          <a:xfrm rot="16200000" flipH="1">
            <a:off x="7582478" y="2589625"/>
            <a:ext cx="63422" cy="3558834"/>
          </a:xfrm>
          <a:prstGeom prst="bentConnector3">
            <a:avLst>
              <a:gd name="adj1" fmla="val -8210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אליפסה 61">
            <a:extLst>
              <a:ext uri="{FF2B5EF4-FFF2-40B4-BE49-F238E27FC236}">
                <a16:creationId xmlns:a16="http://schemas.microsoft.com/office/drawing/2014/main" id="{F27355D7-74E6-0FEF-F024-574A832D0B86}"/>
              </a:ext>
            </a:extLst>
          </p:cNvPr>
          <p:cNvSpPr/>
          <p:nvPr/>
        </p:nvSpPr>
        <p:spPr>
          <a:xfrm>
            <a:off x="6979929" y="4106718"/>
            <a:ext cx="1487085" cy="11988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תרשים זרימה: מסיים 63">
            <a:extLst>
              <a:ext uri="{FF2B5EF4-FFF2-40B4-BE49-F238E27FC236}">
                <a16:creationId xmlns:a16="http://schemas.microsoft.com/office/drawing/2014/main" id="{B730298A-561C-0E27-BE6C-3657583CBA7F}"/>
              </a:ext>
            </a:extLst>
          </p:cNvPr>
          <p:cNvSpPr/>
          <p:nvPr/>
        </p:nvSpPr>
        <p:spPr>
          <a:xfrm>
            <a:off x="3468466" y="6363977"/>
            <a:ext cx="948284" cy="4309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סיום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180C2256-AEC1-AA6F-95AF-EE1D5280EA7B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>
            <a:off x="3939170" y="6050845"/>
            <a:ext cx="3438" cy="31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מחבר: מרפקי 72">
            <a:extLst>
              <a:ext uri="{FF2B5EF4-FFF2-40B4-BE49-F238E27FC236}">
                <a16:creationId xmlns:a16="http://schemas.microsoft.com/office/drawing/2014/main" id="{9DD35E4D-BC41-B137-5ED3-A18D6AE0B098}"/>
              </a:ext>
            </a:extLst>
          </p:cNvPr>
          <p:cNvCxnSpPr>
            <a:stCxn id="36" idx="1"/>
            <a:endCxn id="64" idx="3"/>
          </p:cNvCxnSpPr>
          <p:nvPr/>
        </p:nvCxnSpPr>
        <p:spPr>
          <a:xfrm rot="5400000">
            <a:off x="6115425" y="3301257"/>
            <a:ext cx="1579507" cy="49768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CEB145-1CC4-7232-0B26-05904A9D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הדגמת שימוש</a:t>
            </a:r>
          </a:p>
        </p:txBody>
      </p:sp>
      <p:sp>
        <p:nvSpPr>
          <p:cNvPr id="4" name="פיצוץ: 8 נקודות 3">
            <a:hlinkClick r:id="rId2"/>
            <a:extLst>
              <a:ext uri="{FF2B5EF4-FFF2-40B4-BE49-F238E27FC236}">
                <a16:creationId xmlns:a16="http://schemas.microsoft.com/office/drawing/2014/main" id="{589A00C7-49B5-0637-E48D-4EBABD9DCF8C}"/>
              </a:ext>
            </a:extLst>
          </p:cNvPr>
          <p:cNvSpPr/>
          <p:nvPr/>
        </p:nvSpPr>
        <p:spPr>
          <a:xfrm>
            <a:off x="5095485" y="3072809"/>
            <a:ext cx="2796363" cy="212651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531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C3E4E8-8A91-B038-B67E-8C9C18C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החזון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7BCC8E-2F00-44B2-C957-175012CF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אפליקציה הבודקת באופן אוטומטי כל קישור הופעל על ידי המשתמש</a:t>
            </a:r>
          </a:p>
          <a:p>
            <a:r>
              <a:rPr lang="he-IL" dirty="0"/>
              <a:t>הקישור יופעל רק לאחר תוצאת בדיקה תקינה מהאפליקציה</a:t>
            </a:r>
          </a:p>
        </p:txBody>
      </p:sp>
    </p:spTree>
    <p:extLst>
      <p:ext uri="{BB962C8B-B14F-4D97-AF65-F5344CB8AC3E}">
        <p14:creationId xmlns:p14="http://schemas.microsoft.com/office/powerpoint/2010/main" val="38920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D78C9A-57F1-1374-DFED-21D72FA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נותר לעשות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EA31C7-04A5-611F-A4CF-23D88DCD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ליישום בשרת באמצעות אפליקציה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780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93917AEB-437F-147A-D85C-3FD708FDC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תודה על ההקשבה</a:t>
            </a: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F6C24B31-7652-DA94-82E8-8AF8C42DD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8685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93</Words>
  <Application>Microsoft Office PowerPoint</Application>
  <PresentationFormat>מסך רחב</PresentationFormat>
  <Paragraphs>30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Arial</vt:lpstr>
      <vt:lpstr>Corbel</vt:lpstr>
      <vt:lpstr>פרלקסה</vt:lpstr>
      <vt:lpstr>Link-check</vt:lpstr>
      <vt:lpstr>הבעיה</vt:lpstr>
      <vt:lpstr>הדרישות מהמערכת</vt:lpstr>
      <vt:lpstr>תהליך בדיקת הקישור</vt:lpstr>
      <vt:lpstr>הדגמת שימוש</vt:lpstr>
      <vt:lpstr>החזון</vt:lpstr>
      <vt:lpstr>נותר לעשות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David Shalev</dc:creator>
  <cp:lastModifiedBy>Iftach Shalev</cp:lastModifiedBy>
  <cp:revision>5</cp:revision>
  <dcterms:created xsi:type="dcterms:W3CDTF">2023-02-14T19:10:02Z</dcterms:created>
  <dcterms:modified xsi:type="dcterms:W3CDTF">2023-02-15T13:51:35Z</dcterms:modified>
</cp:coreProperties>
</file>