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A23D-85B7-4E20-93E5-D9C0B6B3E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77192-35B5-4C6B-86E5-C33B7B1E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E9C0-0DD0-46AA-8946-C31DDEDA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BC68-BC84-4548-AD34-A638908F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328A-25D6-475B-BCCC-FF817B5D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58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836C-32F0-43D5-808A-F560D546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AC6-E47C-4D2C-A907-F89076C7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17F9-FB11-45CE-926C-F3F18419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46B0-CDCC-4495-9C89-F8BC931C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B08E-52CB-4B99-B850-B1A0809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3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40F97-3D4F-49C7-83DF-E6F14831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B93C-6849-47C4-A90E-890157E0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8C05-0101-496F-AFF5-7CAB348F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7885-FDA4-49D3-AEA2-1098B386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9F2E-1C81-430C-8868-8CFFFFA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2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374-0AE8-43AF-B883-E0BBACE5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A97B-888C-4872-A25A-FF1CFC0F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C299-054F-4F73-94B5-3609532E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465B-94A2-46DC-A708-378380F5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CAEF-9771-4689-8F69-8CB0DDAF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3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F335-8165-41C5-869C-3062300E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8ED7-F577-4971-AA72-66EDEEAB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AA15-593B-491E-A550-8313C501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C825-577E-43D2-A860-A7C1766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3201-54C9-4C81-9649-23F5A05F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84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77D3-2B02-4F5C-B8AE-02B23140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DD43-1C11-4240-B27A-23D1C2989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D2AE-2D2E-40D6-81C5-79D8FEFB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2346-ED6C-4F3C-87A0-ABBFDE3F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09AEC-BD44-4E38-943F-A7767EF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CE85-1E3B-4AE6-89F7-0D94B5A6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7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77C9-4E45-4700-92C1-F818288E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7C05-9F7D-46CC-8997-EF841359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75736-BB86-42BE-AAAF-8DC39A55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9B1-0C0A-430F-BB16-7DB31B21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66212-D4BC-4ED6-906C-FC159554F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05A5F-1134-4C76-960D-B44E1409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5980B-79AC-42D4-BE1F-8A2E2116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4AA0-E15F-4792-9674-751FB3A5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6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0350-CF8F-4117-803D-1830A9EC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DA3A0-F539-4A80-882A-425AB1F4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98D8-AD8D-44A2-A648-73E75819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1930-7BF6-432B-90FA-2C211B62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3C37-CDDE-43A9-B561-8A466BA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ABE0C-8747-404E-AAD2-70C93BAD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7472-EF2E-434B-89D2-1C4C75BB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7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424-56F1-40FC-91E5-05A0ACC4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967-555A-4BE7-A92E-7E45459D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4F6D-2FF8-4C9F-B624-6AC021CC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E57C-29F8-4E40-ADD4-31E3FD56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6D6A-2312-46F0-97B2-B8951B2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5732-47F5-480C-9156-95CDE463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025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178C-74B3-4591-AD3B-AE98DFD4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25D05-7740-45F9-9C08-EC1C0837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010B-D8FE-4891-AF83-D311C828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683-92E5-4A33-AF75-6D9B618E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1F2E-4FC0-412C-B559-B4843E3C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91B1-3095-4FDC-BCEF-677ED86D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8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6740E-7A2C-45B4-B070-D4633C5C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042EE-DF64-4127-A5FB-3CD34D60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EFBC-8F5C-4A99-BC96-4A708C8A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11F-F744-4E68-85A2-DC0AB4B547FD}" type="datetimeFigureOut">
              <a:rPr lang="id-ID" smtClean="0"/>
              <a:t>14/03/2022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92C4-65AC-459B-8E8B-DB93779C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F3E7-D5B3-4DCA-A1DD-A3DFC362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E58C-6D17-49BF-95E6-BF899B421D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0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B67E-42C2-46F4-9CE5-72929C1B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WDSP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64F08-B362-44CA-A5B2-DED8BD953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Iftah Fahmi Waladi</a:t>
            </a:r>
          </a:p>
          <a:p>
            <a:r>
              <a:rPr lang="en-US" dirty="0"/>
              <a:t>4 SPE B</a:t>
            </a:r>
          </a:p>
          <a:p>
            <a:r>
              <a:rPr lang="en-US" dirty="0"/>
              <a:t>3210181052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46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FF1A-8D9A-45FF-A532-F97794C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Awal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0B49E-F2CE-4549-BBC9-F4EA3770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523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4725-23F1-4AB2-9508-5241760E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Calculator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5B4CDB-9081-43D9-829F-DCE78064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2267-FC6B-4126-BFFC-20A2927D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20891" cy="43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5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Progress WDSP</vt:lpstr>
      <vt:lpstr>Tampilan Awal</vt:lpstr>
      <vt:lpstr>Menu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WDSP</dc:title>
  <dc:creator>Iftah Fahmi Waladi</dc:creator>
  <cp:lastModifiedBy>Iftah Fahmi Waladi</cp:lastModifiedBy>
  <cp:revision>2</cp:revision>
  <dcterms:created xsi:type="dcterms:W3CDTF">2022-03-14T01:10:25Z</dcterms:created>
  <dcterms:modified xsi:type="dcterms:W3CDTF">2022-03-14T06:40:24Z</dcterms:modified>
</cp:coreProperties>
</file>