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B9"/>
    <a:srgbClr val="2FF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Avenger</a:t>
            </a:r>
            <a:endParaRPr lang="fr-F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3255962"/>
          </a:xfrm>
        </p:spPr>
        <p:txBody>
          <a:bodyPr>
            <a:normAutofit/>
          </a:bodyPr>
          <a:lstStyle/>
          <a:p>
            <a:r>
              <a:rPr lang="en-US" dirty="0"/>
              <a:t>A robot by Ifteda Ahmed</a:t>
            </a:r>
          </a:p>
          <a:p>
            <a:r>
              <a:rPr lang="en-US" dirty="0"/>
              <a:t>It won’t mess with you until you mess with it.</a:t>
            </a:r>
          </a:p>
          <a:p>
            <a:r>
              <a:rPr lang="en-US" dirty="0"/>
              <a:t>	• Moves Constantly</a:t>
            </a:r>
          </a:p>
          <a:p>
            <a:r>
              <a:rPr lang="en-US" dirty="0"/>
              <a:t>	• Targets when messed with</a:t>
            </a:r>
          </a:p>
          <a:p>
            <a:r>
              <a:rPr lang="en-US" dirty="0"/>
              <a:t>	• Fires multiple bullets at a time</a:t>
            </a:r>
          </a:p>
        </p:txBody>
      </p:sp>
    </p:spTree>
    <p:extLst>
      <p:ext uri="{BB962C8B-B14F-4D97-AF65-F5344CB8AC3E}">
        <p14:creationId xmlns:p14="http://schemas.microsoft.com/office/powerpoint/2010/main" val="242757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097088"/>
          </a:xfrm>
        </p:spPr>
        <p:txBody>
          <a:bodyPr/>
          <a:lstStyle/>
          <a:p>
            <a:pPr algn="ctr"/>
            <a:r>
              <a:rPr lang="en-US" b="1" dirty="0"/>
              <a:t>Movement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261" y="1625601"/>
            <a:ext cx="10252302" cy="52323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moveAmount</a:t>
            </a:r>
            <a:r>
              <a:rPr lang="en-US" dirty="0"/>
              <a:t>; </a:t>
            </a:r>
            <a:r>
              <a:rPr lang="en-US" b="1" dirty="0">
                <a:solidFill>
                  <a:srgbClr val="B9FFB9"/>
                </a:solidFill>
              </a:rPr>
              <a:t>// instance variable: How much to move</a:t>
            </a:r>
          </a:p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() 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B9FFB9"/>
                </a:solidFill>
              </a:rPr>
              <a:t>// Initialize </a:t>
            </a:r>
            <a:r>
              <a:rPr lang="en-US" b="1" dirty="0" err="1">
                <a:solidFill>
                  <a:srgbClr val="B9FFB9"/>
                </a:solidFill>
              </a:rPr>
              <a:t>moveAmount</a:t>
            </a:r>
            <a:r>
              <a:rPr lang="en-US" b="1" dirty="0">
                <a:solidFill>
                  <a:srgbClr val="B9FFB9"/>
                </a:solidFill>
              </a:rPr>
              <a:t> to the maximum possible for this battlefield; - 1 to avoid hitting walls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moveAmount</a:t>
            </a:r>
            <a:r>
              <a:rPr lang="en-US" dirty="0"/>
              <a:t> = 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getBattleFieldWidth</a:t>
            </a:r>
            <a:r>
              <a:rPr lang="en-US" dirty="0"/>
              <a:t>() - 1, </a:t>
            </a:r>
            <a:r>
              <a:rPr lang="en-US" dirty="0" err="1"/>
              <a:t>getBattleFieldHeight</a:t>
            </a:r>
            <a:r>
              <a:rPr lang="en-US" dirty="0"/>
              <a:t>() - 1);</a:t>
            </a:r>
            <a:endParaRPr lang="e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B9FFB9"/>
                </a:solidFill>
              </a:rPr>
              <a:t>// </a:t>
            </a:r>
            <a:r>
              <a:rPr lang="en-US" b="1" dirty="0" err="1">
                <a:solidFill>
                  <a:srgbClr val="B9FFB9"/>
                </a:solidFill>
              </a:rPr>
              <a:t>turnLeft</a:t>
            </a:r>
            <a:r>
              <a:rPr lang="en-US" b="1" dirty="0">
                <a:solidFill>
                  <a:srgbClr val="B9FFB9"/>
                </a:solidFill>
              </a:rPr>
              <a:t> to face a wall, then continue moving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turnLeft</a:t>
            </a:r>
            <a:r>
              <a:rPr lang="fr-FR" dirty="0"/>
              <a:t>(</a:t>
            </a:r>
            <a:r>
              <a:rPr lang="fr-FR" dirty="0" err="1"/>
              <a:t>getHeading</a:t>
            </a:r>
            <a:r>
              <a:rPr lang="fr-FR" dirty="0"/>
              <a:t>() % 90); </a:t>
            </a:r>
            <a:r>
              <a:rPr lang="fr-FR" dirty="0" err="1"/>
              <a:t>ahead</a:t>
            </a:r>
            <a:r>
              <a:rPr lang="fr-FR" dirty="0"/>
              <a:t>(</a:t>
            </a:r>
            <a:r>
              <a:rPr lang="fr-FR" dirty="0" err="1"/>
              <a:t>moveAmount</a:t>
            </a:r>
            <a:r>
              <a:rPr lang="fr-FR" dirty="0"/>
              <a:t>); </a:t>
            </a:r>
            <a:r>
              <a:rPr lang="fr-FR" dirty="0" err="1"/>
              <a:t>turnRight</a:t>
            </a:r>
            <a:r>
              <a:rPr lang="fr-FR" dirty="0"/>
              <a:t>(90);</a:t>
            </a:r>
            <a:endParaRPr lang="en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>
                <a:solidFill>
                  <a:srgbClr val="B9FFB9"/>
                </a:solidFill>
              </a:rPr>
              <a:t>//</a:t>
            </a:r>
            <a:r>
              <a:rPr lang="fr-FR" b="1" dirty="0" err="1">
                <a:solidFill>
                  <a:srgbClr val="B9FFB9"/>
                </a:solidFill>
              </a:rPr>
              <a:t>keep</a:t>
            </a:r>
            <a:r>
              <a:rPr lang="fr-FR" b="1" dirty="0">
                <a:solidFill>
                  <a:srgbClr val="B9FFB9"/>
                </a:solidFill>
              </a:rPr>
              <a:t> </a:t>
            </a:r>
            <a:r>
              <a:rPr lang="fr-FR" b="1" dirty="0" err="1">
                <a:solidFill>
                  <a:srgbClr val="B9FFB9"/>
                </a:solidFill>
              </a:rPr>
              <a:t>moving</a:t>
            </a:r>
            <a:r>
              <a:rPr lang="fr-FR" b="1" dirty="0">
                <a:solidFill>
                  <a:srgbClr val="B9FFB9"/>
                </a:solidFill>
              </a:rPr>
              <a:t> and scan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</a:t>
            </a:r>
            <a:r>
              <a:rPr lang="fr-FR" dirty="0" err="1"/>
              <a:t>true</a:t>
            </a:r>
            <a:r>
              <a:rPr lang="fr-FR" dirty="0"/>
              <a:t>) {</a:t>
            </a:r>
            <a:r>
              <a:rPr lang="fr-FR" dirty="0" err="1"/>
              <a:t>ahead</a:t>
            </a:r>
            <a:r>
              <a:rPr lang="fr-FR" dirty="0"/>
              <a:t>(</a:t>
            </a:r>
            <a:r>
              <a:rPr lang="fr-FR" dirty="0" err="1"/>
              <a:t>moveAmount</a:t>
            </a:r>
            <a:r>
              <a:rPr lang="fr-FR" dirty="0"/>
              <a:t>); </a:t>
            </a:r>
            <a:r>
              <a:rPr lang="fr-FR" dirty="0" err="1"/>
              <a:t>turnRight</a:t>
            </a:r>
            <a:r>
              <a:rPr lang="fr-FR" dirty="0"/>
              <a:t>(90); scan();</a:t>
            </a:r>
            <a:r>
              <a:rPr lang="en" dirty="0"/>
              <a:t>}</a:t>
            </a:r>
          </a:p>
          <a:p>
            <a:pPr marL="0" indent="0">
              <a:buNone/>
            </a:pPr>
            <a:r>
              <a:rPr lang="en" dirty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2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01600"/>
            <a:ext cx="9905998" cy="2198688"/>
          </a:xfrm>
        </p:spPr>
        <p:txBody>
          <a:bodyPr/>
          <a:lstStyle/>
          <a:p>
            <a:pPr algn="ctr"/>
            <a:r>
              <a:rPr lang="en-US" b="1" dirty="0"/>
              <a:t>Targeting (Part I)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518" y="1632858"/>
            <a:ext cx="10237788" cy="5225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trackName</a:t>
            </a:r>
            <a:r>
              <a:rPr lang="en-US" dirty="0"/>
              <a:t>; </a:t>
            </a:r>
            <a:r>
              <a:rPr lang="en-US" b="1" dirty="0">
                <a:solidFill>
                  <a:srgbClr val="B9FFB9"/>
                </a:solidFill>
              </a:rPr>
              <a:t>// instance variable: Name of robot we are currently tracking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gunTurnAmount</a:t>
            </a:r>
            <a:r>
              <a:rPr lang="en-US" dirty="0"/>
              <a:t>; </a:t>
            </a:r>
            <a:r>
              <a:rPr lang="en-US" b="1" dirty="0">
                <a:solidFill>
                  <a:srgbClr val="B9FFB9"/>
                </a:solidFill>
              </a:rPr>
              <a:t>// instance variable: How much to turn gun</a:t>
            </a:r>
          </a:p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setAdjustGunForRobotTurn</a:t>
            </a:r>
            <a:r>
              <a:rPr lang="en-US" dirty="0"/>
              <a:t>(true); </a:t>
            </a:r>
            <a:r>
              <a:rPr lang="en-US" b="1" dirty="0">
                <a:solidFill>
                  <a:srgbClr val="B9FFB9"/>
                </a:solidFill>
              </a:rPr>
              <a:t>// Allow gun to turn independent 	from robot's turns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trackName</a:t>
            </a:r>
            <a:r>
              <a:rPr lang="en-US" dirty="0"/>
              <a:t> = null; </a:t>
            </a:r>
            <a:r>
              <a:rPr lang="en-US" b="1" dirty="0">
                <a:solidFill>
                  <a:srgbClr val="B9FFB9"/>
                </a:solidFill>
              </a:rPr>
              <a:t>// not tracking anyone just yet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468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01600"/>
            <a:ext cx="9905998" cy="2198688"/>
          </a:xfrm>
        </p:spPr>
        <p:txBody>
          <a:bodyPr/>
          <a:lstStyle/>
          <a:p>
            <a:pPr algn="ctr"/>
            <a:r>
              <a:rPr lang="en-US" b="1" dirty="0"/>
              <a:t>Targeting (Part II)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5365"/>
            <a:ext cx="9905999" cy="52960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onScannedRobot</a:t>
            </a:r>
            <a:r>
              <a:rPr lang="fr-FR" dirty="0"/>
              <a:t>(</a:t>
            </a:r>
            <a:r>
              <a:rPr lang="fr-FR" dirty="0" err="1"/>
              <a:t>ScannedRobotEvent</a:t>
            </a:r>
            <a:r>
              <a:rPr lang="fr-FR" dirty="0"/>
              <a:t> e)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B9FFB9"/>
                </a:solidFill>
              </a:rPr>
              <a:t>//fire multiple bullets of mild power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fireBullet</a:t>
            </a:r>
            <a:r>
              <a:rPr lang="fr-FR" dirty="0"/>
              <a:t>(5); </a:t>
            </a:r>
            <a:r>
              <a:rPr lang="fr-FR" dirty="0" err="1"/>
              <a:t>fireBullet</a:t>
            </a:r>
            <a:r>
              <a:rPr lang="fr-FR" dirty="0"/>
              <a:t>(4); </a:t>
            </a:r>
            <a:r>
              <a:rPr lang="fr-FR" dirty="0" err="1"/>
              <a:t>fireBullet</a:t>
            </a:r>
            <a:r>
              <a:rPr lang="fr-FR" dirty="0"/>
              <a:t>(3);</a:t>
            </a:r>
            <a:r>
              <a:rPr lang="en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B9FFB9"/>
                </a:solidFill>
              </a:rPr>
              <a:t>//if robot is within 100 pixels, move back</a:t>
            </a:r>
          </a:p>
          <a:p>
            <a:pPr marL="0" indent="0">
              <a:buNone/>
            </a:pPr>
            <a:r>
              <a:rPr lang="fr-FR" dirty="0"/>
              <a:t>	if(</a:t>
            </a:r>
            <a:r>
              <a:rPr lang="fr-FR" dirty="0" err="1"/>
              <a:t>e.getDistance</a:t>
            </a:r>
            <a:r>
              <a:rPr lang="fr-FR" dirty="0"/>
              <a:t>() &lt;= 100) </a:t>
            </a:r>
            <a:r>
              <a:rPr lang="en" dirty="0"/>
              <a:t>{ </a:t>
            </a:r>
            <a:r>
              <a:rPr lang="fr-FR" dirty="0"/>
              <a:t>back(100); </a:t>
            </a:r>
            <a:r>
              <a:rPr lang="en" dirty="0"/>
              <a:t>}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en-US" b="1" dirty="0">
                <a:solidFill>
                  <a:srgbClr val="B9FFB9"/>
                </a:solidFill>
              </a:rPr>
              <a:t>// If we have a target, and this isn't it, return immediately  so we can get more </a:t>
            </a:r>
            <a:r>
              <a:rPr lang="en-US" b="1" dirty="0" err="1">
                <a:solidFill>
                  <a:srgbClr val="B9FFB9"/>
                </a:solidFill>
              </a:rPr>
              <a:t>ScannedRobotEvents</a:t>
            </a:r>
            <a:r>
              <a:rPr lang="en-US" b="1" dirty="0">
                <a:solidFill>
                  <a:srgbClr val="B9FFB9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9FFB9"/>
                </a:solidFill>
              </a:rPr>
              <a:t>	if (</a:t>
            </a:r>
            <a:r>
              <a:rPr lang="en-US" b="1" dirty="0" err="1">
                <a:solidFill>
                  <a:srgbClr val="B9FFB9"/>
                </a:solidFill>
              </a:rPr>
              <a:t>trackName</a:t>
            </a:r>
            <a:r>
              <a:rPr lang="en-US" b="1" dirty="0">
                <a:solidFill>
                  <a:srgbClr val="B9FFB9"/>
                </a:solidFill>
              </a:rPr>
              <a:t> != null &amp;&amp; !</a:t>
            </a:r>
            <a:r>
              <a:rPr lang="en-US" b="1" dirty="0" err="1">
                <a:solidFill>
                  <a:srgbClr val="B9FFB9"/>
                </a:solidFill>
              </a:rPr>
              <a:t>e.getName</a:t>
            </a:r>
            <a:r>
              <a:rPr lang="en-US" b="1" dirty="0">
                <a:solidFill>
                  <a:srgbClr val="B9FFB9"/>
                </a:solidFill>
              </a:rPr>
              <a:t>().equals(</a:t>
            </a:r>
            <a:r>
              <a:rPr lang="en-US" b="1" dirty="0" err="1">
                <a:solidFill>
                  <a:srgbClr val="B9FFB9"/>
                </a:solidFill>
              </a:rPr>
              <a:t>trackName</a:t>
            </a:r>
            <a:r>
              <a:rPr lang="en-US" b="1" dirty="0">
                <a:solidFill>
                  <a:srgbClr val="B9FFB9"/>
                </a:solidFill>
              </a:rPr>
              <a:t>)) { </a:t>
            </a:r>
            <a:r>
              <a:rPr lang="fr-FR" b="1" dirty="0">
                <a:solidFill>
                  <a:srgbClr val="B9FFB9"/>
                </a:solidFill>
              </a:rPr>
              <a:t>return; </a:t>
            </a:r>
            <a:r>
              <a:rPr lang="en" b="1" dirty="0">
                <a:solidFill>
                  <a:srgbClr val="B9FFB9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B9FFB9"/>
                </a:solidFill>
              </a:rPr>
              <a:t>// If we don't have already have a target, set this robot as our target.</a:t>
            </a:r>
          </a:p>
          <a:p>
            <a:pPr marL="0" indent="0">
              <a:buNone/>
            </a:pPr>
            <a:r>
              <a:rPr lang="fr-FR" dirty="0"/>
              <a:t>	if (</a:t>
            </a:r>
            <a:r>
              <a:rPr lang="fr-FR" dirty="0" err="1"/>
              <a:t>trackName</a:t>
            </a:r>
            <a:r>
              <a:rPr lang="fr-FR" dirty="0"/>
              <a:t> == </a:t>
            </a:r>
            <a:r>
              <a:rPr lang="fr-FR" dirty="0" err="1"/>
              <a:t>null</a:t>
            </a:r>
            <a:r>
              <a:rPr lang="fr-FR" dirty="0"/>
              <a:t>) 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trackName</a:t>
            </a:r>
            <a:r>
              <a:rPr lang="fr-FR" dirty="0"/>
              <a:t> = </a:t>
            </a:r>
            <a:r>
              <a:rPr lang="fr-FR" dirty="0" err="1"/>
              <a:t>e.getName</a:t>
            </a:r>
            <a:r>
              <a:rPr lang="fr-FR" dirty="0"/>
              <a:t>();</a:t>
            </a:r>
            <a:r>
              <a:rPr lang="en" dirty="0"/>
              <a:t>	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>
                <a:solidFill>
                  <a:srgbClr val="B9FFB9"/>
                </a:solidFill>
              </a:rPr>
              <a:t>// </a:t>
            </a:r>
            <a:r>
              <a:rPr lang="fr-FR" b="1" dirty="0" err="1">
                <a:solidFill>
                  <a:srgbClr val="B9FFB9"/>
                </a:solidFill>
              </a:rPr>
              <a:t>Postion</a:t>
            </a:r>
            <a:r>
              <a:rPr lang="fr-FR" b="1" dirty="0">
                <a:solidFill>
                  <a:srgbClr val="B9FFB9"/>
                </a:solidFill>
              </a:rPr>
              <a:t> gun </a:t>
            </a:r>
            <a:r>
              <a:rPr lang="fr-FR" b="1" dirty="0" err="1">
                <a:solidFill>
                  <a:srgbClr val="B9FFB9"/>
                </a:solidFill>
              </a:rPr>
              <a:t>toward</a:t>
            </a:r>
            <a:r>
              <a:rPr lang="fr-FR" b="1" dirty="0">
                <a:solidFill>
                  <a:srgbClr val="B9FFB9"/>
                </a:solidFill>
              </a:rPr>
              <a:t> </a:t>
            </a:r>
            <a:r>
              <a:rPr lang="fr-FR" b="1" dirty="0" err="1">
                <a:solidFill>
                  <a:srgbClr val="B9FFB9"/>
                </a:solidFill>
              </a:rPr>
              <a:t>target</a:t>
            </a:r>
            <a:endParaRPr lang="fr-FR" b="1" dirty="0">
              <a:solidFill>
                <a:srgbClr val="B9FFB9"/>
              </a:solidFill>
            </a:endParaRP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gunTurnAmount</a:t>
            </a:r>
            <a:r>
              <a:rPr lang="fr-FR" dirty="0"/>
              <a:t> = </a:t>
            </a:r>
            <a:r>
              <a:rPr lang="fr-FR" dirty="0" err="1"/>
              <a:t>normalRelativeAngleDegrees</a:t>
            </a:r>
            <a:r>
              <a:rPr lang="fr-FR" dirty="0"/>
              <a:t>(</a:t>
            </a:r>
            <a:r>
              <a:rPr lang="fr-FR" dirty="0" err="1"/>
              <a:t>e.getBearing</a:t>
            </a:r>
            <a:r>
              <a:rPr lang="fr-FR" dirty="0"/>
              <a:t>() + (</a:t>
            </a:r>
            <a:r>
              <a:rPr lang="fr-FR" dirty="0" err="1"/>
              <a:t>getHeading</a:t>
            </a:r>
            <a:r>
              <a:rPr lang="fr-FR" dirty="0"/>
              <a:t>() - </a:t>
            </a:r>
            <a:r>
              <a:rPr lang="fr-FR" dirty="0" err="1"/>
              <a:t>getRadarHeading</a:t>
            </a:r>
            <a:r>
              <a:rPr lang="fr-FR" dirty="0"/>
              <a:t>()));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turnGunRight</a:t>
            </a:r>
            <a:r>
              <a:rPr lang="fr-FR" dirty="0"/>
              <a:t>(</a:t>
            </a:r>
            <a:r>
              <a:rPr lang="fr-FR" dirty="0" err="1"/>
              <a:t>gunTurnAmount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en" dirty="0"/>
              <a:t>	</a:t>
            </a:r>
            <a:r>
              <a:rPr lang="fr-FR" dirty="0" err="1"/>
              <a:t>turnRight</a:t>
            </a:r>
            <a:r>
              <a:rPr lang="fr-FR" dirty="0"/>
              <a:t>(</a:t>
            </a:r>
            <a:r>
              <a:rPr lang="fr-FR" dirty="0" err="1"/>
              <a:t>e.getBearing</a:t>
            </a:r>
            <a:r>
              <a:rPr lang="fr-FR" dirty="0"/>
              <a:t>()); return; </a:t>
            </a:r>
            <a:r>
              <a:rPr lang="en" dirty="0"/>
              <a:t>} </a:t>
            </a:r>
            <a:r>
              <a:rPr lang="en" b="1" dirty="0">
                <a:solidFill>
                  <a:srgbClr val="B9FFB9"/>
                </a:solidFill>
              </a:rPr>
              <a:t>// turn and end if statement</a:t>
            </a:r>
            <a:r>
              <a:rPr lang="en" dirty="0"/>
              <a:t> }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4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-81022"/>
            <a:ext cx="9906000" cy="1678328"/>
          </a:xfrm>
        </p:spPr>
        <p:txBody>
          <a:bodyPr/>
          <a:lstStyle/>
          <a:p>
            <a:pPr algn="ctr"/>
            <a:r>
              <a:rPr lang="en-US" b="1" dirty="0"/>
              <a:t>Why “Avenger”</a:t>
            </a:r>
            <a:endParaRPr lang="fr-FR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1180618"/>
            <a:ext cx="4878391" cy="5677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onHitByBullet</a:t>
            </a:r>
            <a:r>
              <a:rPr lang="fr-FR" dirty="0"/>
              <a:t>(</a:t>
            </a:r>
            <a:r>
              <a:rPr lang="fr-FR" dirty="0" err="1"/>
              <a:t>HitByBulletEvent</a:t>
            </a:r>
            <a:r>
              <a:rPr lang="fr-FR" dirty="0"/>
              <a:t> e) {</a:t>
            </a:r>
          </a:p>
          <a:p>
            <a:pPr marL="0" indent="0">
              <a:buNone/>
            </a:pPr>
            <a:r>
              <a:rPr lang="fr-FR" dirty="0"/>
              <a:t>	// Set </a:t>
            </a:r>
            <a:r>
              <a:rPr lang="fr-FR" dirty="0" err="1"/>
              <a:t>target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trackName</a:t>
            </a:r>
            <a:r>
              <a:rPr lang="fr-FR" dirty="0"/>
              <a:t> = </a:t>
            </a:r>
            <a:r>
              <a:rPr lang="fr-FR" dirty="0" err="1"/>
              <a:t>e.getName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gunTurnAmount</a:t>
            </a:r>
            <a:r>
              <a:rPr lang="fr-FR" dirty="0"/>
              <a:t> = 	</a:t>
            </a:r>
            <a:r>
              <a:rPr lang="fr-FR" dirty="0" err="1"/>
              <a:t>normalRelativeAngleDegrees</a:t>
            </a:r>
            <a:r>
              <a:rPr lang="fr-FR" dirty="0"/>
              <a:t>(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e.getBearing</a:t>
            </a:r>
            <a:r>
              <a:rPr lang="fr-FR" dirty="0"/>
              <a:t>() + (</a:t>
            </a:r>
            <a:r>
              <a:rPr lang="fr-FR" dirty="0" err="1"/>
              <a:t>getHeading</a:t>
            </a:r>
            <a:r>
              <a:rPr lang="fr-FR" dirty="0"/>
              <a:t>() - 	</a:t>
            </a:r>
            <a:r>
              <a:rPr lang="fr-FR" dirty="0" err="1"/>
              <a:t>getRadarHeading</a:t>
            </a:r>
            <a:r>
              <a:rPr lang="fr-FR" dirty="0"/>
              <a:t>()));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turnGunRight</a:t>
            </a:r>
            <a:r>
              <a:rPr lang="fr-FR" dirty="0"/>
              <a:t>(</a:t>
            </a:r>
            <a:r>
              <a:rPr lang="fr-FR" dirty="0" err="1"/>
              <a:t>gunTurnAmount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fire</a:t>
            </a:r>
            <a:r>
              <a:rPr lang="fr-FR" dirty="0"/>
              <a:t>(5);</a:t>
            </a:r>
          </a:p>
          <a:p>
            <a:pPr marL="0" indent="0">
              <a:buNone/>
            </a:pPr>
            <a:r>
              <a:rPr lang="en" dirty="0"/>
              <a:t>	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0618"/>
            <a:ext cx="4875210" cy="56773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onHitRobot</a:t>
            </a:r>
            <a:r>
              <a:rPr lang="fr-FR" dirty="0"/>
              <a:t>(</a:t>
            </a:r>
            <a:r>
              <a:rPr lang="fr-FR" dirty="0" err="1"/>
              <a:t>HitRobotEvent</a:t>
            </a:r>
            <a:r>
              <a:rPr lang="fr-FR" dirty="0"/>
              <a:t> e) {		// Set </a:t>
            </a:r>
            <a:r>
              <a:rPr lang="fr-FR" dirty="0" err="1"/>
              <a:t>target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trackName</a:t>
            </a:r>
            <a:r>
              <a:rPr lang="fr-FR" dirty="0"/>
              <a:t> = </a:t>
            </a:r>
            <a:r>
              <a:rPr lang="fr-FR" dirty="0" err="1"/>
              <a:t>e.getName</a:t>
            </a:r>
            <a:r>
              <a:rPr lang="fr-FR" dirty="0"/>
              <a:t>();</a:t>
            </a:r>
            <a:endParaRPr lang="en" dirty="0"/>
          </a:p>
          <a:p>
            <a:pPr marL="0" indent="0">
              <a:buNone/>
            </a:pPr>
            <a:r>
              <a:rPr lang="en-US" dirty="0"/>
              <a:t>	// Target, fire, and back up.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gunTurnAmount</a:t>
            </a:r>
            <a:r>
              <a:rPr lang="fr-FR" dirty="0"/>
              <a:t> = 	</a:t>
            </a:r>
            <a:r>
              <a:rPr lang="fr-FR" dirty="0" err="1"/>
              <a:t>normalRelativeAngleDegrees</a:t>
            </a:r>
            <a:r>
              <a:rPr lang="fr-FR" dirty="0"/>
              <a:t>(e.	</a:t>
            </a:r>
            <a:r>
              <a:rPr lang="fr-FR" dirty="0" err="1"/>
              <a:t>getBearing</a:t>
            </a:r>
            <a:r>
              <a:rPr lang="fr-FR" dirty="0"/>
              <a:t>() + (</a:t>
            </a:r>
            <a:r>
              <a:rPr lang="fr-FR" dirty="0" err="1"/>
              <a:t>getHeading</a:t>
            </a:r>
            <a:r>
              <a:rPr lang="fr-FR" dirty="0"/>
              <a:t>() - 	</a:t>
            </a:r>
            <a:r>
              <a:rPr lang="fr-FR" dirty="0" err="1"/>
              <a:t>getRadarHeading</a:t>
            </a:r>
            <a:r>
              <a:rPr lang="fr-FR" dirty="0"/>
              <a:t>()));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turnGunRight</a:t>
            </a:r>
            <a:r>
              <a:rPr lang="fr-FR" dirty="0"/>
              <a:t>(</a:t>
            </a:r>
            <a:r>
              <a:rPr lang="fr-FR" dirty="0" err="1"/>
              <a:t>gunTurnAmount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fire</a:t>
            </a:r>
            <a:r>
              <a:rPr lang="fr-FR" dirty="0"/>
              <a:t>(5);</a:t>
            </a:r>
          </a:p>
          <a:p>
            <a:pPr marL="0" indent="0">
              <a:buNone/>
            </a:pPr>
            <a:r>
              <a:rPr lang="fr-FR" dirty="0"/>
              <a:t>	back(50);</a:t>
            </a:r>
          </a:p>
          <a:p>
            <a:pPr marL="0" indent="0">
              <a:buNone/>
            </a:pPr>
            <a:r>
              <a:rPr lang="e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0606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Advice/Learning from my mistakes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 appropriate fire power &amp; # of bullets.</a:t>
            </a:r>
          </a:p>
          <a:p>
            <a:r>
              <a:rPr lang="en-US" sz="3200" dirty="0"/>
              <a:t>Make scan arc visible.</a:t>
            </a:r>
          </a:p>
          <a:p>
            <a:r>
              <a:rPr lang="en-US" sz="3200" dirty="0"/>
              <a:t>Test code frequently </a:t>
            </a:r>
            <a:r>
              <a:rPr lang="en-US" sz="3200"/>
              <a:t>– one </a:t>
            </a:r>
            <a:r>
              <a:rPr lang="en-US" sz="3200" dirty="0"/>
              <a:t>alteration at a time.</a:t>
            </a:r>
          </a:p>
          <a:p>
            <a:r>
              <a:rPr lang="en-US" sz="3200" dirty="0"/>
              <a:t>Just keep </a:t>
            </a:r>
            <a:r>
              <a:rPr lang="en-US" sz="3200" dirty="0" err="1"/>
              <a:t>swimmin</a:t>
            </a:r>
            <a:r>
              <a:rPr lang="en-US" sz="32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4138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Faults &amp; Goals</a:t>
            </a:r>
            <a:br>
              <a:rPr lang="fr-FR" b="1" dirty="0"/>
            </a:br>
            <a:r>
              <a:rPr lang="fr-FR" b="1" dirty="0"/>
              <a:t>(*</a:t>
            </a:r>
            <a:r>
              <a:rPr lang="fr-FR" b="1" dirty="0" err="1"/>
              <a:t>ahem</a:t>
            </a:r>
            <a:r>
              <a:rPr lang="fr-FR" b="1" dirty="0"/>
              <a:t>* to </a:t>
            </a:r>
            <a:r>
              <a:rPr lang="fr-FR" b="1" dirty="0" err="1"/>
              <a:t>name</a:t>
            </a:r>
            <a:r>
              <a:rPr lang="fr-FR" b="1"/>
              <a:t> a few)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Improve targeting technique</a:t>
            </a:r>
          </a:p>
          <a:p>
            <a:pPr marL="0" indent="0">
              <a:buNone/>
            </a:pPr>
            <a:r>
              <a:rPr lang="en-US" sz="2800" dirty="0"/>
              <a:t>	- be able to efficiently track and hit fast-moving robots</a:t>
            </a:r>
          </a:p>
          <a:p>
            <a:pPr marL="0" indent="0">
              <a:buNone/>
            </a:pPr>
            <a:r>
              <a:rPr lang="en-US" sz="2800" dirty="0"/>
              <a:t>	- beat walls 80%+</a:t>
            </a:r>
          </a:p>
          <a:p>
            <a:r>
              <a:rPr lang="en-US" sz="2800" dirty="0"/>
              <a:t>Figure out how to handle being cornered/surrounded by multiple robots</a:t>
            </a:r>
          </a:p>
          <a:p>
            <a:pPr marL="0" indent="0">
              <a:buNone/>
            </a:pPr>
            <a:r>
              <a:rPr lang="en-US" sz="2800" dirty="0"/>
              <a:t>	- new method that fires like crazy?</a:t>
            </a:r>
          </a:p>
        </p:txBody>
      </p:sp>
    </p:spTree>
    <p:extLst>
      <p:ext uri="{BB962C8B-B14F-4D97-AF65-F5344CB8AC3E}">
        <p14:creationId xmlns:p14="http://schemas.microsoft.com/office/powerpoint/2010/main" val="119410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308</TotalTime>
  <Words>143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Tw Cen MT</vt:lpstr>
      <vt:lpstr>Circuit</vt:lpstr>
      <vt:lpstr>Avenger</vt:lpstr>
      <vt:lpstr>Movement</vt:lpstr>
      <vt:lpstr>Targeting (Part I)</vt:lpstr>
      <vt:lpstr>Targeting (Part II)</vt:lpstr>
      <vt:lpstr>Why “Avenger”</vt:lpstr>
      <vt:lpstr>Advice/Learning from my mistakes</vt:lpstr>
      <vt:lpstr>Faults &amp; Goals (*ahem* to name a few)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Avenger</dc:title>
  <dc:creator>Ifteda Ahmed-Syed</dc:creator>
  <cp:lastModifiedBy>Ifteda A</cp:lastModifiedBy>
  <cp:revision>11</cp:revision>
  <dcterms:created xsi:type="dcterms:W3CDTF">2015-03-05T10:25:39Z</dcterms:created>
  <dcterms:modified xsi:type="dcterms:W3CDTF">2019-01-27T16:13:07Z</dcterms:modified>
</cp:coreProperties>
</file>