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58" r:id="rId6"/>
    <p:sldId id="279" r:id="rId7"/>
    <p:sldId id="269" r:id="rId8"/>
    <p:sldId id="260" r:id="rId9"/>
    <p:sldId id="283" r:id="rId10"/>
    <p:sldId id="261" r:id="rId11"/>
    <p:sldId id="273" r:id="rId12"/>
    <p:sldId id="274" r:id="rId13"/>
    <p:sldId id="282" r:id="rId14"/>
    <p:sldId id="280" r:id="rId15"/>
    <p:sldId id="277" r:id="rId16"/>
    <p:sldId id="278" r:id="rId17"/>
    <p:sldId id="281" r:id="rId18"/>
    <p:sldId id="267" r:id="rId19"/>
    <p:sldId id="284" r:id="rId20"/>
    <p:sldId id="275" r:id="rId21"/>
    <p:sldId id="276" r:id="rId22"/>
    <p:sldId id="262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  <a:srgbClr val="89C01C"/>
    <a:srgbClr val="FCB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390B7-41AE-4A26-BB17-CC64FD8369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D90F0-4A3C-4DC6-857A-393A8DAC8202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u="none" dirty="0" smtClean="0">
              <a:solidFill>
                <a:schemeClr val="tx1"/>
              </a:solidFill>
            </a:rPr>
            <a:t>apply plugin: '</a:t>
          </a:r>
          <a:r>
            <a:rPr lang="en-US" u="none" dirty="0" err="1" smtClean="0">
              <a:solidFill>
                <a:schemeClr val="tx1"/>
              </a:solidFill>
            </a:rPr>
            <a:t>com.google.gms.google</a:t>
          </a:r>
          <a:r>
            <a:rPr lang="en-US" u="none" dirty="0" smtClean="0">
              <a:solidFill>
                <a:schemeClr val="tx1"/>
              </a:solidFill>
            </a:rPr>
            <a:t>-services'</a:t>
          </a:r>
          <a:endParaRPr lang="en-US" u="none" dirty="0">
            <a:solidFill>
              <a:schemeClr val="tx1"/>
            </a:solidFill>
          </a:endParaRPr>
        </a:p>
      </dgm:t>
    </dgm:pt>
    <dgm:pt modelId="{CCE0752A-4EB1-4304-A1F3-1D2471F0CCC9}" type="parTrans" cxnId="{658199CD-B764-429D-968C-DED936C002FD}">
      <dgm:prSet/>
      <dgm:spPr/>
      <dgm:t>
        <a:bodyPr/>
        <a:lstStyle/>
        <a:p>
          <a:endParaRPr lang="en-US"/>
        </a:p>
      </dgm:t>
    </dgm:pt>
    <dgm:pt modelId="{64DC6D25-9A17-4DDC-A6A9-E1BB8CDB5514}" type="sibTrans" cxnId="{658199CD-B764-429D-968C-DED936C002FD}">
      <dgm:prSet/>
      <dgm:spPr/>
      <dgm:t>
        <a:bodyPr/>
        <a:lstStyle/>
        <a:p>
          <a:endParaRPr lang="en-US"/>
        </a:p>
      </dgm:t>
    </dgm:pt>
    <dgm:pt modelId="{793FBE42-999F-42EC-AAF9-36079D43B605}" type="pres">
      <dgm:prSet presAssocID="{2D6390B7-41AE-4A26-BB17-CC64FD8369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912B6-19C6-496B-8C9F-C22A13B03AD8}" type="pres">
      <dgm:prSet presAssocID="{288D90F0-4A3C-4DC6-857A-393A8DAC8202}" presName="parentText" presStyleLbl="node1" presStyleIdx="0" presStyleCnt="1" custScaleY="106934" custLinFactY="-100000" custLinFactNeighborX="80122" custLinFactNeighborY="-1295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199CD-B764-429D-968C-DED936C002FD}" srcId="{2D6390B7-41AE-4A26-BB17-CC64FD8369AC}" destId="{288D90F0-4A3C-4DC6-857A-393A8DAC8202}" srcOrd="0" destOrd="0" parTransId="{CCE0752A-4EB1-4304-A1F3-1D2471F0CCC9}" sibTransId="{64DC6D25-9A17-4DDC-A6A9-E1BB8CDB5514}"/>
    <dgm:cxn modelId="{88831D1A-001E-4CDE-BE30-75A54AAD590B}" type="presOf" srcId="{2D6390B7-41AE-4A26-BB17-CC64FD8369AC}" destId="{793FBE42-999F-42EC-AAF9-36079D43B605}" srcOrd="0" destOrd="0" presId="urn:microsoft.com/office/officeart/2005/8/layout/vList2"/>
    <dgm:cxn modelId="{514FB9C9-B979-4AA3-851C-9C2F8A6F5C19}" type="presOf" srcId="{288D90F0-4A3C-4DC6-857A-393A8DAC8202}" destId="{A6D912B6-19C6-496B-8C9F-C22A13B03AD8}" srcOrd="0" destOrd="0" presId="urn:microsoft.com/office/officeart/2005/8/layout/vList2"/>
    <dgm:cxn modelId="{5293C276-A1BF-4D1E-8216-0A4CFCD547A0}" type="presParOf" srcId="{793FBE42-999F-42EC-AAF9-36079D43B605}" destId="{A6D912B6-19C6-496B-8C9F-C22A13B03A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912B6-19C6-496B-8C9F-C22A13B03AD8}">
      <dsp:nvSpPr>
        <dsp:cNvPr id="0" name=""/>
        <dsp:cNvSpPr/>
      </dsp:nvSpPr>
      <dsp:spPr>
        <a:xfrm>
          <a:off x="0" y="0"/>
          <a:ext cx="4945448" cy="28212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u="none" kern="1200" dirty="0" smtClean="0">
              <a:solidFill>
                <a:schemeClr val="tx1"/>
              </a:solidFill>
            </a:rPr>
            <a:t>apply plugin: '</a:t>
          </a:r>
          <a:r>
            <a:rPr lang="en-US" sz="1100" u="none" kern="1200" dirty="0" err="1" smtClean="0">
              <a:solidFill>
                <a:schemeClr val="tx1"/>
              </a:solidFill>
            </a:rPr>
            <a:t>com.google.gms.google</a:t>
          </a:r>
          <a:r>
            <a:rPr lang="en-US" sz="1100" u="none" kern="1200" dirty="0" smtClean="0">
              <a:solidFill>
                <a:schemeClr val="tx1"/>
              </a:solidFill>
            </a:rPr>
            <a:t>-services'</a:t>
          </a:r>
          <a:endParaRPr lang="en-US" sz="1100" u="none" kern="1200" dirty="0">
            <a:solidFill>
              <a:schemeClr val="tx1"/>
            </a:solidFill>
          </a:endParaRPr>
        </a:p>
      </dsp:txBody>
      <dsp:txXfrm>
        <a:off x="13772" y="13772"/>
        <a:ext cx="4917904" cy="254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8/6/2020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2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8/6/2020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8/6/2020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8/6/2020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8/6/2020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8/6/2020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8/6/2020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8/6/2020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id-au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2590800"/>
            <a:ext cx="3352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CSE-299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212" y="3886200"/>
            <a:ext cx="5029200" cy="48773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Progress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612" y="44958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Week: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  <a:p>
            <a:r>
              <a:rPr lang="en-US" dirty="0" smtClean="0"/>
              <a:t>Presenting by 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4212" y="541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Date: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06.08.2020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3810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Dietary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 Cloud-based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Nutriment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&amp; Fitness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Assistant(fact-based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)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Android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App for Bangladeshi Youths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12954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Dependencies needed</a:t>
            </a:r>
            <a:endParaRPr lang="en-US" sz="20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133600"/>
            <a:ext cx="71056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5254" y="4800600"/>
            <a:ext cx="470775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25261661"/>
              </p:ext>
            </p:extLst>
          </p:nvPr>
        </p:nvGraphicFramePr>
        <p:xfrm>
          <a:off x="1370013" y="4800600"/>
          <a:ext cx="4945448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74812" y="4038600"/>
            <a:ext cx="5149665" cy="297757"/>
            <a:chOff x="-1805187" y="763488"/>
            <a:chExt cx="4723922" cy="29775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-1805187" y="773426"/>
              <a:ext cx="4707757" cy="28781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-1760922" y="763488"/>
              <a:ext cx="4679657" cy="259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674813" y="4032593"/>
            <a:ext cx="6378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implementation </a:t>
            </a:r>
            <a:r>
              <a:rPr lang="en-US" sz="1400" b="1" dirty="0"/>
              <a:t>'com.google.firebase:firebase-auth:19.3.2'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4812" y="3733800"/>
            <a:ext cx="5562599" cy="297757"/>
            <a:chOff x="-1805187" y="763488"/>
            <a:chExt cx="4723922" cy="29775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-1805187" y="773426"/>
              <a:ext cx="4707757" cy="28781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-1760922" y="763488"/>
              <a:ext cx="4679657" cy="259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74812" y="3760719"/>
            <a:ext cx="5289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implementation </a:t>
            </a:r>
            <a:r>
              <a:rPr lang="en-US" sz="1400" b="1" dirty="0"/>
              <a:t>'com.google.firebase:firebase-analytics:17.2.2'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50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609600"/>
            <a:ext cx="975106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0012" y="1295400"/>
            <a:ext cx="1752599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xml code</a:t>
            </a:r>
            <a:endParaRPr lang="en-US" sz="24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600200"/>
            <a:ext cx="7086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 rot="-1800000">
            <a:off x="1434777" y="3043377"/>
            <a:ext cx="1784732" cy="1042078"/>
          </a:xfrm>
          <a:prstGeom prst="wedgeEllipseCallout">
            <a:avLst/>
          </a:prstGeom>
          <a:noFill/>
          <a:ln w="28575">
            <a:solidFill>
              <a:srgbClr val="89C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 in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52400"/>
            <a:ext cx="975106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2" y="1524000"/>
            <a:ext cx="1752599" cy="304800"/>
          </a:xfrm>
        </p:spPr>
        <p:txBody>
          <a:bodyPr/>
          <a:lstStyle/>
          <a:p>
            <a:r>
              <a:rPr lang="en-US" sz="24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xml code</a:t>
            </a:r>
            <a:endParaRPr lang="en-US" sz="24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524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 rot="-1800000">
            <a:off x="1434777" y="3043377"/>
            <a:ext cx="1784732" cy="1042078"/>
          </a:xfrm>
          <a:prstGeom prst="wedgeEllipseCallout">
            <a:avLst/>
          </a:prstGeom>
          <a:noFill/>
          <a:ln w="28575">
            <a:solidFill>
              <a:srgbClr val="89C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 </a:t>
            </a:r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Up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52400"/>
            <a:ext cx="975106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7612" y="1447800"/>
            <a:ext cx="1752599" cy="304800"/>
          </a:xfrm>
        </p:spPr>
        <p:txBody>
          <a:bodyPr/>
          <a:lstStyle/>
          <a:p>
            <a:r>
              <a:rPr lang="en-US" sz="24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java code</a:t>
            </a:r>
            <a:endParaRPr lang="en-US" sz="24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511300"/>
            <a:ext cx="8077200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 rot="-1800000">
            <a:off x="1206177" y="2890977"/>
            <a:ext cx="1784732" cy="1042078"/>
          </a:xfrm>
          <a:prstGeom prst="wedgeEllipseCallout">
            <a:avLst/>
          </a:prstGeom>
          <a:noFill/>
          <a:ln w="28575">
            <a:solidFill>
              <a:srgbClr val="89C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 in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52400"/>
            <a:ext cx="975106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7612" y="1524000"/>
            <a:ext cx="1752599" cy="304800"/>
          </a:xfrm>
        </p:spPr>
        <p:txBody>
          <a:bodyPr/>
          <a:lstStyle/>
          <a:p>
            <a:r>
              <a:rPr lang="en-US" sz="24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java code</a:t>
            </a:r>
            <a:endParaRPr lang="en-US" sz="24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600200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 rot="-1800000">
            <a:off x="1282377" y="2814777"/>
            <a:ext cx="1784732" cy="1042078"/>
          </a:xfrm>
          <a:prstGeom prst="wedgeEllipseCallout">
            <a:avLst/>
          </a:prstGeom>
          <a:noFill/>
          <a:ln w="28575">
            <a:solidFill>
              <a:srgbClr val="89C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 </a:t>
            </a:r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Up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Week Plan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8812" y="20574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9C01C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Fitness Assistant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3012" y="3962400"/>
            <a:ext cx="1447800" cy="91440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1612" y="40386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Fitness</a:t>
            </a:r>
          </a:p>
          <a:p>
            <a:r>
              <a:rPr lang="en-US" sz="2000" dirty="0" smtClean="0">
                <a:latin typeface="Arial Narrow" panose="020B0606020202030204" pitchFamily="34" charset="0"/>
              </a:rPr>
              <a:t>Assistant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0412" y="3124200"/>
            <a:ext cx="1905000" cy="281940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37412" y="3124200"/>
            <a:ext cx="1905000" cy="281940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5212" y="3810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Regular Life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1412" y="4724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Busy Life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3612" y="3733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Guided Yoga </a:t>
            </a:r>
          </a:p>
          <a:p>
            <a:r>
              <a:rPr lang="en-US" sz="2000" dirty="0" smtClean="0">
                <a:latin typeface="Arial Narrow" panose="020B0606020202030204" pitchFamily="34" charset="0"/>
              </a:rPr>
              <a:t>with Time counter</a:t>
            </a:r>
          </a:p>
        </p:txBody>
      </p:sp>
      <p:cxnSp>
        <p:nvCxnSpPr>
          <p:cNvPr id="12" name="Straight Connector 11"/>
          <p:cNvCxnSpPr>
            <a:stCxn id="6" idx="1"/>
            <a:endCxn id="6" idx="3"/>
          </p:cNvCxnSpPr>
          <p:nvPr/>
        </p:nvCxnSpPr>
        <p:spPr>
          <a:xfrm>
            <a:off x="4570412" y="4533900"/>
            <a:ext cx="1905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4189412" y="4010055"/>
            <a:ext cx="685800" cy="382488"/>
          </a:xfrm>
          <a:prstGeom prst="straightConnector1">
            <a:avLst/>
          </a:prstGeom>
          <a:ln w="57150">
            <a:solidFill>
              <a:srgbClr val="FE7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6323012" y="4010055"/>
            <a:ext cx="990600" cy="77688"/>
          </a:xfrm>
          <a:prstGeom prst="straightConnector1">
            <a:avLst/>
          </a:prstGeom>
          <a:ln w="57150">
            <a:solidFill>
              <a:srgbClr val="FE7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13" y="2209800"/>
            <a:ext cx="563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CB22C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Authentication is the practice of validating the identity of a registered user attempting to gain access to an application. It also ensures user data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security.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012" y="4343400"/>
            <a:ext cx="563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9C01C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Currently, our App is in a Test mode with Basic Authentication. We will upgrade App’s Authentication rules for ensuring better security.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00200"/>
            <a:ext cx="4876800" cy="3516015"/>
          </a:xfrm>
          <a:prstGeom prst="rect">
            <a:avLst/>
          </a:prstGeom>
          <a:effectLst>
            <a:outerShdw blurRad="50800" dist="50800" dir="5400000" algn="ctr" rotWithShape="0">
              <a:srgbClr val="89C01C"/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812" y="2438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"Remember And Authenticate Users  |  Android Developers". </a:t>
            </a:r>
            <a:r>
              <a:rPr lang="en-US" i="1" dirty="0"/>
              <a:t>Android Developers</a:t>
            </a:r>
            <a:r>
              <a:rPr lang="en-US" dirty="0"/>
              <a:t>, 2020,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developer.android.com/training/id-auth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4212" y="19050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b="1" i="1" dirty="0" smtClean="0"/>
              <a:t>Any</a:t>
            </a:r>
            <a:r>
              <a:rPr lang="en-US" sz="3600" b="1" i="1" dirty="0" smtClean="0"/>
              <a:t> </a:t>
            </a:r>
          </a:p>
          <a:p>
            <a:r>
              <a:rPr lang="en-US" sz="4400" dirty="0" smtClean="0">
                <a:solidFill>
                  <a:srgbClr val="FE750E"/>
                </a:solidFill>
              </a:rPr>
              <a:t>Questions</a:t>
            </a:r>
            <a:endParaRPr lang="en-US" sz="4400" dirty="0">
              <a:solidFill>
                <a:srgbClr val="FE750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8012" y="3505200"/>
            <a:ext cx="32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b="1" i="1" dirty="0" smtClean="0"/>
              <a:t>or</a:t>
            </a:r>
            <a:endParaRPr lang="en-US" sz="3600" b="1" i="1" dirty="0" smtClean="0"/>
          </a:p>
          <a:p>
            <a:r>
              <a:rPr lang="en-US" sz="4400" dirty="0" smtClean="0">
                <a:solidFill>
                  <a:srgbClr val="89C01C"/>
                </a:solidFill>
              </a:rPr>
              <a:t>Suggestions</a:t>
            </a:r>
            <a:endParaRPr lang="en-US" sz="4400" dirty="0">
              <a:solidFill>
                <a:srgbClr val="89C01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590800"/>
            <a:ext cx="644791" cy="64479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886200"/>
            <a:ext cx="636794" cy="63679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5812" y="1676400"/>
            <a:ext cx="4265929" cy="457200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Recapture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Distribution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Goal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Progress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Week Plan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Q/A Segment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000">
            <a:off x="2870347" y="845306"/>
            <a:ext cx="470389" cy="5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8012" y="2286000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E750E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Background Study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3812" y="2286000"/>
            <a:ext cx="2135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E750E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New Addition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0412" y="2286000"/>
            <a:ext cx="118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E750E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Tools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1012" y="30480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Machine Learning with KNN Classifier for “</a:t>
            </a:r>
            <a:r>
              <a:rPr lang="en-US" sz="2000" b="1" dirty="0" smtClean="0">
                <a:latin typeface="Arial Narrow" panose="020B0606020202030204" pitchFamily="34" charset="0"/>
              </a:rPr>
              <a:t>Nutrition Assistant</a:t>
            </a:r>
            <a:r>
              <a:rPr lang="en-US" sz="2000" dirty="0" smtClean="0">
                <a:latin typeface="Arial Narrow" panose="020B0606020202030204" pitchFamily="34" charset="0"/>
              </a:rPr>
              <a:t>”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612" y="2971800"/>
            <a:ext cx="213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Markel value of Android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Similar Apps in Play Store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Scholarly Articles on Food recommendation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56612" y="28956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Language : Java, Python.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 Narrow" panose="020B0606020202030204" pitchFamily="34" charset="0"/>
              </a:rPr>
              <a:t>Framework : Android Studio, TensorFlow Lite, DilogFlow.</a:t>
            </a:r>
          </a:p>
        </p:txBody>
      </p:sp>
    </p:spTree>
    <p:extLst>
      <p:ext uri="{BB962C8B-B14F-4D97-AF65-F5344CB8AC3E}">
        <p14:creationId xmlns:p14="http://schemas.microsoft.com/office/powerpoint/2010/main" val="17379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Distribution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225405"/>
              </p:ext>
            </p:extLst>
          </p:nvPr>
        </p:nvGraphicFramePr>
        <p:xfrm>
          <a:off x="1827212" y="1905000"/>
          <a:ext cx="8153400" cy="3779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73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9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Polin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 Interface,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Dataset Collection,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Nutrition Assistant,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User Assistant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Rifat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Authentication,</a:t>
                      </a:r>
                    </a:p>
                    <a:p>
                      <a:pPr algn="ctr"/>
                      <a:r>
                        <a:rPr lang="en-US" sz="2000" dirty="0" smtClean="0"/>
                        <a:t>Database Connection,</a:t>
                      </a:r>
                    </a:p>
                    <a:p>
                      <a:pPr algn="ctr"/>
                      <a:r>
                        <a:rPr lang="en-US" sz="2000" dirty="0" smtClean="0"/>
                        <a:t>Fitness Assistant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1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Iftehad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Fitness</a:t>
                      </a:r>
                      <a:r>
                        <a:rPr lang="en-US" sz="2000" baseline="0" dirty="0" smtClean="0"/>
                        <a:t> Assistant,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Database Connection,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User Assistant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Goal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741612" y="1981200"/>
            <a:ext cx="4875530" cy="28194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Authentication</a:t>
            </a:r>
            <a:endParaRPr lang="en-US" sz="26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451025" lvl="1" indent="0">
              <a:buNone/>
            </a:pP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	- Registration</a:t>
            </a:r>
          </a:p>
          <a:p>
            <a:pPr marL="451025" lvl="1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- Sign in</a:t>
            </a:r>
          </a:p>
          <a:p>
            <a:pPr marL="451025" lvl="1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- Sign out</a:t>
            </a:r>
          </a:p>
          <a:p>
            <a:pPr marL="451025" lvl="1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- Firebase Connection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Progress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0012" y="1447800"/>
            <a:ext cx="8288401" cy="180976"/>
          </a:xfrm>
        </p:spPr>
        <p:txBody>
          <a:bodyPr/>
          <a:lstStyle/>
          <a:p>
            <a:r>
              <a:rPr lang="en-US" sz="2000" dirty="0" smtClean="0">
                <a:solidFill>
                  <a:srgbClr val="89C01C"/>
                </a:solidFill>
                <a:latin typeface="Arial Rounded MT Bold" panose="020F0704030504030204" pitchFamily="34" charset="0"/>
              </a:rPr>
              <a:t>User Authentication</a:t>
            </a:r>
            <a:endParaRPr lang="en-US" sz="2000" dirty="0">
              <a:solidFill>
                <a:srgbClr val="89C01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0012" y="2971800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9C01C"/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Narrow" panose="020B0606020202030204" pitchFamily="34" charset="0"/>
              </a:rPr>
              <a:t>User can take an Over View of this Application</a:t>
            </a:r>
          </a:p>
          <a:p>
            <a:pPr marL="342900" indent="-342900">
              <a:buClr>
                <a:srgbClr val="89C01C"/>
              </a:buClr>
              <a:buFont typeface="Courier New" panose="02070309020205020404" pitchFamily="49" charset="0"/>
              <a:buChar char="o"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342900" indent="-342900">
              <a:buClr>
                <a:srgbClr val="89C01C"/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 Narrow" panose="020B0606020202030204" pitchFamily="34" charset="0"/>
              </a:rPr>
              <a:t>Only Authenticated User get Cloud Services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609600"/>
            <a:ext cx="6437483" cy="58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0012" y="1447800"/>
            <a:ext cx="8288401" cy="180976"/>
          </a:xfrm>
        </p:spPr>
        <p:txBody>
          <a:bodyPr/>
          <a:lstStyle/>
          <a:p>
            <a:r>
              <a:rPr lang="en-US" sz="2000" dirty="0" smtClean="0">
                <a:solidFill>
                  <a:srgbClr val="FE750E"/>
                </a:solidFill>
                <a:latin typeface="Arial Rounded MT Bold" panose="020F0704030504030204" pitchFamily="34" charset="0"/>
              </a:rPr>
              <a:t>Screenshot of Application</a:t>
            </a:r>
            <a:endParaRPr lang="en-US" sz="2000" dirty="0">
              <a:solidFill>
                <a:srgbClr val="FE750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981200"/>
            <a:ext cx="2667000" cy="45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981200"/>
            <a:ext cx="2667000" cy="447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3656012" y="3810000"/>
            <a:ext cx="838200" cy="304800"/>
          </a:xfrm>
          <a:prstGeom prst="left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905000"/>
            <a:ext cx="2734724" cy="458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542212" y="3962400"/>
            <a:ext cx="729066" cy="312421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Down Arrow 2"/>
          <p:cNvSpPr/>
          <p:nvPr/>
        </p:nvSpPr>
        <p:spPr>
          <a:xfrm flipH="1">
            <a:off x="6932612" y="1219200"/>
            <a:ext cx="2286000" cy="685800"/>
          </a:xfrm>
          <a:prstGeom prst="curvedDown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9447212" y="762000"/>
            <a:ext cx="2513013" cy="990600"/>
          </a:xfrm>
          <a:prstGeom prst="wedgeEllipseCallout">
            <a:avLst/>
          </a:prstGeom>
          <a:noFill/>
          <a:ln w="28575">
            <a:solidFill>
              <a:srgbClr val="FE7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75812" y="914400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 Narrow" panose="020B0606020202030204" pitchFamily="34" charset="0"/>
              </a:rPr>
              <a:t>Currently our </a:t>
            </a:r>
            <a:r>
              <a:rPr lang="en-US" sz="1800" b="1" dirty="0" smtClean="0">
                <a:latin typeface="Arial Narrow" panose="020B0606020202030204" pitchFamily="34" charset="0"/>
              </a:rPr>
              <a:t>Main</a:t>
            </a:r>
          </a:p>
          <a:p>
            <a:r>
              <a:rPr lang="en-US" sz="1800" b="1" dirty="0" smtClean="0">
                <a:latin typeface="Arial Narrow" panose="020B0606020202030204" pitchFamily="34" charset="0"/>
              </a:rPr>
              <a:t>Activity</a:t>
            </a:r>
            <a:r>
              <a:rPr lang="en-US" sz="1800" dirty="0" smtClean="0">
                <a:latin typeface="Arial Narrow" panose="020B0606020202030204" pitchFamily="34" charset="0"/>
              </a:rPr>
              <a:t>, </a:t>
            </a:r>
            <a:r>
              <a:rPr lang="en-US" sz="1800" b="1" dirty="0" smtClean="0">
                <a:latin typeface="Arial Narrow" panose="020B0606020202030204" pitchFamily="34" charset="0"/>
              </a:rPr>
              <a:t>UI</a:t>
            </a:r>
            <a:r>
              <a:rPr lang="en-US" sz="1800" dirty="0" smtClean="0">
                <a:latin typeface="Arial Narrow" panose="020B0606020202030204" pitchFamily="34" charset="0"/>
              </a:rPr>
              <a:t> on progress</a:t>
            </a:r>
            <a:endParaRPr lang="en-US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0012" y="1447800"/>
            <a:ext cx="8288401" cy="180976"/>
          </a:xfrm>
        </p:spPr>
        <p:txBody>
          <a:bodyPr/>
          <a:lstStyle/>
          <a:p>
            <a:r>
              <a:rPr lang="en-US" sz="2000" dirty="0" smtClean="0">
                <a:solidFill>
                  <a:srgbClr val="89C01C"/>
                </a:solidFill>
                <a:latin typeface="Arial Rounded MT Bold" panose="020F0704030504030204" pitchFamily="34" charset="0"/>
              </a:rPr>
              <a:t>Screenshot of Firebase Console</a:t>
            </a:r>
            <a:endParaRPr lang="en-US" sz="2000" dirty="0">
              <a:solidFill>
                <a:srgbClr val="89C01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905001"/>
            <a:ext cx="10515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6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 Progress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0012" y="1447800"/>
            <a:ext cx="8288401" cy="180976"/>
          </a:xfrm>
        </p:spPr>
        <p:txBody>
          <a:bodyPr/>
          <a:lstStyle/>
          <a:p>
            <a:r>
              <a:rPr lang="en-US" sz="2000" dirty="0" smtClean="0">
                <a:solidFill>
                  <a:srgbClr val="FCB22C"/>
                </a:solidFill>
                <a:latin typeface="Arial Rounded MT Bold" panose="020F0704030504030204" pitchFamily="34" charset="0"/>
              </a:rPr>
              <a:t>Working Procedure</a:t>
            </a:r>
            <a:endParaRPr lang="en-US" sz="2000" dirty="0">
              <a:solidFill>
                <a:srgbClr val="FCB22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3812" y="23622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Arial Narrow" panose="020B0606020202030204" pitchFamily="34" charset="0"/>
              </a:rPr>
              <a:t>Add dependencies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212" y="4419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F</a:t>
            </a:r>
            <a:r>
              <a:rPr lang="en-US" dirty="0" smtClean="0">
                <a:latin typeface="Arial Narrow" panose="020B0606020202030204" pitchFamily="34" charset="0"/>
              </a:rPr>
              <a:t>irebase console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5212" y="49530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Create project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5212" y="525780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Add package name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5212" y="55626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Add json file 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612" y="2286000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Arial Narrow" panose="020B0606020202030204" pitchFamily="34" charset="0"/>
              </a:rPr>
              <a:t>Authentication perform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7012" y="27432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Create  class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4412" y="2819400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build.gradle</a:t>
            </a:r>
            <a:r>
              <a:rPr lang="en-US" sz="1800" dirty="0">
                <a:latin typeface="Arial Narrow" panose="020B0606020202030204" pitchFamily="34" charset="0"/>
              </a:rPr>
              <a:t>(</a:t>
            </a:r>
            <a:r>
              <a:rPr lang="en-US" sz="1800" dirty="0" err="1" smtClean="0">
                <a:latin typeface="Arial Narrow" panose="020B0606020202030204" pitchFamily="34" charset="0"/>
              </a:rPr>
              <a:t>Module:app</a:t>
            </a:r>
            <a:r>
              <a:rPr lang="en-US" sz="1800" dirty="0">
                <a:latin typeface="Arial Narrow" panose="020B0606020202030204" pitchFamily="34" charset="0"/>
              </a:rPr>
              <a:t>)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4412" y="320040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Firebase- auth 19.3.2*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7012" y="312420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.get instance();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9612" y="38862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Arial Narrow" panose="020B0606020202030204" pitchFamily="34" charset="0"/>
              </a:rPr>
              <a:t>Apply plugin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702</TotalTime>
  <Words>357</Words>
  <Application>Microsoft Office PowerPoint</Application>
  <PresentationFormat>Custom</PresentationFormat>
  <Paragraphs>116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Arial Rounded MT Bold</vt:lpstr>
      <vt:lpstr>Bernard MT Condensed</vt:lpstr>
      <vt:lpstr>Constantia</vt:lpstr>
      <vt:lpstr>Courier New</vt:lpstr>
      <vt:lpstr>Wingdings</vt:lpstr>
      <vt:lpstr>Cooking 16x9</vt:lpstr>
      <vt:lpstr>CSE-299</vt:lpstr>
      <vt:lpstr>Outline</vt:lpstr>
      <vt:lpstr>Recapture</vt:lpstr>
      <vt:lpstr> Task Distribution</vt:lpstr>
      <vt:lpstr>This Week Goal</vt:lpstr>
      <vt:lpstr>Weekly Progress</vt:lpstr>
      <vt:lpstr>This Week Progress (Continued)</vt:lpstr>
      <vt:lpstr>This Week Progress (Continued)</vt:lpstr>
      <vt:lpstr>This Week Progress (Continued)</vt:lpstr>
      <vt:lpstr>This Week Progress (Continued)</vt:lpstr>
      <vt:lpstr>This Week Progress (Continued)</vt:lpstr>
      <vt:lpstr>This Week Progress (Continued)</vt:lpstr>
      <vt:lpstr>This Week Progress (Continued)</vt:lpstr>
      <vt:lpstr>This Week Progress (Continued)</vt:lpstr>
      <vt:lpstr>Next Week Plan</vt:lpstr>
      <vt:lpstr>Conclusion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CSE-299</dc:title>
  <dc:creator>asus</dc:creator>
  <cp:lastModifiedBy>asus</cp:lastModifiedBy>
  <cp:revision>60</cp:revision>
  <dcterms:created xsi:type="dcterms:W3CDTF">2020-07-31T17:07:57Z</dcterms:created>
  <dcterms:modified xsi:type="dcterms:W3CDTF">2020-08-05T23:27:05Z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