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58" r:id="rId4"/>
    <p:sldId id="257" r:id="rId5"/>
    <p:sldId id="260" r:id="rId6"/>
    <p:sldId id="25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9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4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0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9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9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2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86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2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1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5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2E3E-0C07-49EC-82DB-081035C2278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6627-2DDD-4B0D-8A6A-C58A5395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6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9BD5D-A8BA-4BDC-B62C-6B0FA2B9B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BE60B-5E65-4FB9-8452-A701C1AFD6A6}"/>
              </a:ext>
            </a:extLst>
          </p:cNvPr>
          <p:cNvSpPr txBox="1"/>
          <p:nvPr/>
        </p:nvSpPr>
        <p:spPr>
          <a:xfrm>
            <a:off x="6147483" y="1008058"/>
            <a:ext cx="5181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Store Sales 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3B30C-4F1F-47F6-A599-C79EE6F7B572}"/>
              </a:ext>
            </a:extLst>
          </p:cNvPr>
          <p:cNvSpPr txBox="1"/>
          <p:nvPr/>
        </p:nvSpPr>
        <p:spPr>
          <a:xfrm>
            <a:off x="8939332" y="2149556"/>
            <a:ext cx="3543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By </a:t>
            </a:r>
            <a:r>
              <a:rPr lang="en-IN" sz="4000" dirty="0" err="1"/>
              <a:t>Iftikar</a:t>
            </a:r>
            <a:r>
              <a:rPr lang="en-IN" sz="4000" dirty="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170887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6D85FA-5F38-4E11-B1CD-40168EBD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86" y="658755"/>
            <a:ext cx="5224505" cy="4086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AFD2B-265A-4930-BFDD-8DB5656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91" y="658755"/>
            <a:ext cx="6048375" cy="4048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6CF3D-D527-4444-BF58-07D8CC045714}"/>
              </a:ext>
            </a:extLst>
          </p:cNvPr>
          <p:cNvSpPr txBox="1"/>
          <p:nvPr/>
        </p:nvSpPr>
        <p:spPr>
          <a:xfrm>
            <a:off x="1040235" y="5355255"/>
            <a:ext cx="1011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Country code 35 generates the best revenues and also gives Freebies to the customers.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AEF0A-1D14-43FF-B260-25612F81B4C0}"/>
              </a:ext>
            </a:extLst>
          </p:cNvPr>
          <p:cNvSpPr txBox="1"/>
          <p:nvPr/>
        </p:nvSpPr>
        <p:spPr>
          <a:xfrm>
            <a:off x="2078274" y="4957785"/>
            <a:ext cx="243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10 country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81927-60BC-4015-BA3D-3113B536D844}"/>
              </a:ext>
            </a:extLst>
          </p:cNvPr>
          <p:cNvSpPr txBox="1"/>
          <p:nvPr/>
        </p:nvSpPr>
        <p:spPr>
          <a:xfrm>
            <a:off x="5546166" y="12424"/>
            <a:ext cx="7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2C5E6-CE0B-48A8-BE8F-2A9E665887B0}"/>
              </a:ext>
            </a:extLst>
          </p:cNvPr>
          <p:cNvSpPr txBox="1"/>
          <p:nvPr/>
        </p:nvSpPr>
        <p:spPr>
          <a:xfrm>
            <a:off x="7977133" y="4957785"/>
            <a:ext cx="317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10 country giving freebies</a:t>
            </a:r>
          </a:p>
        </p:txBody>
      </p:sp>
    </p:spTree>
    <p:extLst>
      <p:ext uri="{BB962C8B-B14F-4D97-AF65-F5344CB8AC3E}">
        <p14:creationId xmlns:p14="http://schemas.microsoft.com/office/powerpoint/2010/main" val="74266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67" y="270675"/>
            <a:ext cx="9548949" cy="464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8F8DE3-F19E-4C1D-B097-6B236069FA60}"/>
              </a:ext>
            </a:extLst>
          </p:cNvPr>
          <p:cNvSpPr txBox="1"/>
          <p:nvPr/>
        </p:nvSpPr>
        <p:spPr>
          <a:xfrm>
            <a:off x="1241571" y="4857226"/>
            <a:ext cx="935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 sharp deep is observed in the December month </a:t>
            </a:r>
            <a:r>
              <a:rPr lang="en-IN" dirty="0" err="1"/>
              <a:t>revenue,Reason</a:t>
            </a:r>
            <a:r>
              <a:rPr lang="en-IN" dirty="0"/>
              <a:t> could be the presences of negative value in Quantity column.</a:t>
            </a:r>
          </a:p>
        </p:txBody>
      </p:sp>
    </p:spTree>
    <p:extLst>
      <p:ext uri="{BB962C8B-B14F-4D97-AF65-F5344CB8AC3E}">
        <p14:creationId xmlns:p14="http://schemas.microsoft.com/office/powerpoint/2010/main" val="65038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053DA-0DB5-43D6-9A84-6E1E7851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755"/>
            <a:ext cx="12192000" cy="4101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0453F-9114-4CA6-9B0F-ADC7E7EAE302}"/>
              </a:ext>
            </a:extLst>
          </p:cNvPr>
          <p:cNvSpPr txBox="1"/>
          <p:nvPr/>
        </p:nvSpPr>
        <p:spPr>
          <a:xfrm>
            <a:off x="587229" y="5209563"/>
            <a:ext cx="11174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Best Sales is observed on Tuesday and best time is observed around 8pm.</a:t>
            </a:r>
          </a:p>
          <a:p>
            <a:r>
              <a:rPr lang="en-IN" b="1" dirty="0"/>
              <a:t>Recommendation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Most of the sales representative should made available on Tuesday evening for better sales result.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207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1FB37-670D-4FD6-9C2D-369DDA08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23" y="658755"/>
            <a:ext cx="5586544" cy="408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6FD8ED-A336-46C6-9367-1FEF42AAC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4" y="658755"/>
            <a:ext cx="607232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6FDEF4-859C-4C03-AD65-4C0A93AC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1" y="315723"/>
            <a:ext cx="8953500" cy="2266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D71EE4-F54D-49BB-8F06-DBDA733E3019}"/>
              </a:ext>
            </a:extLst>
          </p:cNvPr>
          <p:cNvSpPr txBox="1"/>
          <p:nvPr/>
        </p:nvSpPr>
        <p:spPr>
          <a:xfrm>
            <a:off x="360901" y="2776756"/>
            <a:ext cx="895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Custmer</a:t>
            </a:r>
            <a:r>
              <a:rPr lang="en-IN" dirty="0"/>
              <a:t> segmentation is done as </a:t>
            </a:r>
            <a:r>
              <a:rPr lang="en-IN" dirty="0" err="1"/>
              <a:t>platinum,silver,bronze</a:t>
            </a:r>
            <a:r>
              <a:rPr lang="en-IN" dirty="0"/>
              <a:t> and 1 time customer.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Based on the type we can provide added advantage to customer for example by giving offer to privilege customer.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8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C80B8-04B2-43B6-BF9B-D8F5DF37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500063"/>
            <a:ext cx="9220477" cy="45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E400A-4ECD-4ABF-98C0-45A478D3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01" y="434786"/>
            <a:ext cx="74295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8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Iftekar Patel</dc:creator>
  <cp:lastModifiedBy>surojit nath</cp:lastModifiedBy>
  <cp:revision>7</cp:revision>
  <dcterms:created xsi:type="dcterms:W3CDTF">2021-05-01T17:47:22Z</dcterms:created>
  <dcterms:modified xsi:type="dcterms:W3CDTF">2021-05-01T18:40:25Z</dcterms:modified>
</cp:coreProperties>
</file>