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34" r:id="rId8"/>
    <p:sldId id="535" r:id="rId9"/>
    <p:sldId id="547" r:id="rId10"/>
    <p:sldId id="538" r:id="rId11"/>
    <p:sldId id="539" r:id="rId12"/>
    <p:sldId id="543" r:id="rId13"/>
    <p:sldId id="548" r:id="rId14"/>
    <p:sldId id="549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2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transition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1BEF-F115-D01A-A82D-8B995F88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77972"/>
            <a:ext cx="8878824" cy="1069848"/>
          </a:xfrm>
        </p:spPr>
        <p:txBody>
          <a:bodyPr/>
          <a:lstStyle/>
          <a:p>
            <a:r>
              <a:rPr lang="en-US"/>
              <a:t>Code Walkthrough - Hospital Class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D05E0C-8010-6B63-9ECF-3B86C19134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34628" y="1892808"/>
            <a:ext cx="5355771" cy="468722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CD0883-CC3E-957E-2EA9-7FE6B243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2AAEDAE-B6D3-0C96-F9BC-DEB81AFFF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9788" y="1435651"/>
            <a:ext cx="604324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0">
                <a:latin typeface="Arial Unicode MS"/>
              </a:rPr>
              <a:t>a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dd_patient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Adds a new patient to the database.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add_doctor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Adds a new doctor to the database.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update_patient_info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Updates existing patient information.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schedule_appointment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Schedules a new appointment.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cancel_appointment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Cancels an existing appointment.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display_patient_info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Displays information of a specific patient.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display_doctor_info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Displays information of a specific doctor.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display_appointments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Displays all upcoming appointments.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display_appointments_for_patient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Displays appointments for a specific patient.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display_all_patients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Displays all patients.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display_all_doctors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Displays all doctors.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89225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E280-EAE7-94BC-3C74-2E9EF62F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853" y="912804"/>
            <a:ext cx="4718304" cy="1069848"/>
          </a:xfrm>
        </p:spPr>
        <p:txBody>
          <a:bodyPr/>
          <a:lstStyle/>
          <a:p>
            <a:r>
              <a:rPr lang="en-SG" b="1"/>
              <a:t>Conclusion</a:t>
            </a:r>
            <a:br>
              <a:rPr lang="en-SG" b="1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5CB5-91A2-19F8-9AFB-4963001B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3543" y="2235200"/>
            <a:ext cx="6357257" cy="3709995"/>
          </a:xfrm>
        </p:spPr>
        <p:txBody>
          <a:bodyPr/>
          <a:lstStyle/>
          <a:p>
            <a:r>
              <a:rPr lang="en-SG" b="1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endParaRPr lang="en-SG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The Hospital Management System simplifies the management of patients, doctors, and appointments.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The system ensures efficiency, reliability, and ease of use.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3948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412" y="1088136"/>
            <a:ext cx="4581715" cy="1837944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ARIGATOU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GOZAIMASU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solidFill>
                  <a:srgbClr val="FFFF00"/>
                </a:solidFill>
              </a:rPr>
              <a:t>Md. Iftekharul Islam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270447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project Title : hospital management system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876358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b="1"/>
              <a:t>Presented by:</a:t>
            </a:r>
            <a:r>
              <a:rPr lang="en-US"/>
              <a:t> Md. Iftekharul Islam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ID . 201930068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artment  : CSE</a:t>
            </a:r>
            <a:endParaRPr lang="en-US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b="1"/>
              <a:t>Date:</a:t>
            </a:r>
            <a:r>
              <a:rPr lang="en-US"/>
              <a:t> 11.06.2024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814959"/>
            <a:ext cx="7735824" cy="106984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043113"/>
            <a:ext cx="8786813" cy="3571875"/>
          </a:xfrm>
        </p:spPr>
        <p:txBody>
          <a:bodyPr/>
          <a:lstStyle/>
          <a:p>
            <a:pPr algn="just"/>
            <a:r>
              <a:rPr lang="en-SG" sz="2400" b="1"/>
              <a:t>Objective:</a:t>
            </a:r>
            <a:endParaRPr lang="en-SG" sz="2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/>
              <a:t>To provide an overview of the Hospital Management System.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/>
              <a:t>To demonstrate how the system manages patients, doctors, and appointments efficiently.</a:t>
            </a:r>
          </a:p>
          <a:p>
            <a:pPr algn="just"/>
            <a:r>
              <a:rPr lang="en-SG" sz="2400" b="1"/>
              <a:t>Agenda:</a:t>
            </a:r>
            <a:endParaRPr lang="en-SG" sz="2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/>
              <a:t>Overview of the System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/>
              <a:t>Key Features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/>
              <a:t>Code Walkthrough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/>
              <a:t>Live Demo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630"/>
            <a:ext cx="9144000" cy="1069848"/>
          </a:xfrm>
        </p:spPr>
        <p:txBody>
          <a:bodyPr/>
          <a:lstStyle/>
          <a:p>
            <a:r>
              <a:rPr lang="en-SG" sz="4800" b="1" i="1">
                <a:solidFill>
                  <a:schemeClr val="bg1"/>
                </a:solidFill>
              </a:rPr>
              <a:t>System Overview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7367"/>
            <a:ext cx="8026717" cy="3859340"/>
          </a:xfrm>
        </p:spPr>
        <p:txBody>
          <a:bodyPr/>
          <a:lstStyle/>
          <a:p>
            <a:pPr algn="just"/>
            <a:r>
              <a:rPr lang="en-SG" sz="2400" b="1">
                <a:solidFill>
                  <a:schemeClr val="bg1"/>
                </a:solidFill>
              </a:rPr>
              <a:t>Purpose: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>
                <a:solidFill>
                  <a:schemeClr val="bg1"/>
                </a:solidFill>
              </a:rPr>
              <a:t>Streamline patient and doctor management.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>
                <a:solidFill>
                  <a:schemeClr val="bg1"/>
                </a:solidFill>
              </a:rPr>
              <a:t>Simplify appointment scheduling and tracking.</a:t>
            </a:r>
          </a:p>
          <a:p>
            <a:endParaRPr lang="en-SG"/>
          </a:p>
          <a:p>
            <a:pPr algn="just"/>
            <a:r>
              <a:rPr lang="en-SG" sz="2400" b="1">
                <a:solidFill>
                  <a:schemeClr val="bg1"/>
                </a:solidFill>
              </a:rPr>
              <a:t>Key Components: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>
                <a:solidFill>
                  <a:schemeClr val="bg1"/>
                </a:solidFill>
              </a:rPr>
              <a:t>Patient Management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>
                <a:solidFill>
                  <a:schemeClr val="bg1"/>
                </a:solidFill>
              </a:rPr>
              <a:t>Doctor Management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>
                <a:solidFill>
                  <a:schemeClr val="bg1"/>
                </a:solidFill>
              </a:rPr>
              <a:t>Appointment Scheduling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400">
                <a:solidFill>
                  <a:schemeClr val="bg1"/>
                </a:solidFill>
              </a:rPr>
              <a:t>Information Display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7" y="516066"/>
            <a:ext cx="10881360" cy="1069848"/>
          </a:xfrm>
        </p:spPr>
        <p:txBody>
          <a:bodyPr/>
          <a:lstStyle/>
          <a:p>
            <a:r>
              <a:rPr lang="en-SG" b="1">
                <a:solidFill>
                  <a:schemeClr val="bg1"/>
                </a:solidFill>
              </a:rPr>
              <a:t>Key Features</a:t>
            </a:r>
            <a:br>
              <a:rPr lang="en-SG" b="1">
                <a:solidFill>
                  <a:schemeClr val="bg1"/>
                </a:solidFill>
              </a:rPr>
            </a:br>
            <a:endParaRPr lang="en-SG" sz="4000" b="1" i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F2F3F-5C01-7D7C-57C1-3E87F37DD397}"/>
              </a:ext>
            </a:extLst>
          </p:cNvPr>
          <p:cNvSpPr txBox="1"/>
          <p:nvPr/>
        </p:nvSpPr>
        <p:spPr>
          <a:xfrm>
            <a:off x="1100137" y="1185864"/>
            <a:ext cx="83724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sz="2000" b="1">
                <a:solidFill>
                  <a:schemeClr val="bg1"/>
                </a:solidFill>
              </a:rPr>
              <a:t>Patient Management:</a:t>
            </a:r>
            <a:endParaRPr lang="en-SG" sz="200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Add and update patient information.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View detailed patient medical history.</a:t>
            </a:r>
          </a:p>
          <a:p>
            <a:pPr algn="just"/>
            <a:endParaRPr lang="en-SG" sz="2000" b="1">
              <a:solidFill>
                <a:schemeClr val="bg1"/>
              </a:solidFill>
            </a:endParaRPr>
          </a:p>
          <a:p>
            <a:pPr algn="just"/>
            <a:r>
              <a:rPr lang="en-SG" sz="2000" b="1">
                <a:solidFill>
                  <a:schemeClr val="bg1"/>
                </a:solidFill>
              </a:rPr>
              <a:t>Doctor Management:</a:t>
            </a:r>
            <a:endParaRPr lang="en-SG" sz="200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Add and update doctor details.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View doctor specialties.</a:t>
            </a:r>
          </a:p>
          <a:p>
            <a:pPr algn="just"/>
            <a:endParaRPr lang="en-SG" sz="2000" b="1">
              <a:solidFill>
                <a:schemeClr val="bg1"/>
              </a:solidFill>
            </a:endParaRPr>
          </a:p>
          <a:p>
            <a:pPr algn="just"/>
            <a:r>
              <a:rPr lang="en-SG" sz="2000" b="1">
                <a:solidFill>
                  <a:schemeClr val="bg1"/>
                </a:solidFill>
              </a:rPr>
              <a:t>Appointment Management:</a:t>
            </a:r>
            <a:endParaRPr lang="en-SG" sz="200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Schedule and cancel appointments.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View all upcoming appointments.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View appointments for a specific patient.</a:t>
            </a:r>
          </a:p>
          <a:p>
            <a:pPr algn="just"/>
            <a:endParaRPr lang="en-SG" sz="2000" b="1">
              <a:solidFill>
                <a:schemeClr val="bg1"/>
              </a:solidFill>
            </a:endParaRPr>
          </a:p>
          <a:p>
            <a:pPr algn="just"/>
            <a:r>
              <a:rPr lang="en-SG" sz="2000" b="1">
                <a:solidFill>
                  <a:schemeClr val="bg1"/>
                </a:solidFill>
              </a:rPr>
              <a:t>Information Display:</a:t>
            </a:r>
            <a:endParaRPr lang="en-SG" sz="200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Display detailed information for patients and doctors.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List all patients and doctors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615D-8329-D7E4-A3BA-D9C17F2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-46828"/>
            <a:ext cx="8878824" cy="987586"/>
          </a:xfrm>
        </p:spPr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2800E-8186-3407-AA7C-B6E02A92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F82E4-E956-AC68-6BC2-B3C44E94AF78}"/>
              </a:ext>
            </a:extLst>
          </p:cNvPr>
          <p:cNvSpPr txBox="1"/>
          <p:nvPr/>
        </p:nvSpPr>
        <p:spPr>
          <a:xfrm>
            <a:off x="1026604" y="1615283"/>
            <a:ext cx="1116539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SG" sz="2000" b="1">
                <a:solidFill>
                  <a:schemeClr val="bg1"/>
                </a:solidFill>
              </a:rPr>
              <a:t>Person:</a:t>
            </a:r>
            <a:endParaRPr lang="en-SG" sz="2000">
              <a:solidFill>
                <a:schemeClr val="bg1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Base class for Patient and Doctor.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Stores common attributes like name, age, and gender.</a:t>
            </a:r>
          </a:p>
          <a:p>
            <a:pPr lvl="1" algn="just"/>
            <a:r>
              <a:rPr lang="en-SG" sz="2000" b="1">
                <a:solidFill>
                  <a:schemeClr val="bg1"/>
                </a:solidFill>
              </a:rPr>
              <a:t>Patient (inherits Person):</a:t>
            </a:r>
            <a:endParaRPr lang="en-SG" sz="2000">
              <a:solidFill>
                <a:schemeClr val="bg1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Adds medical history.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Methods to update and display patient information.</a:t>
            </a:r>
          </a:p>
          <a:p>
            <a:pPr lvl="1" algn="just"/>
            <a:r>
              <a:rPr lang="en-SG" sz="2000" b="1">
                <a:solidFill>
                  <a:schemeClr val="bg1"/>
                </a:solidFill>
              </a:rPr>
              <a:t>Doctor (inherits Person):</a:t>
            </a:r>
            <a:endParaRPr lang="en-SG" sz="2000">
              <a:solidFill>
                <a:schemeClr val="bg1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Adds specialty information.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Methods to display doctor information.</a:t>
            </a:r>
          </a:p>
          <a:p>
            <a:pPr lvl="1" algn="just"/>
            <a:r>
              <a:rPr lang="en-SG" sz="2000" b="1">
                <a:solidFill>
                  <a:schemeClr val="bg1"/>
                </a:solidFill>
              </a:rPr>
              <a:t>Appointment:</a:t>
            </a:r>
            <a:endParaRPr lang="en-SG" sz="2000">
              <a:solidFill>
                <a:schemeClr val="bg1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Manages appointment details (patient, doctor, date, time).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Method to display appointment details.</a:t>
            </a:r>
          </a:p>
          <a:p>
            <a:pPr lvl="1" algn="just"/>
            <a:r>
              <a:rPr lang="en-SG" sz="2000" b="1">
                <a:solidFill>
                  <a:schemeClr val="bg1"/>
                </a:solidFill>
              </a:rPr>
              <a:t>Hospital:</a:t>
            </a:r>
            <a:endParaRPr lang="en-SG" sz="2000">
              <a:solidFill>
                <a:schemeClr val="bg1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Central hub for managing patients, doctors, and appointments.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bg1"/>
                </a:solidFill>
              </a:rPr>
              <a:t>Methods for adding, updating, and displaying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F63C1-C81F-E17B-6FC2-ABF6144CDAB3}"/>
              </a:ext>
            </a:extLst>
          </p:cNvPr>
          <p:cNvSpPr txBox="1"/>
          <p:nvPr/>
        </p:nvSpPr>
        <p:spPr>
          <a:xfrm>
            <a:off x="1228725" y="951857"/>
            <a:ext cx="712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800" b="1" i="1">
                <a:solidFill>
                  <a:schemeClr val="bg1"/>
                </a:solidFill>
              </a:rPr>
              <a:t>Classes and Their Responsibilities</a:t>
            </a:r>
            <a:r>
              <a:rPr lang="en-SG" b="1">
                <a:solidFill>
                  <a:schemeClr val="bg1"/>
                </a:solidFill>
              </a:rPr>
              <a:t>:</a:t>
            </a:r>
            <a:endParaRPr lang="en-S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23262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74" y="411480"/>
            <a:ext cx="8878824" cy="1069848"/>
          </a:xfrm>
        </p:spPr>
        <p:txBody>
          <a:bodyPr/>
          <a:lstStyle/>
          <a:p>
            <a:r>
              <a:rPr lang="en-US"/>
              <a:t>Code Walkthrough - Patient Class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5B4AA9E-9BCF-9AC7-F91F-23B28C3A8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5771" y="1892808"/>
            <a:ext cx="6502380" cy="3927421"/>
          </a:xfr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59BC1173-876D-261E-F713-2AC37096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36" y="2265502"/>
            <a:ext cx="475713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__in it__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Initializes a new patient.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Update_ info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Updates patient details.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Display</a:t>
            </a:r>
            <a:r>
              <a:rPr lang="en-US" altLang="en-US" sz="2400" err="1">
                <a:solidFill>
                  <a:schemeClr val="bg1"/>
                </a:solidFill>
                <a:latin typeface="Arial Unicode MS"/>
              </a:rPr>
              <a:t>_i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nfo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Displays patient information, including medical history.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- Doctor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BBD92F7-5FBA-38EA-46DC-78263E5F88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45080" y="1892808"/>
            <a:ext cx="6213092" cy="4572000"/>
          </a:xfr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C66E7AD1-591A-6653-4D7D-6DBDF5DB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1" y="2822180"/>
            <a:ext cx="428171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__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__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Initializes a new doctor.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display _info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Displays doctor information, including specialty.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74" y="169526"/>
            <a:ext cx="7735824" cy="1069848"/>
          </a:xfrm>
        </p:spPr>
        <p:txBody>
          <a:bodyPr/>
          <a:lstStyle/>
          <a:p>
            <a:r>
              <a:rPr lang="en-US"/>
              <a:t>Code Walkthrough - Appointment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02F55-03F6-8CD3-CC69-AE8F9860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78" y="1470152"/>
            <a:ext cx="6691680" cy="432104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F19E634-B9AB-9413-32D1-7D1FED9E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" y="1974183"/>
            <a:ext cx="491974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__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__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Initializes a new appointment.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Display_info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Displays appointment details along with patient and doctor info.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174</TotalTime>
  <Words>533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Courier New</vt:lpstr>
      <vt:lpstr>Segoe UI Light</vt:lpstr>
      <vt:lpstr>Tw Cen MT</vt:lpstr>
      <vt:lpstr>Office Theme</vt:lpstr>
      <vt:lpstr>Welcome to my presentation</vt:lpstr>
      <vt:lpstr>project Title : hospital management system</vt:lpstr>
      <vt:lpstr>INTRODUCTION</vt:lpstr>
      <vt:lpstr>System Overview</vt:lpstr>
      <vt:lpstr>Key Features </vt:lpstr>
      <vt:lpstr>System architecture</vt:lpstr>
      <vt:lpstr>Code Walkthrough - Patient Class</vt:lpstr>
      <vt:lpstr>Code Walkthrough - Doctor Class</vt:lpstr>
      <vt:lpstr>Code Walkthrough - Appointment Class</vt:lpstr>
      <vt:lpstr>Code Walkthrough - Hospital Class</vt:lpstr>
      <vt:lpstr>Conclusion </vt:lpstr>
      <vt:lpstr>ARIGATOU GOZAIMASU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Iftekharul Islam</dc:creator>
  <cp:lastModifiedBy>Iftekharul Islam</cp:lastModifiedBy>
  <cp:revision>7</cp:revision>
  <dcterms:created xsi:type="dcterms:W3CDTF">2024-06-11T04:54:23Z</dcterms:created>
  <dcterms:modified xsi:type="dcterms:W3CDTF">2024-06-12T15:25:34Z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