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6A58-11B2-574A-90DC-D5073A83A9FB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5BF8-1E7D-EB45-911D-30650420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 Programming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pair per computer</a:t>
            </a:r>
          </a:p>
          <a:p>
            <a:r>
              <a:rPr lang="en-US" dirty="0" smtClean="0"/>
              <a:t>Negotiate interactions (to some degree)</a:t>
            </a:r>
          </a:p>
          <a:p>
            <a:r>
              <a:rPr lang="en-US" dirty="0" smtClean="0"/>
              <a:t>1 person “drives,” the other “observes”</a:t>
            </a:r>
          </a:p>
          <a:p>
            <a:r>
              <a:rPr lang="en-US" dirty="0" smtClean="0"/>
              <a:t>After some amount of time, trade places</a:t>
            </a:r>
          </a:p>
          <a:p>
            <a:r>
              <a:rPr lang="en-US" dirty="0" smtClean="0"/>
              <a:t>Talk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3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agree on a solution</a:t>
            </a:r>
          </a:p>
          <a:p>
            <a:pPr lvl="1"/>
            <a:r>
              <a:rPr lang="en-US" dirty="0" smtClean="0"/>
              <a:t>Agree on one tiny goal at a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Drivers:</a:t>
            </a:r>
          </a:p>
          <a:p>
            <a:pPr lvl="1"/>
            <a:r>
              <a:rPr lang="en-US" dirty="0" smtClean="0"/>
              <a:t>Complete the current tiny goal first as quickly as possible</a:t>
            </a:r>
          </a:p>
          <a:p>
            <a:pPr lvl="1"/>
            <a:r>
              <a:rPr lang="en-US" dirty="0" smtClean="0"/>
              <a:t>Rely on observer as your safety net</a:t>
            </a:r>
          </a:p>
          <a:p>
            <a:pPr lvl="1"/>
            <a:r>
              <a:rPr lang="en-US" dirty="0" smtClean="0"/>
              <a:t>Generally write tests first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9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</a:p>
          <a:p>
            <a:pPr lvl="1"/>
            <a:r>
              <a:rPr lang="en-US" dirty="0" smtClean="0"/>
              <a:t>Code review as its written</a:t>
            </a:r>
          </a:p>
          <a:p>
            <a:pPr lvl="1"/>
            <a:r>
              <a:rPr lang="en-US" dirty="0" smtClean="0"/>
              <a:t>Consider bugs, test cases, structural issues, potential interface conflicts, possible simplifications, etc.</a:t>
            </a:r>
          </a:p>
          <a:p>
            <a:pPr lvl="1"/>
            <a:r>
              <a:rPr lang="en-US" dirty="0" smtClean="0"/>
              <a:t>Point out bugs and errors right away</a:t>
            </a:r>
          </a:p>
          <a:p>
            <a:pPr lvl="1"/>
            <a:r>
              <a:rPr lang="en-US" dirty="0" smtClean="0"/>
              <a:t>For larger issues, jot down notes and talk about after the tiny goal is done</a:t>
            </a:r>
          </a:p>
          <a:p>
            <a:pPr lvl="1"/>
            <a:r>
              <a:rPr lang="en-US" dirty="0" smtClean="0"/>
              <a:t>Don’t talk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Task: Sling Blade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"How long a chain of overlapping movie titles, like Sling Blade Runner, can you find?"</a:t>
            </a:r>
          </a:p>
          <a:p>
            <a:endParaRPr lang="en-US" dirty="0" smtClean="0"/>
          </a:p>
          <a:p>
            <a:r>
              <a:rPr lang="en-US" dirty="0" smtClean="0"/>
              <a:t>Multi-word overlaps, as in "License to Kill a Mockingbird," are allowed. The same title may not be used more than once in a solution. Heuristic solutions are allowed.</a:t>
            </a:r>
          </a:p>
          <a:p>
            <a:endParaRPr lang="en-US" dirty="0" smtClean="0"/>
          </a:p>
          <a:p>
            <a:r>
              <a:rPr lang="en-US" dirty="0" smtClean="0"/>
              <a:t>Data provided by </a:t>
            </a:r>
            <a:r>
              <a:rPr lang="en-US" dirty="0" err="1" smtClean="0"/>
              <a:t>MovieLens</a:t>
            </a:r>
            <a:r>
              <a:rPr lang="en-US" dirty="0" smtClean="0"/>
              <a:t> at the University of Minnesota.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3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207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Pair Programming Workshop</vt:lpstr>
      <vt:lpstr>Pair Programming Review</vt:lpstr>
      <vt:lpstr>How-to</vt:lpstr>
      <vt:lpstr>How-to</vt:lpstr>
      <vt:lpstr>Today’s Task: Sling Blade Runner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 Workshop</dc:title>
  <dc:creator>David Piorkowski</dc:creator>
  <cp:lastModifiedBy>David Piorkowski</cp:lastModifiedBy>
  <cp:revision>4</cp:revision>
  <dcterms:created xsi:type="dcterms:W3CDTF">2012-07-30T16:30:19Z</dcterms:created>
  <dcterms:modified xsi:type="dcterms:W3CDTF">2012-07-30T17:00:54Z</dcterms:modified>
</cp:coreProperties>
</file>