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ta Sawmya" userId="217a264a3e2c7721" providerId="LiveId" clId="{CAE9D1A2-F468-4892-8EBD-A54BD44940FF}"/>
    <pc:docChg chg="undo redo custSel addSld delSld modSld sldOrd">
      <pc:chgData name="Shashata Sawmya" userId="217a264a3e2c7721" providerId="LiveId" clId="{CAE9D1A2-F468-4892-8EBD-A54BD44940FF}" dt="2021-05-03T22:04:18.126" v="65" actId="1076"/>
      <pc:docMkLst>
        <pc:docMk/>
      </pc:docMkLst>
      <pc:sldChg chg="modSp mod">
        <pc:chgData name="Shashata Sawmya" userId="217a264a3e2c7721" providerId="LiveId" clId="{CAE9D1A2-F468-4892-8EBD-A54BD44940FF}" dt="2021-04-17T03:45:43.880" v="2" actId="313"/>
        <pc:sldMkLst>
          <pc:docMk/>
          <pc:sldMk cId="2303447005" sldId="256"/>
        </pc:sldMkLst>
        <pc:spChg chg="mod">
          <ac:chgData name="Shashata Sawmya" userId="217a264a3e2c7721" providerId="LiveId" clId="{CAE9D1A2-F468-4892-8EBD-A54BD44940FF}" dt="2021-04-17T03:45:43.880" v="2" actId="313"/>
          <ac:spMkLst>
            <pc:docMk/>
            <pc:sldMk cId="2303447005" sldId="256"/>
            <ac:spMk id="2" creationId="{1AC2C007-F7DF-447E-A4C9-68D32D098512}"/>
          </ac:spMkLst>
        </pc:spChg>
      </pc:sldChg>
      <pc:sldChg chg="modSp mod">
        <pc:chgData name="Shashata Sawmya" userId="217a264a3e2c7721" providerId="LiveId" clId="{CAE9D1A2-F468-4892-8EBD-A54BD44940FF}" dt="2021-05-03T22:04:18.126" v="65" actId="1076"/>
        <pc:sldMkLst>
          <pc:docMk/>
          <pc:sldMk cId="2505184392" sldId="257"/>
        </pc:sldMkLst>
        <pc:spChg chg="mod">
          <ac:chgData name="Shashata Sawmya" userId="217a264a3e2c7721" providerId="LiveId" clId="{CAE9D1A2-F468-4892-8EBD-A54BD44940FF}" dt="2021-05-03T22:04:18.126" v="65" actId="1076"/>
          <ac:spMkLst>
            <pc:docMk/>
            <pc:sldMk cId="2505184392" sldId="257"/>
            <ac:spMk id="2" creationId="{F4CAA0AF-05A8-41A4-9E36-20DF1FCA102B}"/>
          </ac:spMkLst>
        </pc:spChg>
        <pc:picChg chg="mod">
          <ac:chgData name="Shashata Sawmya" userId="217a264a3e2c7721" providerId="LiveId" clId="{CAE9D1A2-F468-4892-8EBD-A54BD44940FF}" dt="2021-05-03T21:18:39.217" v="36" actId="14100"/>
          <ac:picMkLst>
            <pc:docMk/>
            <pc:sldMk cId="2505184392" sldId="257"/>
            <ac:picMk id="4" creationId="{EFCC3CA4-0267-426C-9916-6EC313285947}"/>
          </ac:picMkLst>
        </pc:picChg>
      </pc:sldChg>
      <pc:sldChg chg="modSp mod">
        <pc:chgData name="Shashata Sawmya" userId="217a264a3e2c7721" providerId="LiveId" clId="{CAE9D1A2-F468-4892-8EBD-A54BD44940FF}" dt="2021-05-03T18:33:31.078" v="3" actId="313"/>
        <pc:sldMkLst>
          <pc:docMk/>
          <pc:sldMk cId="3857327868" sldId="260"/>
        </pc:sldMkLst>
        <pc:spChg chg="mod">
          <ac:chgData name="Shashata Sawmya" userId="217a264a3e2c7721" providerId="LiveId" clId="{CAE9D1A2-F468-4892-8EBD-A54BD44940FF}" dt="2021-05-03T18:33:31.078" v="3" actId="313"/>
          <ac:spMkLst>
            <pc:docMk/>
            <pc:sldMk cId="3857327868" sldId="260"/>
            <ac:spMk id="2" creationId="{4E507321-CF96-4E80-A609-E1DD75D94307}"/>
          </ac:spMkLst>
        </pc:spChg>
      </pc:sldChg>
      <pc:sldChg chg="modSp mod">
        <pc:chgData name="Shashata Sawmya" userId="217a264a3e2c7721" providerId="LiveId" clId="{CAE9D1A2-F468-4892-8EBD-A54BD44940FF}" dt="2021-04-17T03:32:30.226" v="1" actId="1076"/>
        <pc:sldMkLst>
          <pc:docMk/>
          <pc:sldMk cId="1936124379" sldId="263"/>
        </pc:sldMkLst>
        <pc:picChg chg="mod">
          <ac:chgData name="Shashata Sawmya" userId="217a264a3e2c7721" providerId="LiveId" clId="{CAE9D1A2-F468-4892-8EBD-A54BD44940FF}" dt="2021-04-17T03:32:30.226" v="1" actId="1076"/>
          <ac:picMkLst>
            <pc:docMk/>
            <pc:sldMk cId="1936124379" sldId="263"/>
            <ac:picMk id="4" creationId="{C1ECF453-F557-4A8E-91BC-872A9603242F}"/>
          </ac:picMkLst>
        </pc:picChg>
      </pc:sldChg>
      <pc:sldChg chg="addSp modSp new mod ord">
        <pc:chgData name="Shashata Sawmya" userId="217a264a3e2c7721" providerId="LiveId" clId="{CAE9D1A2-F468-4892-8EBD-A54BD44940FF}" dt="2021-05-03T21:18:21.920" v="35" actId="1076"/>
        <pc:sldMkLst>
          <pc:docMk/>
          <pc:sldMk cId="3431941297" sldId="264"/>
        </pc:sldMkLst>
        <pc:spChg chg="mod">
          <ac:chgData name="Shashata Sawmya" userId="217a264a3e2c7721" providerId="LiveId" clId="{CAE9D1A2-F468-4892-8EBD-A54BD44940FF}" dt="2021-05-03T21:18:21.920" v="35" actId="1076"/>
          <ac:spMkLst>
            <pc:docMk/>
            <pc:sldMk cId="3431941297" sldId="264"/>
            <ac:spMk id="2" creationId="{A635DACD-9506-4B14-9FE0-B929A1BCB98C}"/>
          </ac:spMkLst>
        </pc:spChg>
        <pc:picChg chg="add mod">
          <ac:chgData name="Shashata Sawmya" userId="217a264a3e2c7721" providerId="LiveId" clId="{CAE9D1A2-F468-4892-8EBD-A54BD44940FF}" dt="2021-05-03T21:18:15.863" v="34" actId="14100"/>
          <ac:picMkLst>
            <pc:docMk/>
            <pc:sldMk cId="3431941297" sldId="264"/>
            <ac:picMk id="5" creationId="{9DAD4B87-7F1D-4139-B46D-0B7F5B51A707}"/>
          </ac:picMkLst>
        </pc:picChg>
      </pc:sldChg>
      <pc:sldChg chg="addSp delSp add del setBg delDesignElem">
        <pc:chgData name="Shashata Sawmya" userId="217a264a3e2c7721" providerId="LiveId" clId="{CAE9D1A2-F468-4892-8EBD-A54BD44940FF}" dt="2021-05-03T21:16:52.558" v="7"/>
        <pc:sldMkLst>
          <pc:docMk/>
          <pc:sldMk cId="286996244" sldId="265"/>
        </pc:sldMkLst>
        <pc:spChg chg="add del">
          <ac:chgData name="Shashata Sawmya" userId="217a264a3e2c7721" providerId="LiveId" clId="{CAE9D1A2-F468-4892-8EBD-A54BD44940FF}" dt="2021-05-03T21:16:52.558" v="7"/>
          <ac:spMkLst>
            <pc:docMk/>
            <pc:sldMk cId="286996244" sldId="265"/>
            <ac:spMk id="9" creationId="{A8384FB5-9ADC-4DDC-881B-597D56F5B15D}"/>
          </ac:spMkLst>
        </pc:spChg>
        <pc:spChg chg="add del">
          <ac:chgData name="Shashata Sawmya" userId="217a264a3e2c7721" providerId="LiveId" clId="{CAE9D1A2-F468-4892-8EBD-A54BD44940FF}" dt="2021-05-03T21:16:52.558" v="7"/>
          <ac:spMkLst>
            <pc:docMk/>
            <pc:sldMk cId="286996244" sldId="265"/>
            <ac:spMk id="11" creationId="{0AF57B88-1D4C-41FA-A761-EC1DD10C35CB}"/>
          </ac:spMkLst>
        </pc:spChg>
        <pc:spChg chg="add del">
          <ac:chgData name="Shashata Sawmya" userId="217a264a3e2c7721" providerId="LiveId" clId="{CAE9D1A2-F468-4892-8EBD-A54BD44940FF}" dt="2021-05-03T21:16:52.558" v="7"/>
          <ac:spMkLst>
            <pc:docMk/>
            <pc:sldMk cId="286996244" sldId="265"/>
            <ac:spMk id="13" creationId="{D2548F45-5164-4ABB-8212-7F293FDED8D4}"/>
          </ac:spMkLst>
        </pc:spChg>
        <pc:spChg chg="add del">
          <ac:chgData name="Shashata Sawmya" userId="217a264a3e2c7721" providerId="LiveId" clId="{CAE9D1A2-F468-4892-8EBD-A54BD44940FF}" dt="2021-05-03T21:16:52.558" v="7"/>
          <ac:spMkLst>
            <pc:docMk/>
            <pc:sldMk cId="286996244" sldId="265"/>
            <ac:spMk id="15" creationId="{5E81CCFB-7BEF-4186-86FB-D09450B4D0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pPr/>
              <a:t>Monday, September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September 13,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5E81CCFB-7BEF-4186-86FB-D09450B4D0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5"/>
            <a:ext cx="4808302" cy="4088667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2C007-F7DF-447E-A4C9-68D32D098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sz="4800" dirty="0"/>
              <a:t>Chomsky</a:t>
            </a:r>
            <a:br>
              <a:rPr lang="en-US" sz="4800" dirty="0"/>
            </a:br>
            <a:r>
              <a:rPr lang="en-US" sz="4800" dirty="0" smtClean="0"/>
              <a:t>Normal Form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Faculty: Nabila </a:t>
            </a:r>
            <a:r>
              <a:rPr lang="en-US" dirty="0" err="1" smtClean="0"/>
              <a:t>Sabrin</a:t>
            </a:r>
            <a:r>
              <a:rPr lang="en-US" dirty="0" smtClean="0"/>
              <a:t> </a:t>
            </a:r>
            <a:r>
              <a:rPr lang="en-US" dirty="0" err="1" smtClean="0"/>
              <a:t>Sworna</a:t>
            </a:r>
            <a:endParaRPr lang="en-US" dirty="0" smtClean="0"/>
          </a:p>
          <a:p>
            <a:r>
              <a:rPr lang="en-US" dirty="0" smtClean="0"/>
              <a:t>CSE Department, UIU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34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C5D6C-1BFD-4CF5-A427-CAAF574B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onion</a:t>
            </a:r>
          </a:p>
        </p:txBody>
      </p:sp>
      <p:pic>
        <p:nvPicPr>
          <p:cNvPr id="1026" name="Picture 2" descr="The Chomsky hierarchy">
            <a:extLst>
              <a:ext uri="{FF2B5EF4-FFF2-40B4-BE49-F238E27FC236}">
                <a16:creationId xmlns:a16="http://schemas.microsoft.com/office/drawing/2014/main" xmlns="" id="{45F4BFC0-A9FF-485A-BD77-D8DC0F34A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9071" y="2532183"/>
            <a:ext cx="4386247" cy="31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209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AA0AF-05A8-41A4-9E36-20DF1FCA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0"/>
            <a:ext cx="10241280" cy="950481"/>
          </a:xfrm>
        </p:spPr>
        <p:txBody>
          <a:bodyPr/>
          <a:lstStyle/>
          <a:p>
            <a:r>
              <a:rPr lang="en-US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545EC-42C3-4713-9ABD-0E252A5C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CC3CA4-0267-426C-9916-6EC31328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689"/>
            <a:ext cx="12192000" cy="51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518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F1680-D7DE-408D-8EAF-1A8005A0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DCCB4E-9713-4EDD-8D86-B03F10AD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03D391-5E4F-49EC-B5A4-F095A1AA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548"/>
            <a:ext cx="12192000" cy="55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30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07321-CF96-4E80-A609-E1DD75D9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CNF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788CD2-88A0-4BB2-BEC4-56B809C4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D7D8EE-3E80-487B-B1E0-21DDB43B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4" y="2112264"/>
            <a:ext cx="9490231" cy="39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73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18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Chomsky Normal Form</vt:lpstr>
      <vt:lpstr>Language onion</vt:lpstr>
      <vt:lpstr>Context-free grammar</vt:lpstr>
      <vt:lpstr>Slide 4</vt:lpstr>
      <vt:lpstr>CFG to CNF Practice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CHOmsky Normal form</dc:title>
  <dc:creator>Shashata Sawmya</dc:creator>
  <cp:lastModifiedBy>tarif</cp:lastModifiedBy>
  <cp:revision>9</cp:revision>
  <dcterms:created xsi:type="dcterms:W3CDTF">2021-04-17T03:09:25Z</dcterms:created>
  <dcterms:modified xsi:type="dcterms:W3CDTF">2021-09-13T06:01:33Z</dcterms:modified>
</cp:coreProperties>
</file>