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6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66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422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54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928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76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53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58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2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20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6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9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3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6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1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AFF6C7-FF8C-449D-AD1B-185EA031FA9D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0487-32B6-4820-A3B9-CBC612C34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630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i.ctsearch.entrust.com/ui/ctsearchui" TargetMode="External"/><Relationship Id="rId2" Type="http://schemas.openxmlformats.org/officeDocument/2006/relationships/hyperlink" Target="https://crt.s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chine_i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i.ctsearch.entrust.com/ui/ctsearchui" TargetMode="External"/><Relationship Id="rId2" Type="http://schemas.openxmlformats.org/officeDocument/2006/relationships/hyperlink" Target="https://crt.s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_i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Subdomain </a:t>
            </a:r>
            <a:r>
              <a:rPr lang="en-GB" b="1" dirty="0" smtClean="0"/>
              <a:t>Enumeration</a:t>
            </a:r>
          </a:p>
          <a:p>
            <a:pPr lvl="1"/>
            <a:r>
              <a:rPr lang="en-GB" dirty="0"/>
              <a:t>OSINT - SSL/TLS </a:t>
            </a:r>
            <a:r>
              <a:rPr lang="en-GB" dirty="0" smtClean="0"/>
              <a:t>Certificates</a:t>
            </a:r>
          </a:p>
          <a:p>
            <a:pPr marL="0" indent="0">
              <a:buNone/>
            </a:pPr>
            <a:r>
              <a:rPr lang="en-GB" sz="1800" dirty="0" smtClean="0"/>
              <a:t>			Use </a:t>
            </a:r>
            <a:r>
              <a:rPr lang="en-GB" sz="1800" dirty="0"/>
              <a:t>this site: </a:t>
            </a:r>
            <a:r>
              <a:rPr lang="en-GB" sz="1800" dirty="0">
                <a:hlinkClick r:id="rId2"/>
              </a:rPr>
              <a:t>https://crt.sh/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			</a:t>
            </a:r>
            <a:r>
              <a:rPr lang="en-GB" sz="1800" dirty="0" smtClean="0"/>
              <a:t>			</a:t>
            </a:r>
            <a:r>
              <a:rPr lang="en-GB" sz="1800" dirty="0" smtClean="0">
                <a:hlinkClick r:id="rId3"/>
              </a:rPr>
              <a:t>https</a:t>
            </a:r>
            <a:r>
              <a:rPr lang="en-GB" sz="1800" dirty="0">
                <a:hlinkClick r:id="rId3"/>
              </a:rPr>
              <a:t>://</a:t>
            </a:r>
            <a:r>
              <a:rPr lang="en-GB" sz="1800" dirty="0" smtClean="0">
                <a:hlinkClick r:id="rId3"/>
              </a:rPr>
              <a:t>ui.ctsearch.entrust.com/ui/ctsearchui</a:t>
            </a:r>
            <a:endParaRPr lang="en-GB" sz="1800" dirty="0" smtClean="0"/>
          </a:p>
          <a:p>
            <a:pPr lvl="1"/>
            <a:r>
              <a:rPr lang="en-GB" sz="1600" dirty="0" smtClean="0"/>
              <a:t>OSINT </a:t>
            </a:r>
            <a:r>
              <a:rPr lang="en-GB" sz="1600" dirty="0"/>
              <a:t>- Search </a:t>
            </a:r>
            <a:r>
              <a:rPr lang="en-GB" sz="1600" dirty="0" smtClean="0"/>
              <a:t>Engines</a:t>
            </a:r>
          </a:p>
          <a:p>
            <a:pPr lvl="1"/>
            <a:r>
              <a:rPr lang="en-GB" sz="1600" dirty="0"/>
              <a:t>DNS </a:t>
            </a:r>
            <a:r>
              <a:rPr lang="en-GB" sz="1600" dirty="0" err="1" smtClean="0"/>
              <a:t>Bruteforce</a:t>
            </a:r>
            <a:endParaRPr lang="en-GB" sz="1600" dirty="0" smtClean="0"/>
          </a:p>
          <a:p>
            <a:pPr lvl="1"/>
            <a:r>
              <a:rPr lang="en-GB" sz="1600" dirty="0"/>
              <a:t>OSINT - </a:t>
            </a:r>
            <a:r>
              <a:rPr lang="en-GB" sz="1600" dirty="0" smtClean="0"/>
              <a:t>Sublist3r</a:t>
            </a:r>
          </a:p>
          <a:p>
            <a:pPr lvl="1"/>
            <a:r>
              <a:rPr lang="en-GB" sz="1600" dirty="0"/>
              <a:t>Virtual </a:t>
            </a:r>
            <a:r>
              <a:rPr lang="en-GB" sz="1600" dirty="0" smtClean="0"/>
              <a:t>Hosts</a:t>
            </a:r>
          </a:p>
          <a:p>
            <a:pPr lvl="1"/>
            <a:endParaRPr lang="en-GB" sz="1600" dirty="0"/>
          </a:p>
          <a:p>
            <a:pPr marL="457200" lvl="1" indent="0">
              <a:buNone/>
            </a:pPr>
            <a:r>
              <a:rPr lang="en-GB" sz="1600" dirty="0" smtClean="0"/>
              <a:t>Tools:	</a:t>
            </a:r>
            <a:r>
              <a:rPr lang="en-GB" sz="1600" dirty="0" err="1"/>
              <a:t>dnsrecon</a:t>
            </a:r>
            <a:r>
              <a:rPr lang="en-GB" sz="1600" dirty="0"/>
              <a:t>:  </a:t>
            </a:r>
            <a:r>
              <a:rPr lang="en-GB" sz="1600" dirty="0" err="1"/>
              <a:t>dnsrecon</a:t>
            </a:r>
            <a:r>
              <a:rPr lang="en-GB" sz="1600" dirty="0"/>
              <a:t> -t </a:t>
            </a:r>
            <a:r>
              <a:rPr lang="en-GB" sz="1600" dirty="0" err="1"/>
              <a:t>brt</a:t>
            </a:r>
            <a:r>
              <a:rPr lang="en-GB" sz="1600" dirty="0"/>
              <a:t> -d </a:t>
            </a:r>
            <a:r>
              <a:rPr lang="en-GB" sz="1600" dirty="0" err="1" smtClean="0"/>
              <a:t>acmeitsupport.thm</a:t>
            </a: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/>
              <a:t>	</a:t>
            </a:r>
            <a:r>
              <a:rPr lang="en-GB" sz="1600" dirty="0" smtClean="0"/>
              <a:t>	</a:t>
            </a:r>
            <a:r>
              <a:rPr lang="en-GB" sz="1600" dirty="0"/>
              <a:t>./sublist3r.py -d </a:t>
            </a:r>
            <a:r>
              <a:rPr lang="en-GB" sz="1600" dirty="0" err="1" smtClean="0"/>
              <a:t>acmeitsupport.thm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600" dirty="0" smtClean="0"/>
              <a:t>		</a:t>
            </a:r>
            <a:r>
              <a:rPr lang="en-GB" sz="1800" dirty="0" err="1" smtClean="0"/>
              <a:t>ffuf</a:t>
            </a:r>
            <a:r>
              <a:rPr lang="en-GB" sz="1800" dirty="0" smtClean="0"/>
              <a:t> </a:t>
            </a:r>
            <a:r>
              <a:rPr lang="en-GB" sz="1800" dirty="0"/>
              <a:t>-w /</a:t>
            </a:r>
            <a:r>
              <a:rPr lang="en-GB" sz="1800" dirty="0" err="1"/>
              <a:t>usr</a:t>
            </a:r>
            <a:r>
              <a:rPr lang="en-GB" sz="1800" dirty="0"/>
              <a:t>/share/wordlists/</a:t>
            </a:r>
            <a:r>
              <a:rPr lang="en-GB" sz="1800" dirty="0" err="1"/>
              <a:t>SecLists</a:t>
            </a:r>
            <a:r>
              <a:rPr lang="en-GB" sz="1800" dirty="0"/>
              <a:t>/Discovery/DNS/namelist.txt -H "Host: </a:t>
            </a:r>
            <a:r>
              <a:rPr lang="en-GB" sz="1800" dirty="0" err="1"/>
              <a:t>FUZZ.acmeitsupport.thm</a:t>
            </a:r>
            <a:r>
              <a:rPr lang="en-GB" sz="1800" dirty="0"/>
              <a:t>" -u </a:t>
            </a:r>
            <a:r>
              <a:rPr lang="en-GB" sz="1800" dirty="0" smtClean="0"/>
              <a:t>				</a:t>
            </a:r>
            <a:r>
              <a:rPr lang="en-GB" sz="1800" dirty="0" smtClean="0">
                <a:hlinkClick r:id="rId4"/>
              </a:rPr>
              <a:t>http</a:t>
            </a:r>
            <a:r>
              <a:rPr lang="en-GB" sz="1800" dirty="0">
                <a:hlinkClick r:id="rId4"/>
              </a:rPr>
              <a:t>://MACHINE_IP</a:t>
            </a:r>
            <a:endParaRPr lang="en-GB" sz="1800" dirty="0"/>
          </a:p>
          <a:p>
            <a:pPr marL="0" indent="0">
              <a:buNone/>
            </a:pPr>
            <a:endParaRPr lang="en-GB" sz="1800" b="1" u="sng" dirty="0"/>
          </a:p>
          <a:p>
            <a:pPr marL="0" indent="0">
              <a:buNone/>
            </a:pPr>
            <a:r>
              <a:rPr lang="en-GB" sz="1800" dirty="0" smtClean="0"/>
              <a:t>			</a:t>
            </a:r>
            <a:r>
              <a:rPr lang="en-GB" sz="1800" dirty="0" err="1" smtClean="0"/>
              <a:t>ffuf</a:t>
            </a:r>
            <a:r>
              <a:rPr lang="en-GB" sz="1800" dirty="0" smtClean="0"/>
              <a:t> </a:t>
            </a:r>
            <a:r>
              <a:rPr lang="en-GB" sz="1800" dirty="0"/>
              <a:t>-w /</a:t>
            </a:r>
            <a:r>
              <a:rPr lang="en-GB" sz="1800" dirty="0" err="1"/>
              <a:t>usr</a:t>
            </a:r>
            <a:r>
              <a:rPr lang="en-GB" sz="1800" dirty="0"/>
              <a:t>/share/wordlists/</a:t>
            </a:r>
            <a:r>
              <a:rPr lang="en-GB" sz="1800" dirty="0" err="1"/>
              <a:t>SecLists</a:t>
            </a:r>
            <a:r>
              <a:rPr lang="en-GB" sz="1800" dirty="0"/>
              <a:t>/Discovery/DNS/namelist.txt -H "Host: </a:t>
            </a:r>
            <a:r>
              <a:rPr lang="en-GB" sz="1800" dirty="0" err="1"/>
              <a:t>FUZZ.acmeitsupport.thm</a:t>
            </a:r>
            <a:r>
              <a:rPr lang="en-GB" sz="1800" dirty="0"/>
              <a:t>" -u </a:t>
            </a:r>
            <a:r>
              <a:rPr lang="en-GB" sz="1800" dirty="0" smtClean="0"/>
              <a:t>				http</a:t>
            </a:r>
            <a:r>
              <a:rPr lang="en-GB" sz="1800" dirty="0"/>
              <a:t>://MACHINE_IP -</a:t>
            </a:r>
            <a:r>
              <a:rPr lang="en-GB" sz="1800" dirty="0" err="1"/>
              <a:t>fs</a:t>
            </a:r>
            <a:r>
              <a:rPr lang="en-GB" sz="1800" dirty="0"/>
              <a:t> {size}</a:t>
            </a:r>
            <a:endParaRPr lang="en-GB" sz="1800" b="1" u="sng" dirty="0"/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800" dirty="0"/>
              <a:t>	</a:t>
            </a:r>
          </a:p>
          <a:p>
            <a:pPr lvl="3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34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Subdomain enumeration is the process of </a:t>
            </a:r>
            <a:r>
              <a:rPr lang="en-GB" dirty="0">
                <a:solidFill>
                  <a:srgbClr val="FF0000"/>
                </a:solidFill>
              </a:rPr>
              <a:t>finding valid subdomains for a domain</a:t>
            </a:r>
            <a:r>
              <a:rPr lang="en-GB" dirty="0"/>
              <a:t>, but why do we do this? We do this to expand our attack surface to try and discover more potential points of </a:t>
            </a:r>
            <a:r>
              <a:rPr lang="en-GB" dirty="0" smtClean="0"/>
              <a:t>vulnerability.</a:t>
            </a:r>
            <a:r>
              <a:rPr lang="en-GB" dirty="0"/>
              <a:t> We will explore three different subdomain enumeration methods: </a:t>
            </a:r>
            <a:r>
              <a:rPr lang="en-GB" b="1" dirty="0"/>
              <a:t>Brute Force</a:t>
            </a:r>
            <a:r>
              <a:rPr lang="en-GB" dirty="0"/>
              <a:t>, </a:t>
            </a:r>
            <a:r>
              <a:rPr lang="en-GB" b="1" dirty="0"/>
              <a:t>OSINT</a:t>
            </a:r>
            <a:r>
              <a:rPr lang="en-GB" dirty="0"/>
              <a:t> </a:t>
            </a:r>
            <a:r>
              <a:rPr lang="en-GB" b="1" dirty="0"/>
              <a:t>(Open-Source Intelligence) and Virtual Host</a:t>
            </a:r>
            <a:r>
              <a:rPr lang="en-GB" b="1" dirty="0" smtClean="0"/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3200" b="1" u="sng" dirty="0" smtClean="0"/>
              <a:t>OSINT </a:t>
            </a:r>
            <a:r>
              <a:rPr lang="en-GB" sz="3200" b="1" u="sng" dirty="0"/>
              <a:t>- SSL/TLS </a:t>
            </a:r>
            <a:r>
              <a:rPr lang="en-GB" sz="3200" b="1" u="sng" dirty="0" smtClean="0"/>
              <a:t>Certificates:</a:t>
            </a:r>
          </a:p>
          <a:p>
            <a:pPr marL="0" indent="0">
              <a:buNone/>
            </a:pPr>
            <a:r>
              <a:rPr lang="en-GB" sz="1800" dirty="0"/>
              <a:t>When an </a:t>
            </a:r>
            <a:r>
              <a:rPr lang="en-GB" sz="1800" dirty="0">
                <a:solidFill>
                  <a:srgbClr val="FF0000"/>
                </a:solidFill>
              </a:rPr>
              <a:t>SSL/TLS </a:t>
            </a:r>
            <a:r>
              <a:rPr lang="en-GB" sz="1800" dirty="0"/>
              <a:t>(Secure Sockets Layer/Transport Layer Security) certificate is </a:t>
            </a:r>
            <a:r>
              <a:rPr lang="en-GB" sz="1800" dirty="0">
                <a:solidFill>
                  <a:srgbClr val="FF0000"/>
                </a:solidFill>
              </a:rPr>
              <a:t>created for a domain by a CA </a:t>
            </a:r>
            <a:r>
              <a:rPr lang="en-GB" sz="1800" dirty="0"/>
              <a:t>(Certificate Authority), </a:t>
            </a:r>
            <a:r>
              <a:rPr lang="en-GB" sz="1800" dirty="0">
                <a:solidFill>
                  <a:srgbClr val="FF0000"/>
                </a:solidFill>
              </a:rPr>
              <a:t>CA's take part in what's called "Certificate Transparency (CT) logs</a:t>
            </a:r>
            <a:r>
              <a:rPr lang="en-GB" sz="1800" dirty="0"/>
              <a:t>". These are publicly accessible logs of every SSL/TLS certificate created for a domain name. The purpose of Certificate Transparency logs is to stop malicious </a:t>
            </a:r>
            <a:r>
              <a:rPr lang="en-GB" sz="1800" dirty="0" smtClean="0"/>
              <a:t>and </a:t>
            </a:r>
            <a:r>
              <a:rPr lang="en-GB" sz="1800" dirty="0"/>
              <a:t>accidentally made certificates from being used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Use this </a:t>
            </a:r>
            <a:r>
              <a:rPr lang="en-GB" sz="1800" dirty="0"/>
              <a:t>site: </a:t>
            </a:r>
            <a:r>
              <a:rPr lang="en-GB" sz="1800" dirty="0">
                <a:hlinkClick r:id="rId2"/>
              </a:rPr>
              <a:t>https://crt.sh</a:t>
            </a:r>
            <a:r>
              <a:rPr lang="en-GB" sz="1800" dirty="0" smtClean="0">
                <a:hlinkClick r:id="rId2"/>
              </a:rPr>
              <a:t>/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			</a:t>
            </a:r>
            <a:r>
              <a:rPr lang="en-GB" sz="1800" dirty="0">
                <a:hlinkClick r:id="rId3"/>
              </a:rPr>
              <a:t>https://</a:t>
            </a:r>
            <a:r>
              <a:rPr lang="en-GB" sz="1800" dirty="0" smtClean="0">
                <a:hlinkClick r:id="rId3"/>
              </a:rPr>
              <a:t>ui.ctsearch.entrust.com/ui/ctsearchui</a:t>
            </a: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3200" b="1" u="sng" dirty="0"/>
              <a:t>OSINT - Search </a:t>
            </a:r>
            <a:r>
              <a:rPr lang="en-GB" sz="3200" b="1" u="sng" dirty="0" smtClean="0"/>
              <a:t>Engines:</a:t>
            </a:r>
          </a:p>
          <a:p>
            <a:pPr marL="0" indent="0">
              <a:buNone/>
            </a:pPr>
            <a:r>
              <a:rPr lang="en-GB" sz="1900" dirty="0"/>
              <a:t>Search engines contain trillions of links to more than a billion websites, which can be an excellent resource for finding new subdomains. Using advanced search methods on websites like Google, such as the site: filter, can narrow the search results. For example, "-</a:t>
            </a:r>
            <a:r>
              <a:rPr lang="en-GB" sz="1900" dirty="0" err="1"/>
              <a:t>site:www.domain.com</a:t>
            </a:r>
            <a:r>
              <a:rPr lang="en-GB" sz="1900" dirty="0"/>
              <a:t> </a:t>
            </a:r>
            <a:r>
              <a:rPr lang="en-GB" sz="1900" b="1" dirty="0">
                <a:solidFill>
                  <a:srgbClr val="FF0000"/>
                </a:solidFill>
              </a:rPr>
              <a:t>site:*.domain.com" </a:t>
            </a:r>
            <a:r>
              <a:rPr lang="en-GB" sz="1900" dirty="0"/>
              <a:t>would only contain results leading to the domain name domain.com but exclude any links to www.domain.com; therefore, it shows us only subdomain names belonging to domain.com.</a:t>
            </a:r>
            <a:endParaRPr lang="en-GB" sz="1900" b="1" u="sng" dirty="0" smtClean="0"/>
          </a:p>
          <a:p>
            <a:pPr marL="0" indent="0">
              <a:buNone/>
            </a:pPr>
            <a:r>
              <a:rPr lang="en-GB" b="1" dirty="0" smtClean="0"/>
              <a:t>   site</a:t>
            </a:r>
            <a:r>
              <a:rPr lang="en-GB" b="1" dirty="0"/>
              <a:t>:*.tryhackme.com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7738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u="sng" dirty="0"/>
              <a:t>DNS </a:t>
            </a:r>
            <a:r>
              <a:rPr lang="en-GB" sz="3200" b="1" u="sng" dirty="0" err="1" smtClean="0"/>
              <a:t>Bruteforce</a:t>
            </a:r>
            <a:r>
              <a:rPr lang="en-GB" sz="3200" b="1" u="sng" dirty="0" smtClean="0"/>
              <a:t>:</a:t>
            </a:r>
          </a:p>
          <a:p>
            <a:pPr marL="0" indent="0">
              <a:buNone/>
            </a:pPr>
            <a:r>
              <a:rPr lang="en-GB" sz="1800" dirty="0" err="1"/>
              <a:t>Bruteforce</a:t>
            </a:r>
            <a:r>
              <a:rPr lang="en-GB" sz="1800" dirty="0"/>
              <a:t> DNS (Domain Name System) enumeration is the method of trying tens, hundreds, thousands or even millions of different possible subdomains from a pre-defined list of commonly used subdomains. </a:t>
            </a:r>
            <a:r>
              <a:rPr lang="en-GB" sz="1800" dirty="0" smtClean="0"/>
              <a:t>In </a:t>
            </a:r>
            <a:r>
              <a:rPr lang="en-GB" sz="1800" dirty="0"/>
              <a:t>this instance, we are using a tool </a:t>
            </a:r>
            <a:r>
              <a:rPr lang="en-GB" sz="1800" b="1" dirty="0">
                <a:solidFill>
                  <a:srgbClr val="FF0000"/>
                </a:solidFill>
              </a:rPr>
              <a:t>called </a:t>
            </a:r>
            <a:r>
              <a:rPr lang="en-GB" sz="1800" b="1" dirty="0" err="1">
                <a:solidFill>
                  <a:srgbClr val="FF0000"/>
                </a:solidFill>
              </a:rPr>
              <a:t>dnsrecon</a:t>
            </a:r>
            <a:r>
              <a:rPr lang="en-GB" sz="1800" b="1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to perform </a:t>
            </a:r>
            <a:r>
              <a:rPr lang="en-GB" sz="1800" dirty="0" smtClean="0"/>
              <a:t>this task….</a:t>
            </a:r>
          </a:p>
          <a:p>
            <a:pPr marL="0" indent="0">
              <a:buNone/>
            </a:pPr>
            <a:r>
              <a:rPr lang="en-GB" sz="1800" dirty="0" err="1"/>
              <a:t>d</a:t>
            </a:r>
            <a:r>
              <a:rPr lang="en-GB" sz="1800" dirty="0" err="1" smtClean="0"/>
              <a:t>nsrecon</a:t>
            </a:r>
            <a:r>
              <a:rPr lang="en-GB" sz="1800" dirty="0" smtClean="0"/>
              <a:t>: </a:t>
            </a:r>
            <a:r>
              <a:rPr lang="en-GB" sz="1800" dirty="0"/>
              <a:t> </a:t>
            </a:r>
            <a:r>
              <a:rPr lang="en-GB" sz="1800" dirty="0" err="1"/>
              <a:t>dnsrecon</a:t>
            </a:r>
            <a:r>
              <a:rPr lang="en-GB" sz="1800" dirty="0"/>
              <a:t> -t </a:t>
            </a:r>
            <a:r>
              <a:rPr lang="en-GB" sz="1800" dirty="0" err="1"/>
              <a:t>brt</a:t>
            </a:r>
            <a:r>
              <a:rPr lang="en-GB" sz="1800" dirty="0"/>
              <a:t> -d </a:t>
            </a:r>
            <a:r>
              <a:rPr lang="en-GB" sz="1800" dirty="0" err="1" smtClean="0"/>
              <a:t>acmeitsupport.thm</a:t>
            </a: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400" b="1" u="sng" dirty="0"/>
              <a:t>OSINT - </a:t>
            </a:r>
            <a:r>
              <a:rPr lang="en-GB" sz="2400" b="1" u="sng" dirty="0" smtClean="0"/>
              <a:t>Sublist3r</a:t>
            </a:r>
          </a:p>
          <a:p>
            <a:pPr marL="0" indent="0">
              <a:buNone/>
            </a:pPr>
            <a:r>
              <a:rPr lang="en-GB" sz="2400" dirty="0"/>
              <a:t>./sublist3r.py -d </a:t>
            </a:r>
            <a:r>
              <a:rPr lang="en-GB" sz="2400" dirty="0" err="1" smtClean="0"/>
              <a:t>acmeitsupport.thm</a:t>
            </a:r>
            <a:endParaRPr lang="en-GB" sz="2400" dirty="0" smtClean="0"/>
          </a:p>
          <a:p>
            <a:pPr marL="0" indent="0">
              <a:buNone/>
            </a:pPr>
            <a:endParaRPr lang="en-GB" sz="2400" b="1" u="sng" dirty="0"/>
          </a:p>
          <a:p>
            <a:pPr marL="0" indent="0">
              <a:buNone/>
            </a:pPr>
            <a:r>
              <a:rPr lang="en-GB" sz="2400" b="1" u="sng" dirty="0"/>
              <a:t>Virtual </a:t>
            </a:r>
            <a:r>
              <a:rPr lang="en-GB" sz="2400" b="1" u="sng" dirty="0" smtClean="0"/>
              <a:t>Hosts:</a:t>
            </a:r>
          </a:p>
          <a:p>
            <a:pPr marL="0" indent="0">
              <a:buNone/>
            </a:pPr>
            <a:r>
              <a:rPr lang="en-GB" sz="1800" dirty="0" err="1"/>
              <a:t>ffuf</a:t>
            </a:r>
            <a:r>
              <a:rPr lang="en-GB" sz="1800" dirty="0"/>
              <a:t> -w /</a:t>
            </a:r>
            <a:r>
              <a:rPr lang="en-GB" sz="1800" dirty="0" err="1"/>
              <a:t>usr</a:t>
            </a:r>
            <a:r>
              <a:rPr lang="en-GB" sz="1800" dirty="0"/>
              <a:t>/share/wordlists/</a:t>
            </a:r>
            <a:r>
              <a:rPr lang="en-GB" sz="1800" dirty="0" err="1"/>
              <a:t>SecLists</a:t>
            </a:r>
            <a:r>
              <a:rPr lang="en-GB" sz="1800" dirty="0"/>
              <a:t>/Discovery/DNS/namelist.txt -H "Host: </a:t>
            </a:r>
            <a:r>
              <a:rPr lang="en-GB" sz="1800" dirty="0" err="1"/>
              <a:t>FUZZ.acmeitsupport.thm</a:t>
            </a:r>
            <a:r>
              <a:rPr lang="en-GB" sz="1800" dirty="0"/>
              <a:t>" -u </a:t>
            </a:r>
            <a:r>
              <a:rPr lang="en-GB" sz="1800" dirty="0">
                <a:hlinkClick r:id="rId2"/>
              </a:rPr>
              <a:t>http://</a:t>
            </a:r>
            <a:r>
              <a:rPr lang="en-GB" sz="1800" dirty="0" smtClean="0">
                <a:hlinkClick r:id="rId2"/>
              </a:rPr>
              <a:t>MACHINE_IP</a:t>
            </a:r>
            <a:endParaRPr lang="en-GB" sz="1800" dirty="0" smtClean="0"/>
          </a:p>
          <a:p>
            <a:pPr marL="0" indent="0">
              <a:buNone/>
            </a:pPr>
            <a:endParaRPr lang="en-GB" sz="1800" b="1" u="sng" dirty="0"/>
          </a:p>
          <a:p>
            <a:pPr marL="0" indent="0">
              <a:buNone/>
            </a:pPr>
            <a:r>
              <a:rPr lang="en-GB" sz="1800" dirty="0" err="1"/>
              <a:t>ffuf</a:t>
            </a:r>
            <a:r>
              <a:rPr lang="en-GB" sz="1800" dirty="0"/>
              <a:t> -w /</a:t>
            </a:r>
            <a:r>
              <a:rPr lang="en-GB" sz="1800" dirty="0" err="1"/>
              <a:t>usr</a:t>
            </a:r>
            <a:r>
              <a:rPr lang="en-GB" sz="1800" dirty="0"/>
              <a:t>/share/wordlists/</a:t>
            </a:r>
            <a:r>
              <a:rPr lang="en-GB" sz="1800" dirty="0" err="1"/>
              <a:t>SecLists</a:t>
            </a:r>
            <a:r>
              <a:rPr lang="en-GB" sz="1800" dirty="0"/>
              <a:t>/Discovery/DNS/namelist.txt -H "Host: </a:t>
            </a:r>
            <a:r>
              <a:rPr lang="en-GB" sz="1800" dirty="0" err="1"/>
              <a:t>FUZZ.acmeitsupport.thm</a:t>
            </a:r>
            <a:r>
              <a:rPr lang="en-GB" sz="1800" dirty="0"/>
              <a:t>" -u http://MACHINE_IP -</a:t>
            </a:r>
            <a:r>
              <a:rPr lang="en-GB" sz="1800" dirty="0" err="1"/>
              <a:t>fs</a:t>
            </a:r>
            <a:r>
              <a:rPr lang="en-GB" sz="1800" dirty="0"/>
              <a:t> {size}</a:t>
            </a:r>
            <a:endParaRPr lang="en-GB" sz="1800" b="1" u="sng" dirty="0"/>
          </a:p>
        </p:txBody>
      </p:sp>
    </p:spTree>
    <p:extLst>
      <p:ext uri="{BB962C8B-B14F-4D97-AF65-F5344CB8AC3E}">
        <p14:creationId xmlns:p14="http://schemas.microsoft.com/office/powerpoint/2010/main" val="39888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153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ROCKTIM</dc:creator>
  <cp:lastModifiedBy>ROCKTIM</cp:lastModifiedBy>
  <cp:revision>5</cp:revision>
  <dcterms:created xsi:type="dcterms:W3CDTF">2022-10-13T15:18:14Z</dcterms:created>
  <dcterms:modified xsi:type="dcterms:W3CDTF">2022-10-14T14:08:08Z</dcterms:modified>
</cp:coreProperties>
</file>