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2" r:id="rId2"/>
    <p:sldId id="283" r:id="rId3"/>
    <p:sldId id="291" r:id="rId4"/>
    <p:sldId id="294" r:id="rId5"/>
    <p:sldId id="297" r:id="rId6"/>
    <p:sldId id="298" r:id="rId7"/>
    <p:sldId id="284" r:id="rId8"/>
    <p:sldId id="299" r:id="rId9"/>
    <p:sldId id="300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2019/03/20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230819" y="3590234"/>
            <a:ext cx="6196614" cy="280634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r>
              <a:rPr lang="en-IN" sz="2000" b="1" dirty="0"/>
              <a:t>Prepared by:</a:t>
            </a:r>
          </a:p>
          <a:p>
            <a:endParaRPr lang="en-IN" sz="2000" b="1" dirty="0"/>
          </a:p>
          <a:p>
            <a:r>
              <a:rPr lang="en-IN" sz="2000" b="1" dirty="0"/>
              <a:t>Arun Kumar PS,  </a:t>
            </a:r>
          </a:p>
          <a:p>
            <a:r>
              <a:rPr lang="en-IN" sz="2000" b="1" dirty="0"/>
              <a:t>Iftikar Ali Ahmed,  </a:t>
            </a:r>
          </a:p>
          <a:p>
            <a:r>
              <a:rPr lang="en-IN" sz="2000" b="1" dirty="0"/>
              <a:t>Lakshya Deepika Pochimireddy,</a:t>
            </a:r>
          </a:p>
          <a:p>
            <a:r>
              <a:rPr lang="en-IN" sz="2000" b="1" dirty="0"/>
              <a:t>Linson Chandy,  </a:t>
            </a:r>
          </a:p>
          <a:p>
            <a:r>
              <a:rPr lang="en-IN" sz="2000" b="1" dirty="0"/>
              <a:t>Sharan George Varghese,  </a:t>
            </a:r>
          </a:p>
          <a:p>
            <a:r>
              <a:rPr lang="en-IN" sz="2000" b="1" dirty="0"/>
              <a:t>Sriram K S, </a:t>
            </a:r>
          </a:p>
          <a:p>
            <a:r>
              <a:rPr lang="en-IN" sz="2000" b="1" dirty="0"/>
              <a:t>Sudeshna Baruah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54" y="650800"/>
            <a:ext cx="6798250" cy="1674470"/>
          </a:xfrm>
        </p:spPr>
        <p:txBody>
          <a:bodyPr/>
          <a:lstStyle/>
          <a:p>
            <a:r>
              <a:rPr lang="en-IN" dirty="0"/>
              <a:t>An Exploratory Analysis into Retail Data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ZA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dirty="0">
                <a:latin typeface="Corbel" panose="020B0503020204020204" pitchFamily="34" charset="0"/>
              </a:rPr>
              <a:t>CONSULTANTS</a:t>
            </a:r>
            <a:endParaRPr lang="en-ZA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16" y="450000"/>
            <a:ext cx="5184913" cy="432000"/>
          </a:xfrm>
        </p:spPr>
        <p:txBody>
          <a:bodyPr/>
          <a:lstStyle/>
          <a:p>
            <a:pPr algn="l"/>
            <a:r>
              <a:rPr lang="en-IN" dirty="0"/>
              <a:t>What is Retail Data?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3076" y="1509266"/>
            <a:ext cx="7794594" cy="3479984"/>
          </a:xfrm>
        </p:spPr>
        <p:txBody>
          <a:bodyPr/>
          <a:lstStyle/>
          <a:p>
            <a:r>
              <a:rPr lang="en-US" sz="2000" dirty="0"/>
              <a:t>Retail is the process of selling consumer goods or services to customers through multiple channels of distribution to earn a profit. </a:t>
            </a:r>
          </a:p>
          <a:p>
            <a:r>
              <a:rPr lang="en-US" sz="2000" dirty="0"/>
              <a:t>Retailers satisfy demand identified through a supply chain. </a:t>
            </a:r>
          </a:p>
          <a:p>
            <a:r>
              <a:rPr lang="en-US" sz="2000" dirty="0"/>
              <a:t>The term "retailer" is typically applied where a service provider fills the small orders of a large number of individuals, who are end-users, rather than large orders of a small number of wholesale, corporate or government clientele. </a:t>
            </a:r>
          </a:p>
          <a:p>
            <a:r>
              <a:rPr lang="en-US" sz="2000" dirty="0"/>
              <a:t>The data or the information associated with the above process of selling consumer goods to customers via multiple channels is called ‘</a:t>
            </a:r>
            <a:r>
              <a:rPr lang="en-US" sz="2000" b="1" dirty="0"/>
              <a:t>Retail Data</a:t>
            </a:r>
            <a:r>
              <a:rPr lang="en-US" sz="2000" b="1" dirty="0">
                <a:solidFill>
                  <a:srgbClr val="FFFF00"/>
                </a:solidFill>
              </a:rPr>
              <a:t>’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13" y="210059"/>
            <a:ext cx="9131100" cy="911906"/>
          </a:xfrm>
        </p:spPr>
        <p:txBody>
          <a:bodyPr/>
          <a:lstStyle/>
          <a:p>
            <a:r>
              <a:rPr lang="en-IN" dirty="0"/>
              <a:t>Case Study &amp; formation of a problem statement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8586" y="1343906"/>
            <a:ext cx="7510509" cy="3933645"/>
          </a:xfrm>
        </p:spPr>
        <p:txBody>
          <a:bodyPr/>
          <a:lstStyle/>
          <a:p>
            <a:r>
              <a:rPr lang="en-IN" sz="2000" dirty="0"/>
              <a:t>In order to form an objective for this group-case study, the following problem statements have been formulated:</a:t>
            </a:r>
          </a:p>
          <a:p>
            <a:endParaRPr lang="en-IN" sz="2000" dirty="0"/>
          </a:p>
          <a:p>
            <a:r>
              <a:rPr lang="en-IN" sz="2000" dirty="0"/>
              <a:t>1. Identifying Prime Customers</a:t>
            </a:r>
          </a:p>
          <a:p>
            <a:r>
              <a:rPr lang="en-IN" sz="2000" dirty="0"/>
              <a:t>2. Is the number of orders equivalent to the revenue/amount earned?</a:t>
            </a:r>
          </a:p>
          <a:p>
            <a:endParaRPr lang="en-IN" sz="2000" dirty="0"/>
          </a:p>
          <a:p>
            <a:r>
              <a:rPr lang="en-IN" sz="2000" dirty="0"/>
              <a:t>The above have been formulated, keeping in mind that the Retail data owner  has planned to offer gift vouchers to its customers, based on certain points earned by its customers.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9198116" cy="944039"/>
          </a:xfrm>
        </p:spPr>
        <p:txBody>
          <a:bodyPr/>
          <a:lstStyle/>
          <a:p>
            <a:r>
              <a:rPr lang="en-IN" dirty="0"/>
              <a:t>Is the number of orders equivalent to the revenue earned?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AC0BEE-6ACB-4EFD-A885-6EA0970ACE0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860256"/>
            <a:ext cx="9198116" cy="3315425"/>
          </a:xfrm>
        </p:spPr>
        <p:txBody>
          <a:bodyPr/>
          <a:lstStyle/>
          <a:p>
            <a:r>
              <a:rPr lang="en-US" sz="2000" i="0" dirty="0"/>
              <a:t>There could be two possible scenarios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/>
              <a:t>If the number of orders increase then the sum of amount/revenue also increases.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/>
              <a:t>If the number of order increases then there might or might not be an increase in amount [No specific trend].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we analysis the data we could get a better understanding regarding the trend and the company can utilize it to increase the income.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C6DB7-6578-479C-A63F-EB18E0FCC54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mtClean="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141E6-E9D2-4B3E-A5BC-4DA051A17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F188-0B4B-4E72-99A6-A1D30B0C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341-8770-429E-8CA6-CCB8DA795B9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984E-0BB1-4BC8-8236-3B3F14DD3F8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126F8-BAA0-4DDB-AB95-C3E906311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7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the Prime Customers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310756"/>
            <a:ext cx="8490058" cy="2888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Prime customers imply those customers who could be offered gift vouchers based on their credit points earned(rank).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rank is decided based on the number of orders placed or on the amount paid to retailer for purchasing the items in those orders.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A Prime score is generated based on the rankings assigned on the basis of above factors, </a:t>
            </a:r>
            <a:r>
              <a:rPr lang="en-IN" sz="2000" dirty="0" smtClean="0"/>
              <a:t>i.e., </a:t>
            </a:r>
            <a:r>
              <a:rPr lang="en-IN" sz="2000" dirty="0"/>
              <a:t>number of orders &amp; amount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If the prime score of a group of customers has a range between, (say, 1 to 10) the group is eligible for gift voucher(s).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C396C2-D89D-41E5-A402-743EF87D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0"/>
            <a:ext cx="9379131" cy="67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0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887FE7-8142-4BB7-B41A-41EE7E943D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0AAB4-E869-4B6D-818F-1F3AC310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0"/>
            <a:ext cx="86391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4.potx" id="{A4B1627E-7CE8-451C-8A79-FF17A84C59F9}" vid="{A2DEFC27-6425-4842-A829-62107912A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Wingdings</vt:lpstr>
      <vt:lpstr>Office Theme</vt:lpstr>
      <vt:lpstr>An Exploratory Analysis into Retail Data</vt:lpstr>
      <vt:lpstr>What is Retail Data?</vt:lpstr>
      <vt:lpstr>Case Study &amp; formation of a problem statement</vt:lpstr>
      <vt:lpstr>Is the number of orders equivalent to the revenue earned?</vt:lpstr>
      <vt:lpstr>PowerPoint Presentation</vt:lpstr>
      <vt:lpstr>PowerPoint Presentation</vt:lpstr>
      <vt:lpstr>Identifying the Prime Customers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2019-03-20T13:28:51Z</dcterms:created>
  <dcterms:modified xsi:type="dcterms:W3CDTF">2019-03-21T08:41:37Z</dcterms:modified>
</cp:coreProperties>
</file>