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6" r:id="rId2"/>
    <p:sldId id="259" r:id="rId3"/>
    <p:sldId id="261" r:id="rId4"/>
    <p:sldId id="290" r:id="rId5"/>
    <p:sldId id="297" r:id="rId6"/>
    <p:sldId id="291" r:id="rId7"/>
    <p:sldId id="292" r:id="rId8"/>
    <p:sldId id="262" r:id="rId9"/>
    <p:sldId id="294" r:id="rId10"/>
    <p:sldId id="295" r:id="rId11"/>
    <p:sldId id="296" r:id="rId12"/>
    <p:sldId id="263" r:id="rId13"/>
    <p:sldId id="29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C18"/>
    <a:srgbClr val="E65925"/>
    <a:srgbClr val="DB5119"/>
    <a:srgbClr val="E57725"/>
    <a:srgbClr val="18614A"/>
    <a:srgbClr val="036843"/>
    <a:srgbClr val="000000"/>
    <a:srgbClr val="F48420"/>
    <a:srgbClr val="008B59"/>
    <a:srgbClr val="3D8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0" autoAdjust="0"/>
    <p:restoredTop sz="96271" autoAdjust="0"/>
  </p:normalViewPr>
  <p:slideViewPr>
    <p:cSldViewPr snapToGrid="0" snapToObjects="1">
      <p:cViewPr varScale="1">
        <p:scale>
          <a:sx n="72" d="100"/>
          <a:sy n="72" d="100"/>
        </p:scale>
        <p:origin x="53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3" d="100"/>
          <a:sy n="103" d="100"/>
        </p:scale>
        <p:origin x="32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dLbls>
            <c:delete val="1"/>
          </c:dLbls>
          <c:cat>
            <c:strRef>
              <c:f>Sheet1!$A$2:$A$3</c:f>
              <c:strCache>
                <c:ptCount val="2"/>
                <c:pt idx="0">
                  <c:v>Unstructured Data</c:v>
                </c:pt>
                <c:pt idx="1">
                  <c:v>Structured Data</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91C4-46BC-BA8F-21F48FD36AA3}"/>
            </c:ext>
          </c:extLst>
        </c:ser>
        <c:dLbls>
          <c:dLblPos val="inEnd"/>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3181D-F65D-47F1-8205-7EE638257AF5}"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C7E415D-F2AA-4B48-AECE-0CB4D93B7DC5}">
      <dgm:prSet phldrT="[Text]" custT="1"/>
      <dgm:spPr/>
      <dgm:t>
        <a:bodyPr/>
        <a:lstStyle/>
        <a:p>
          <a:r>
            <a:rPr lang="en-US" sz="2800" dirty="0"/>
            <a:t>Data </a:t>
          </a:r>
        </a:p>
        <a:p>
          <a:r>
            <a:rPr lang="en-US" sz="2800" dirty="0"/>
            <a:t>Science</a:t>
          </a:r>
        </a:p>
        <a:p>
          <a:r>
            <a:rPr lang="en-US" sz="2800" dirty="0"/>
            <a:t>Team</a:t>
          </a:r>
        </a:p>
      </dgm:t>
    </dgm:pt>
    <dgm:pt modelId="{E0D78B05-F1C5-4108-8E74-3F50796E37DE}" type="parTrans" cxnId="{AC60BC10-6066-43C9-80E0-95CF947CE6A3}">
      <dgm:prSet/>
      <dgm:spPr/>
      <dgm:t>
        <a:bodyPr/>
        <a:lstStyle/>
        <a:p>
          <a:endParaRPr lang="en-US"/>
        </a:p>
      </dgm:t>
    </dgm:pt>
    <dgm:pt modelId="{4A85F17A-3DB5-4E93-BD3D-8F0CD01949FC}" type="sibTrans" cxnId="{AC60BC10-6066-43C9-80E0-95CF947CE6A3}">
      <dgm:prSet/>
      <dgm:spPr/>
      <dgm:t>
        <a:bodyPr/>
        <a:lstStyle/>
        <a:p>
          <a:endParaRPr lang="en-US"/>
        </a:p>
      </dgm:t>
    </dgm:pt>
    <dgm:pt modelId="{42B0A3DA-6F40-4F5A-9E0E-AB246C6FB90C}">
      <dgm:prSet phldrT="[Text]"/>
      <dgm:spPr/>
      <dgm:t>
        <a:bodyPr/>
        <a:lstStyle/>
        <a:p>
          <a:r>
            <a:rPr lang="en-US" dirty="0"/>
            <a:t>Data Analyst</a:t>
          </a:r>
        </a:p>
      </dgm:t>
    </dgm:pt>
    <dgm:pt modelId="{7213DB69-B294-469F-8F68-A08B4E2DCD57}" type="parTrans" cxnId="{D85713D2-DADD-40AB-A04A-F0093A8B6DFC}">
      <dgm:prSet/>
      <dgm:spPr/>
      <dgm:t>
        <a:bodyPr/>
        <a:lstStyle/>
        <a:p>
          <a:endParaRPr lang="en-US"/>
        </a:p>
      </dgm:t>
    </dgm:pt>
    <dgm:pt modelId="{005B5DE5-E290-48A5-9CAF-8AAD3522A8CE}" type="sibTrans" cxnId="{D85713D2-DADD-40AB-A04A-F0093A8B6DFC}">
      <dgm:prSet/>
      <dgm:spPr/>
      <dgm:t>
        <a:bodyPr/>
        <a:lstStyle/>
        <a:p>
          <a:endParaRPr lang="en-US"/>
        </a:p>
      </dgm:t>
    </dgm:pt>
    <dgm:pt modelId="{ECB25D06-5C7B-4905-AB94-8B51F27D4674}">
      <dgm:prSet phldrT="[Text]"/>
      <dgm:spPr/>
      <dgm:t>
        <a:bodyPr/>
        <a:lstStyle/>
        <a:p>
          <a:r>
            <a:rPr lang="en-US" dirty="0"/>
            <a:t>Business Analyst</a:t>
          </a:r>
        </a:p>
      </dgm:t>
    </dgm:pt>
    <dgm:pt modelId="{5C2340C0-E4F6-46E7-95F5-70D364399950}" type="parTrans" cxnId="{3BF3CD58-DA8E-43D9-964C-589E6E7DEBB6}">
      <dgm:prSet/>
      <dgm:spPr/>
      <dgm:t>
        <a:bodyPr/>
        <a:lstStyle/>
        <a:p>
          <a:endParaRPr lang="en-US"/>
        </a:p>
      </dgm:t>
    </dgm:pt>
    <dgm:pt modelId="{32FF3360-C2F2-4933-A689-11FC276E94B7}" type="sibTrans" cxnId="{3BF3CD58-DA8E-43D9-964C-589E6E7DEBB6}">
      <dgm:prSet/>
      <dgm:spPr/>
      <dgm:t>
        <a:bodyPr/>
        <a:lstStyle/>
        <a:p>
          <a:endParaRPr lang="en-US"/>
        </a:p>
      </dgm:t>
    </dgm:pt>
    <dgm:pt modelId="{C13300D4-06F9-4300-8B5A-3F576B2CD009}">
      <dgm:prSet phldrT="[Text]"/>
      <dgm:spPr/>
      <dgm:t>
        <a:bodyPr/>
        <a:lstStyle/>
        <a:p>
          <a:r>
            <a:rPr lang="en-US" dirty="0"/>
            <a:t>Data Consultant</a:t>
          </a:r>
        </a:p>
      </dgm:t>
    </dgm:pt>
    <dgm:pt modelId="{A0E7EE0E-2FD9-47E2-90BF-83418DEC5F9E}" type="parTrans" cxnId="{07A84AA4-6B59-4E03-8F78-5ACF96823394}">
      <dgm:prSet/>
      <dgm:spPr/>
      <dgm:t>
        <a:bodyPr/>
        <a:lstStyle/>
        <a:p>
          <a:endParaRPr lang="en-US"/>
        </a:p>
      </dgm:t>
    </dgm:pt>
    <dgm:pt modelId="{2291AEE7-F388-4C58-8B95-7A77594A371D}" type="sibTrans" cxnId="{07A84AA4-6B59-4E03-8F78-5ACF96823394}">
      <dgm:prSet/>
      <dgm:spPr/>
      <dgm:t>
        <a:bodyPr/>
        <a:lstStyle/>
        <a:p>
          <a:endParaRPr lang="en-US"/>
        </a:p>
      </dgm:t>
    </dgm:pt>
    <dgm:pt modelId="{DF4F10F4-7263-46DA-87BA-F640DD059F9F}">
      <dgm:prSet phldrT="[Text]"/>
      <dgm:spPr/>
      <dgm:t>
        <a:bodyPr/>
        <a:lstStyle/>
        <a:p>
          <a:r>
            <a:rPr lang="en-US" dirty="0"/>
            <a:t>Data Scientist</a:t>
          </a:r>
        </a:p>
      </dgm:t>
    </dgm:pt>
    <dgm:pt modelId="{9FE9F60E-AC32-4962-8DA5-04299FDFE7ED}" type="parTrans" cxnId="{313B3143-00F9-4CD9-8EC0-649BDAAAC901}">
      <dgm:prSet/>
      <dgm:spPr/>
      <dgm:t>
        <a:bodyPr/>
        <a:lstStyle/>
        <a:p>
          <a:endParaRPr lang="en-US"/>
        </a:p>
      </dgm:t>
    </dgm:pt>
    <dgm:pt modelId="{4A716859-A4A7-481E-BAF9-854423B2829E}" type="sibTrans" cxnId="{313B3143-00F9-4CD9-8EC0-649BDAAAC901}">
      <dgm:prSet/>
      <dgm:spPr/>
      <dgm:t>
        <a:bodyPr/>
        <a:lstStyle/>
        <a:p>
          <a:endParaRPr lang="en-US"/>
        </a:p>
      </dgm:t>
    </dgm:pt>
    <dgm:pt modelId="{8780845B-7AF7-4D52-9B03-E1C235FE0830}">
      <dgm:prSet phldrT="[Text]"/>
      <dgm:spPr/>
      <dgm:t>
        <a:bodyPr/>
        <a:lstStyle/>
        <a:p>
          <a:r>
            <a:rPr lang="en-US" dirty="0"/>
            <a:t>Data Architect</a:t>
          </a:r>
        </a:p>
      </dgm:t>
    </dgm:pt>
    <dgm:pt modelId="{E222AACC-C7B7-44B4-9CFE-D5468FC9718F}" type="parTrans" cxnId="{1749F50C-023C-42CF-B436-F036BDB0178D}">
      <dgm:prSet/>
      <dgm:spPr/>
      <dgm:t>
        <a:bodyPr/>
        <a:lstStyle/>
        <a:p>
          <a:endParaRPr lang="en-US"/>
        </a:p>
      </dgm:t>
    </dgm:pt>
    <dgm:pt modelId="{99C499FF-D238-4842-83EA-B3F3117D8CD7}" type="sibTrans" cxnId="{1749F50C-023C-42CF-B436-F036BDB0178D}">
      <dgm:prSet/>
      <dgm:spPr/>
      <dgm:t>
        <a:bodyPr/>
        <a:lstStyle/>
        <a:p>
          <a:endParaRPr lang="en-US"/>
        </a:p>
      </dgm:t>
    </dgm:pt>
    <dgm:pt modelId="{CB6523CC-371B-448C-93C7-27767A6AADA7}">
      <dgm:prSet phldrT="[Text]"/>
      <dgm:spPr/>
      <dgm:t>
        <a:bodyPr/>
        <a:lstStyle/>
        <a:p>
          <a:r>
            <a:rPr lang="en-US" dirty="0"/>
            <a:t>Product Architect</a:t>
          </a:r>
        </a:p>
      </dgm:t>
    </dgm:pt>
    <dgm:pt modelId="{FDCF3F3E-EF22-4DD2-A76F-2BD96E8B8FFA}" type="parTrans" cxnId="{D692293A-3165-4283-B744-FE9819779C5D}">
      <dgm:prSet/>
      <dgm:spPr/>
      <dgm:t>
        <a:bodyPr/>
        <a:lstStyle/>
        <a:p>
          <a:endParaRPr lang="en-US"/>
        </a:p>
      </dgm:t>
    </dgm:pt>
    <dgm:pt modelId="{A5A10677-0D9C-45EC-9A93-CFBBD69692A8}" type="sibTrans" cxnId="{D692293A-3165-4283-B744-FE9819779C5D}">
      <dgm:prSet/>
      <dgm:spPr/>
      <dgm:t>
        <a:bodyPr/>
        <a:lstStyle/>
        <a:p>
          <a:endParaRPr lang="en-US"/>
        </a:p>
      </dgm:t>
    </dgm:pt>
    <dgm:pt modelId="{9BD75543-D120-4176-86CD-8680680B821E}">
      <dgm:prSet phldrT="[Text]"/>
      <dgm:spPr/>
      <dgm:t>
        <a:bodyPr/>
        <a:lstStyle/>
        <a:p>
          <a:r>
            <a:rPr lang="en-US" dirty="0"/>
            <a:t>Data Science Manager</a:t>
          </a:r>
        </a:p>
      </dgm:t>
    </dgm:pt>
    <dgm:pt modelId="{8E1F8D78-A3AE-4359-AB87-8DD3F4A9FC96}" type="parTrans" cxnId="{A7162E71-96CB-4C01-94A1-577D7F5033C6}">
      <dgm:prSet/>
      <dgm:spPr/>
      <dgm:t>
        <a:bodyPr/>
        <a:lstStyle/>
        <a:p>
          <a:endParaRPr lang="en-US"/>
        </a:p>
      </dgm:t>
    </dgm:pt>
    <dgm:pt modelId="{83FE188C-47AD-433E-89FE-CFF91DD7E6FB}" type="sibTrans" cxnId="{A7162E71-96CB-4C01-94A1-577D7F5033C6}">
      <dgm:prSet/>
      <dgm:spPr/>
      <dgm:t>
        <a:bodyPr/>
        <a:lstStyle/>
        <a:p>
          <a:endParaRPr lang="en-US"/>
        </a:p>
      </dgm:t>
    </dgm:pt>
    <dgm:pt modelId="{D7D9E707-04EF-47EE-ADF4-7173850EE561}" type="pres">
      <dgm:prSet presAssocID="{6723181D-F65D-47F1-8205-7EE638257AF5}" presName="composite" presStyleCnt="0">
        <dgm:presLayoutVars>
          <dgm:chMax val="1"/>
          <dgm:dir/>
          <dgm:resizeHandles val="exact"/>
        </dgm:presLayoutVars>
      </dgm:prSet>
      <dgm:spPr/>
    </dgm:pt>
    <dgm:pt modelId="{3CCFFA1B-3899-4005-BFB6-B15496BE5DAE}" type="pres">
      <dgm:prSet presAssocID="{6723181D-F65D-47F1-8205-7EE638257AF5}" presName="radial" presStyleCnt="0">
        <dgm:presLayoutVars>
          <dgm:animLvl val="ctr"/>
        </dgm:presLayoutVars>
      </dgm:prSet>
      <dgm:spPr/>
    </dgm:pt>
    <dgm:pt modelId="{92A7FCDA-5CC7-4DD6-98E4-0E54EC1F05D7}" type="pres">
      <dgm:prSet presAssocID="{3C7E415D-F2AA-4B48-AECE-0CB4D93B7DC5}" presName="centerShape" presStyleLbl="vennNode1" presStyleIdx="0" presStyleCnt="8"/>
      <dgm:spPr/>
    </dgm:pt>
    <dgm:pt modelId="{884D578F-6C80-4DD7-B815-0DADEC4CBF08}" type="pres">
      <dgm:prSet presAssocID="{42B0A3DA-6F40-4F5A-9E0E-AB246C6FB90C}" presName="node" presStyleLbl="vennNode1" presStyleIdx="1" presStyleCnt="8">
        <dgm:presLayoutVars>
          <dgm:bulletEnabled val="1"/>
        </dgm:presLayoutVars>
      </dgm:prSet>
      <dgm:spPr/>
    </dgm:pt>
    <dgm:pt modelId="{67E0BDC6-B04C-4423-90CF-F773C885AAE2}" type="pres">
      <dgm:prSet presAssocID="{ECB25D06-5C7B-4905-AB94-8B51F27D4674}" presName="node" presStyleLbl="vennNode1" presStyleIdx="2" presStyleCnt="8">
        <dgm:presLayoutVars>
          <dgm:bulletEnabled val="1"/>
        </dgm:presLayoutVars>
      </dgm:prSet>
      <dgm:spPr/>
    </dgm:pt>
    <dgm:pt modelId="{DA676BBE-09B1-424C-A261-3906E16C63C3}" type="pres">
      <dgm:prSet presAssocID="{C13300D4-06F9-4300-8B5A-3F576B2CD009}" presName="node" presStyleLbl="vennNode1" presStyleIdx="3" presStyleCnt="8">
        <dgm:presLayoutVars>
          <dgm:bulletEnabled val="1"/>
        </dgm:presLayoutVars>
      </dgm:prSet>
      <dgm:spPr/>
    </dgm:pt>
    <dgm:pt modelId="{6C33BBB6-CE34-4112-A78C-B73FD15F589E}" type="pres">
      <dgm:prSet presAssocID="{DF4F10F4-7263-46DA-87BA-F640DD059F9F}" presName="node" presStyleLbl="vennNode1" presStyleIdx="4" presStyleCnt="8">
        <dgm:presLayoutVars>
          <dgm:bulletEnabled val="1"/>
        </dgm:presLayoutVars>
      </dgm:prSet>
      <dgm:spPr/>
    </dgm:pt>
    <dgm:pt modelId="{CE0DAEEE-8B54-4F54-896B-FB364E6D0514}" type="pres">
      <dgm:prSet presAssocID="{8780845B-7AF7-4D52-9B03-E1C235FE0830}" presName="node" presStyleLbl="vennNode1" presStyleIdx="5" presStyleCnt="8">
        <dgm:presLayoutVars>
          <dgm:bulletEnabled val="1"/>
        </dgm:presLayoutVars>
      </dgm:prSet>
      <dgm:spPr/>
    </dgm:pt>
    <dgm:pt modelId="{F1DECC1C-DEDD-4620-A76E-BEF800A21460}" type="pres">
      <dgm:prSet presAssocID="{CB6523CC-371B-448C-93C7-27767A6AADA7}" presName="node" presStyleLbl="vennNode1" presStyleIdx="6" presStyleCnt="8">
        <dgm:presLayoutVars>
          <dgm:bulletEnabled val="1"/>
        </dgm:presLayoutVars>
      </dgm:prSet>
      <dgm:spPr/>
    </dgm:pt>
    <dgm:pt modelId="{A4E0D3A1-446D-49FC-B65C-C26E431D54A8}" type="pres">
      <dgm:prSet presAssocID="{9BD75543-D120-4176-86CD-8680680B821E}" presName="node" presStyleLbl="vennNode1" presStyleIdx="7" presStyleCnt="8">
        <dgm:presLayoutVars>
          <dgm:bulletEnabled val="1"/>
        </dgm:presLayoutVars>
      </dgm:prSet>
      <dgm:spPr/>
    </dgm:pt>
  </dgm:ptLst>
  <dgm:cxnLst>
    <dgm:cxn modelId="{1749F50C-023C-42CF-B436-F036BDB0178D}" srcId="{3C7E415D-F2AA-4B48-AECE-0CB4D93B7DC5}" destId="{8780845B-7AF7-4D52-9B03-E1C235FE0830}" srcOrd="4" destOrd="0" parTransId="{E222AACC-C7B7-44B4-9CFE-D5468FC9718F}" sibTransId="{99C499FF-D238-4842-83EA-B3F3117D8CD7}"/>
    <dgm:cxn modelId="{AC60BC10-6066-43C9-80E0-95CF947CE6A3}" srcId="{6723181D-F65D-47F1-8205-7EE638257AF5}" destId="{3C7E415D-F2AA-4B48-AECE-0CB4D93B7DC5}" srcOrd="0" destOrd="0" parTransId="{E0D78B05-F1C5-4108-8E74-3F50796E37DE}" sibTransId="{4A85F17A-3DB5-4E93-BD3D-8F0CD01949FC}"/>
    <dgm:cxn modelId="{152C3723-B765-4F6E-8DA1-68DDB60D686B}" type="presOf" srcId="{42B0A3DA-6F40-4F5A-9E0E-AB246C6FB90C}" destId="{884D578F-6C80-4DD7-B815-0DADEC4CBF08}" srcOrd="0" destOrd="0" presId="urn:microsoft.com/office/officeart/2005/8/layout/radial3"/>
    <dgm:cxn modelId="{D692293A-3165-4283-B744-FE9819779C5D}" srcId="{3C7E415D-F2AA-4B48-AECE-0CB4D93B7DC5}" destId="{CB6523CC-371B-448C-93C7-27767A6AADA7}" srcOrd="5" destOrd="0" parTransId="{FDCF3F3E-EF22-4DD2-A76F-2BD96E8B8FFA}" sibTransId="{A5A10677-0D9C-45EC-9A93-CFBBD69692A8}"/>
    <dgm:cxn modelId="{599AF95D-10B2-4CB9-819B-4A0E82DD6544}" type="presOf" srcId="{DF4F10F4-7263-46DA-87BA-F640DD059F9F}" destId="{6C33BBB6-CE34-4112-A78C-B73FD15F589E}" srcOrd="0" destOrd="0" presId="urn:microsoft.com/office/officeart/2005/8/layout/radial3"/>
    <dgm:cxn modelId="{313B3143-00F9-4CD9-8EC0-649BDAAAC901}" srcId="{3C7E415D-F2AA-4B48-AECE-0CB4D93B7DC5}" destId="{DF4F10F4-7263-46DA-87BA-F640DD059F9F}" srcOrd="3" destOrd="0" parTransId="{9FE9F60E-AC32-4962-8DA5-04299FDFE7ED}" sibTransId="{4A716859-A4A7-481E-BAF9-854423B2829E}"/>
    <dgm:cxn modelId="{25DDE944-F653-4F34-B984-337ED3613A05}" type="presOf" srcId="{CB6523CC-371B-448C-93C7-27767A6AADA7}" destId="{F1DECC1C-DEDD-4620-A76E-BEF800A21460}" srcOrd="0" destOrd="0" presId="urn:microsoft.com/office/officeart/2005/8/layout/radial3"/>
    <dgm:cxn modelId="{6C2C504C-F2F4-41D1-A2D4-B79B7566A2B8}" type="presOf" srcId="{8780845B-7AF7-4D52-9B03-E1C235FE0830}" destId="{CE0DAEEE-8B54-4F54-896B-FB364E6D0514}" srcOrd="0" destOrd="0" presId="urn:microsoft.com/office/officeart/2005/8/layout/radial3"/>
    <dgm:cxn modelId="{A7162E71-96CB-4C01-94A1-577D7F5033C6}" srcId="{3C7E415D-F2AA-4B48-AECE-0CB4D93B7DC5}" destId="{9BD75543-D120-4176-86CD-8680680B821E}" srcOrd="6" destOrd="0" parTransId="{8E1F8D78-A3AE-4359-AB87-8DD3F4A9FC96}" sibTransId="{83FE188C-47AD-433E-89FE-CFF91DD7E6FB}"/>
    <dgm:cxn modelId="{3BF3CD58-DA8E-43D9-964C-589E6E7DEBB6}" srcId="{3C7E415D-F2AA-4B48-AECE-0CB4D93B7DC5}" destId="{ECB25D06-5C7B-4905-AB94-8B51F27D4674}" srcOrd="1" destOrd="0" parTransId="{5C2340C0-E4F6-46E7-95F5-70D364399950}" sibTransId="{32FF3360-C2F2-4933-A689-11FC276E94B7}"/>
    <dgm:cxn modelId="{271C7D9D-5973-4AD7-A36C-070684610C5B}" type="presOf" srcId="{ECB25D06-5C7B-4905-AB94-8B51F27D4674}" destId="{67E0BDC6-B04C-4423-90CF-F773C885AAE2}" srcOrd="0" destOrd="0" presId="urn:microsoft.com/office/officeart/2005/8/layout/radial3"/>
    <dgm:cxn modelId="{07A84AA4-6B59-4E03-8F78-5ACF96823394}" srcId="{3C7E415D-F2AA-4B48-AECE-0CB4D93B7DC5}" destId="{C13300D4-06F9-4300-8B5A-3F576B2CD009}" srcOrd="2" destOrd="0" parTransId="{A0E7EE0E-2FD9-47E2-90BF-83418DEC5F9E}" sibTransId="{2291AEE7-F388-4C58-8B95-7A77594A371D}"/>
    <dgm:cxn modelId="{A93075A4-94B7-4E10-84DD-742F092BD107}" type="presOf" srcId="{C13300D4-06F9-4300-8B5A-3F576B2CD009}" destId="{DA676BBE-09B1-424C-A261-3906E16C63C3}" srcOrd="0" destOrd="0" presId="urn:microsoft.com/office/officeart/2005/8/layout/radial3"/>
    <dgm:cxn modelId="{E147A9A5-169D-4BDC-AFC9-8D4059F3FE43}" type="presOf" srcId="{3C7E415D-F2AA-4B48-AECE-0CB4D93B7DC5}" destId="{92A7FCDA-5CC7-4DD6-98E4-0E54EC1F05D7}" srcOrd="0" destOrd="0" presId="urn:microsoft.com/office/officeart/2005/8/layout/radial3"/>
    <dgm:cxn modelId="{D0D042A8-674B-4581-920F-68C6B9DF7AD3}" type="presOf" srcId="{6723181D-F65D-47F1-8205-7EE638257AF5}" destId="{D7D9E707-04EF-47EE-ADF4-7173850EE561}" srcOrd="0" destOrd="0" presId="urn:microsoft.com/office/officeart/2005/8/layout/radial3"/>
    <dgm:cxn modelId="{BFA434AA-A027-46A9-B4A3-E253A14A8598}" type="presOf" srcId="{9BD75543-D120-4176-86CD-8680680B821E}" destId="{A4E0D3A1-446D-49FC-B65C-C26E431D54A8}" srcOrd="0" destOrd="0" presId="urn:microsoft.com/office/officeart/2005/8/layout/radial3"/>
    <dgm:cxn modelId="{D85713D2-DADD-40AB-A04A-F0093A8B6DFC}" srcId="{3C7E415D-F2AA-4B48-AECE-0CB4D93B7DC5}" destId="{42B0A3DA-6F40-4F5A-9E0E-AB246C6FB90C}" srcOrd="0" destOrd="0" parTransId="{7213DB69-B294-469F-8F68-A08B4E2DCD57}" sibTransId="{005B5DE5-E290-48A5-9CAF-8AAD3522A8CE}"/>
    <dgm:cxn modelId="{CEEBA3F1-1BBE-4EE1-B615-BACC61315E9D}" type="presParOf" srcId="{D7D9E707-04EF-47EE-ADF4-7173850EE561}" destId="{3CCFFA1B-3899-4005-BFB6-B15496BE5DAE}" srcOrd="0" destOrd="0" presId="urn:microsoft.com/office/officeart/2005/8/layout/radial3"/>
    <dgm:cxn modelId="{25A03E6B-C4F6-4410-907F-2061F8ADF16F}" type="presParOf" srcId="{3CCFFA1B-3899-4005-BFB6-B15496BE5DAE}" destId="{92A7FCDA-5CC7-4DD6-98E4-0E54EC1F05D7}" srcOrd="0" destOrd="0" presId="urn:microsoft.com/office/officeart/2005/8/layout/radial3"/>
    <dgm:cxn modelId="{AFFE2C76-EC30-47DB-BF25-A20838216254}" type="presParOf" srcId="{3CCFFA1B-3899-4005-BFB6-B15496BE5DAE}" destId="{884D578F-6C80-4DD7-B815-0DADEC4CBF08}" srcOrd="1" destOrd="0" presId="urn:microsoft.com/office/officeart/2005/8/layout/radial3"/>
    <dgm:cxn modelId="{D81695A6-49E5-49D5-83F3-03F99FF77755}" type="presParOf" srcId="{3CCFFA1B-3899-4005-BFB6-B15496BE5DAE}" destId="{67E0BDC6-B04C-4423-90CF-F773C885AAE2}" srcOrd="2" destOrd="0" presId="urn:microsoft.com/office/officeart/2005/8/layout/radial3"/>
    <dgm:cxn modelId="{E0F55656-976A-4CB8-98AA-AEF91D385EE3}" type="presParOf" srcId="{3CCFFA1B-3899-4005-BFB6-B15496BE5DAE}" destId="{DA676BBE-09B1-424C-A261-3906E16C63C3}" srcOrd="3" destOrd="0" presId="urn:microsoft.com/office/officeart/2005/8/layout/radial3"/>
    <dgm:cxn modelId="{E1B40B10-CC83-476A-9DFA-03621C0CE43F}" type="presParOf" srcId="{3CCFFA1B-3899-4005-BFB6-B15496BE5DAE}" destId="{6C33BBB6-CE34-4112-A78C-B73FD15F589E}" srcOrd="4" destOrd="0" presId="urn:microsoft.com/office/officeart/2005/8/layout/radial3"/>
    <dgm:cxn modelId="{688AE171-B94A-4416-B478-7B048352AFB0}" type="presParOf" srcId="{3CCFFA1B-3899-4005-BFB6-B15496BE5DAE}" destId="{CE0DAEEE-8B54-4F54-896B-FB364E6D0514}" srcOrd="5" destOrd="0" presId="urn:microsoft.com/office/officeart/2005/8/layout/radial3"/>
    <dgm:cxn modelId="{01266014-6DBC-4095-80B5-B8D5E9557543}" type="presParOf" srcId="{3CCFFA1B-3899-4005-BFB6-B15496BE5DAE}" destId="{F1DECC1C-DEDD-4620-A76E-BEF800A21460}" srcOrd="6" destOrd="0" presId="urn:microsoft.com/office/officeart/2005/8/layout/radial3"/>
    <dgm:cxn modelId="{C1A7FFA0-79BF-4098-AEE4-EB6138E04C1C}" type="presParOf" srcId="{3CCFFA1B-3899-4005-BFB6-B15496BE5DAE}" destId="{A4E0D3A1-446D-49FC-B65C-C26E431D54A8}"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C76AD6-18B3-4837-A10B-12BD480A2183}" type="doc">
      <dgm:prSet loTypeId="urn:microsoft.com/office/officeart/2009/3/layout/HorizontalOrganizationChart" loCatId="hierarchy" qsTypeId="urn:microsoft.com/office/officeart/2005/8/quickstyle/simple4" qsCatId="simple" csTypeId="urn:microsoft.com/office/officeart/2005/8/colors/colorful5" csCatId="colorful" phldr="1"/>
      <dgm:spPr/>
      <dgm:t>
        <a:bodyPr/>
        <a:lstStyle/>
        <a:p>
          <a:endParaRPr lang="en-US"/>
        </a:p>
      </dgm:t>
    </dgm:pt>
    <dgm:pt modelId="{C4AF9416-A6A0-4EAE-AB52-6B8BF4273D5F}">
      <dgm:prSet phldrT="[Text]" custT="1"/>
      <dgm:spPr/>
      <dgm:t>
        <a:bodyPr/>
        <a:lstStyle/>
        <a:p>
          <a:r>
            <a:rPr lang="en-US" sz="1700" dirty="0">
              <a:latin typeface="Helvetica" panose="020B0604020202020204" pitchFamily="34" charset="0"/>
              <a:cs typeface="Helvetica" panose="020B0604020202020204" pitchFamily="34" charset="0"/>
            </a:rPr>
            <a:t>Data</a:t>
          </a:r>
        </a:p>
      </dgm:t>
    </dgm:pt>
    <dgm:pt modelId="{6EFA1A4E-A9FE-4A39-95A6-60A2E73FDA7F}" type="parTrans" cxnId="{5E294850-F6B8-43CA-9A7C-3FE74453A269}">
      <dgm:prSet/>
      <dgm:spPr/>
      <dgm:t>
        <a:bodyPr/>
        <a:lstStyle/>
        <a:p>
          <a:endParaRPr lang="en-US"/>
        </a:p>
      </dgm:t>
    </dgm:pt>
    <dgm:pt modelId="{C139B0C7-18EE-46BD-9595-5E8C49545B9A}" type="sibTrans" cxnId="{5E294850-F6B8-43CA-9A7C-3FE74453A269}">
      <dgm:prSet/>
      <dgm:spPr/>
      <dgm:t>
        <a:bodyPr/>
        <a:lstStyle/>
        <a:p>
          <a:endParaRPr lang="en-US"/>
        </a:p>
      </dgm:t>
    </dgm:pt>
    <dgm:pt modelId="{66C4AD9C-051E-4EDB-8AF8-8DFB129F789F}">
      <dgm:prSet phldrT="[Text]" custT="1"/>
      <dgm:spPr/>
      <dgm:t>
        <a:bodyPr/>
        <a:lstStyle/>
        <a:p>
          <a:r>
            <a:rPr lang="en-US" sz="1700" dirty="0">
              <a:latin typeface="Helvetica" panose="020B0604020202020204" pitchFamily="34" charset="0"/>
              <a:cs typeface="Helvetica" panose="020B0604020202020204" pitchFamily="34" charset="0"/>
            </a:rPr>
            <a:t>Qualitative</a:t>
          </a:r>
        </a:p>
      </dgm:t>
    </dgm:pt>
    <dgm:pt modelId="{F96B7E99-E24E-4576-A452-6158A61B50B7}" type="parTrans" cxnId="{F70B9011-DD0F-43AC-862E-42515342BE18}">
      <dgm:prSet/>
      <dgm:spPr/>
      <dgm:t>
        <a:bodyPr/>
        <a:lstStyle/>
        <a:p>
          <a:endParaRPr lang="en-US" sz="1700">
            <a:latin typeface="Helvetica" panose="020B0604020202020204" pitchFamily="34" charset="0"/>
            <a:cs typeface="Helvetica" panose="020B0604020202020204" pitchFamily="34" charset="0"/>
          </a:endParaRPr>
        </a:p>
      </dgm:t>
    </dgm:pt>
    <dgm:pt modelId="{7B31F985-8FFC-4468-9350-3C568264D62A}" type="sibTrans" cxnId="{F70B9011-DD0F-43AC-862E-42515342BE18}">
      <dgm:prSet/>
      <dgm:spPr/>
      <dgm:t>
        <a:bodyPr/>
        <a:lstStyle/>
        <a:p>
          <a:endParaRPr lang="en-US"/>
        </a:p>
      </dgm:t>
    </dgm:pt>
    <dgm:pt modelId="{F4CC38A2-D502-4FE3-B064-8CFC0466EFC5}">
      <dgm:prSet phldrT="[Text]" custT="1"/>
      <dgm:spPr/>
      <dgm:t>
        <a:bodyPr/>
        <a:lstStyle/>
        <a:p>
          <a:r>
            <a:rPr lang="en-US" sz="1700" dirty="0">
              <a:latin typeface="Helvetica" panose="020B0604020202020204" pitchFamily="34" charset="0"/>
              <a:cs typeface="Helvetica" panose="020B0604020202020204" pitchFamily="34" charset="0"/>
            </a:rPr>
            <a:t>Steven’s Typology</a:t>
          </a:r>
        </a:p>
      </dgm:t>
    </dgm:pt>
    <dgm:pt modelId="{81E0FFB2-F149-4F45-9705-7E167F09C304}" type="parTrans" cxnId="{F3B6D0E7-F50C-418C-9579-2AD7CE5C0BA9}">
      <dgm:prSet/>
      <dgm:spPr/>
      <dgm:t>
        <a:bodyPr/>
        <a:lstStyle/>
        <a:p>
          <a:endParaRPr lang="en-US" sz="1700">
            <a:latin typeface="Helvetica" panose="020B0604020202020204" pitchFamily="34" charset="0"/>
            <a:cs typeface="Helvetica" panose="020B0604020202020204" pitchFamily="34" charset="0"/>
          </a:endParaRPr>
        </a:p>
      </dgm:t>
    </dgm:pt>
    <dgm:pt modelId="{1A341944-547B-4F4D-BFF8-2985B4E21B81}" type="sibTrans" cxnId="{F3B6D0E7-F50C-418C-9579-2AD7CE5C0BA9}">
      <dgm:prSet/>
      <dgm:spPr/>
      <dgm:t>
        <a:bodyPr/>
        <a:lstStyle/>
        <a:p>
          <a:endParaRPr lang="en-US"/>
        </a:p>
      </dgm:t>
    </dgm:pt>
    <dgm:pt modelId="{F38808EF-0ACA-420A-8F17-D7089B11008F}">
      <dgm:prSet phldrT="[Text]" custT="1"/>
      <dgm:spPr/>
      <dgm:t>
        <a:bodyPr/>
        <a:lstStyle/>
        <a:p>
          <a:r>
            <a:rPr lang="en-US" sz="1700" dirty="0">
              <a:latin typeface="Helvetica" panose="020B0604020202020204" pitchFamily="34" charset="0"/>
              <a:cs typeface="Helvetica" panose="020B0604020202020204" pitchFamily="34" charset="0"/>
            </a:rPr>
            <a:t>Dates</a:t>
          </a:r>
        </a:p>
      </dgm:t>
    </dgm:pt>
    <dgm:pt modelId="{483A6959-AF6E-4849-A544-0EF7D7481F51}" type="parTrans" cxnId="{745E8BC2-97AE-4548-8000-37A76C65E53C}">
      <dgm:prSet/>
      <dgm:spPr/>
      <dgm:t>
        <a:bodyPr/>
        <a:lstStyle/>
        <a:p>
          <a:endParaRPr lang="en-US" sz="1700">
            <a:latin typeface="Helvetica" panose="020B0604020202020204" pitchFamily="34" charset="0"/>
            <a:cs typeface="Helvetica" panose="020B0604020202020204" pitchFamily="34" charset="0"/>
          </a:endParaRPr>
        </a:p>
      </dgm:t>
    </dgm:pt>
    <dgm:pt modelId="{CB715B56-F0FE-4283-8080-4A8D0BCA3AE9}" type="sibTrans" cxnId="{745E8BC2-97AE-4548-8000-37A76C65E53C}">
      <dgm:prSet/>
      <dgm:spPr/>
      <dgm:t>
        <a:bodyPr/>
        <a:lstStyle/>
        <a:p>
          <a:endParaRPr lang="en-US"/>
        </a:p>
      </dgm:t>
    </dgm:pt>
    <dgm:pt modelId="{FFC3BD47-4B65-4BB0-ADF4-D8833051B092}">
      <dgm:prSet phldrT="[Text]" custT="1"/>
      <dgm:spPr/>
      <dgm:t>
        <a:bodyPr/>
        <a:lstStyle/>
        <a:p>
          <a:r>
            <a:rPr lang="en-US" sz="1700" dirty="0">
              <a:latin typeface="Helvetica" panose="020B0604020202020204" pitchFamily="34" charset="0"/>
              <a:cs typeface="Helvetica" panose="020B0604020202020204" pitchFamily="34" charset="0"/>
            </a:rPr>
            <a:t>Quantitative</a:t>
          </a:r>
        </a:p>
      </dgm:t>
    </dgm:pt>
    <dgm:pt modelId="{0049567C-5BAA-4D42-A20D-8973573801C3}" type="parTrans" cxnId="{C5809175-D497-484D-A150-4D7FD118451B}">
      <dgm:prSet/>
      <dgm:spPr/>
      <dgm:t>
        <a:bodyPr/>
        <a:lstStyle/>
        <a:p>
          <a:endParaRPr lang="en-US" sz="1700">
            <a:latin typeface="Helvetica" panose="020B0604020202020204" pitchFamily="34" charset="0"/>
            <a:cs typeface="Helvetica" panose="020B0604020202020204" pitchFamily="34" charset="0"/>
          </a:endParaRPr>
        </a:p>
      </dgm:t>
    </dgm:pt>
    <dgm:pt modelId="{BD431BB4-46B3-42A3-96CD-C07B2F0FE50E}" type="sibTrans" cxnId="{C5809175-D497-484D-A150-4D7FD118451B}">
      <dgm:prSet/>
      <dgm:spPr/>
      <dgm:t>
        <a:bodyPr/>
        <a:lstStyle/>
        <a:p>
          <a:endParaRPr lang="en-US"/>
        </a:p>
      </dgm:t>
    </dgm:pt>
    <dgm:pt modelId="{A9BEB72F-D07C-4E08-98B8-2F86DFAA50B4}">
      <dgm:prSet phldrT="[Text]" custT="1"/>
      <dgm:spPr/>
      <dgm:t>
        <a:bodyPr/>
        <a:lstStyle/>
        <a:p>
          <a:r>
            <a:rPr lang="en-US" sz="1700" dirty="0">
              <a:latin typeface="Helvetica" panose="020B0604020202020204" pitchFamily="34" charset="0"/>
              <a:cs typeface="Helvetica" panose="020B0604020202020204" pitchFamily="34" charset="0"/>
            </a:rPr>
            <a:t>Continuous</a:t>
          </a:r>
        </a:p>
      </dgm:t>
    </dgm:pt>
    <dgm:pt modelId="{0544B7B5-3E8B-4302-90F5-F2BAAD2FE288}" type="parTrans" cxnId="{9EC3DE0B-1A40-4DA6-93F0-57815C46432E}">
      <dgm:prSet/>
      <dgm:spPr/>
      <dgm:t>
        <a:bodyPr/>
        <a:lstStyle/>
        <a:p>
          <a:endParaRPr lang="en-US" sz="1700">
            <a:latin typeface="Helvetica" panose="020B0604020202020204" pitchFamily="34" charset="0"/>
            <a:cs typeface="Helvetica" panose="020B0604020202020204" pitchFamily="34" charset="0"/>
          </a:endParaRPr>
        </a:p>
      </dgm:t>
    </dgm:pt>
    <dgm:pt modelId="{3C49B5F5-5A09-4805-B883-52106827CC36}" type="sibTrans" cxnId="{9EC3DE0B-1A40-4DA6-93F0-57815C46432E}">
      <dgm:prSet/>
      <dgm:spPr/>
      <dgm:t>
        <a:bodyPr/>
        <a:lstStyle/>
        <a:p>
          <a:endParaRPr lang="en-US"/>
        </a:p>
      </dgm:t>
    </dgm:pt>
    <dgm:pt modelId="{3D5EC20B-524A-490A-9F7D-8E55B90A6426}">
      <dgm:prSet phldrT="[Text]" custT="1"/>
      <dgm:spPr/>
      <dgm:t>
        <a:bodyPr/>
        <a:lstStyle/>
        <a:p>
          <a:r>
            <a:rPr lang="en-US" sz="1700" dirty="0">
              <a:latin typeface="Helvetica" panose="020B0604020202020204" pitchFamily="34" charset="0"/>
              <a:cs typeface="Helvetica" panose="020B0604020202020204" pitchFamily="34" charset="0"/>
            </a:rPr>
            <a:t>Location</a:t>
          </a:r>
        </a:p>
      </dgm:t>
    </dgm:pt>
    <dgm:pt modelId="{7114D36D-1C96-4A7A-B789-8699304D5F3F}" type="parTrans" cxnId="{30260528-5C0F-4044-B338-DD92231F36B4}">
      <dgm:prSet/>
      <dgm:spPr/>
      <dgm:t>
        <a:bodyPr/>
        <a:lstStyle/>
        <a:p>
          <a:endParaRPr lang="en-US" sz="1700">
            <a:latin typeface="Helvetica" panose="020B0604020202020204" pitchFamily="34" charset="0"/>
            <a:cs typeface="Helvetica" panose="020B0604020202020204" pitchFamily="34" charset="0"/>
          </a:endParaRPr>
        </a:p>
      </dgm:t>
    </dgm:pt>
    <dgm:pt modelId="{96C667DF-4A17-4DAE-A727-22B7A86B5297}" type="sibTrans" cxnId="{30260528-5C0F-4044-B338-DD92231F36B4}">
      <dgm:prSet/>
      <dgm:spPr/>
      <dgm:t>
        <a:bodyPr/>
        <a:lstStyle/>
        <a:p>
          <a:endParaRPr lang="en-US"/>
        </a:p>
      </dgm:t>
    </dgm:pt>
    <dgm:pt modelId="{6883C4F4-7F8D-42CF-8D14-53EB199ECA84}">
      <dgm:prSet phldrT="[Text]" custT="1"/>
      <dgm:spPr/>
      <dgm:t>
        <a:bodyPr/>
        <a:lstStyle/>
        <a:p>
          <a:r>
            <a:rPr lang="en-US" sz="1700" dirty="0">
              <a:latin typeface="Helvetica" panose="020B0604020202020204" pitchFamily="34" charset="0"/>
              <a:cs typeface="Helvetica" panose="020B0604020202020204" pitchFamily="34" charset="0"/>
            </a:rPr>
            <a:t>Text</a:t>
          </a:r>
        </a:p>
      </dgm:t>
    </dgm:pt>
    <dgm:pt modelId="{814587A2-BF03-4439-B533-5C6DFC2EC498}" type="parTrans" cxnId="{46844595-0FF1-4246-A543-3E8300A24498}">
      <dgm:prSet/>
      <dgm:spPr/>
      <dgm:t>
        <a:bodyPr/>
        <a:lstStyle/>
        <a:p>
          <a:endParaRPr lang="en-US" sz="1700">
            <a:latin typeface="Helvetica" panose="020B0604020202020204" pitchFamily="34" charset="0"/>
            <a:cs typeface="Helvetica" panose="020B0604020202020204" pitchFamily="34" charset="0"/>
          </a:endParaRPr>
        </a:p>
      </dgm:t>
    </dgm:pt>
    <dgm:pt modelId="{7CF7BA09-B1A9-4D98-AC33-332A4DE6AB3B}" type="sibTrans" cxnId="{46844595-0FF1-4246-A543-3E8300A24498}">
      <dgm:prSet/>
      <dgm:spPr/>
      <dgm:t>
        <a:bodyPr/>
        <a:lstStyle/>
        <a:p>
          <a:endParaRPr lang="en-US"/>
        </a:p>
      </dgm:t>
    </dgm:pt>
    <dgm:pt modelId="{74A8C1CD-4ACD-4EF7-954B-1D37CD6D38DA}">
      <dgm:prSet phldrT="[Text]" custT="1"/>
      <dgm:spPr/>
      <dgm:t>
        <a:bodyPr/>
        <a:lstStyle/>
        <a:p>
          <a:r>
            <a:rPr lang="en-US" sz="1700" dirty="0">
              <a:latin typeface="Helvetica" panose="020B0604020202020204" pitchFamily="34" charset="0"/>
              <a:cs typeface="Helvetica" panose="020B0604020202020204" pitchFamily="34" charset="0"/>
            </a:rPr>
            <a:t>Nominal</a:t>
          </a:r>
        </a:p>
      </dgm:t>
    </dgm:pt>
    <dgm:pt modelId="{AADDA838-735D-49E9-8063-4F2F89FDA732}" type="parTrans" cxnId="{68B339A7-09FC-4908-8C29-7ABA9882CE34}">
      <dgm:prSet/>
      <dgm:spPr/>
      <dgm:t>
        <a:bodyPr/>
        <a:lstStyle/>
        <a:p>
          <a:endParaRPr lang="en-US" sz="1700">
            <a:latin typeface="Helvetica" panose="020B0604020202020204" pitchFamily="34" charset="0"/>
            <a:cs typeface="Helvetica" panose="020B0604020202020204" pitchFamily="34" charset="0"/>
          </a:endParaRPr>
        </a:p>
      </dgm:t>
    </dgm:pt>
    <dgm:pt modelId="{73556E0E-3E7B-46B2-A4AD-045ED77A9076}" type="sibTrans" cxnId="{68B339A7-09FC-4908-8C29-7ABA9882CE34}">
      <dgm:prSet/>
      <dgm:spPr/>
      <dgm:t>
        <a:bodyPr/>
        <a:lstStyle/>
        <a:p>
          <a:endParaRPr lang="en-US"/>
        </a:p>
      </dgm:t>
    </dgm:pt>
    <dgm:pt modelId="{87280246-440E-4D3D-A4FE-7FDD3B7DBD5A}">
      <dgm:prSet phldrT="[Text]" custT="1"/>
      <dgm:spPr/>
      <dgm:t>
        <a:bodyPr/>
        <a:lstStyle/>
        <a:p>
          <a:r>
            <a:rPr lang="en-US" sz="1700" dirty="0">
              <a:latin typeface="Helvetica" panose="020B0604020202020204" pitchFamily="34" charset="0"/>
              <a:cs typeface="Helvetica" panose="020B0604020202020204" pitchFamily="34" charset="0"/>
            </a:rPr>
            <a:t>Ordinal</a:t>
          </a:r>
        </a:p>
      </dgm:t>
    </dgm:pt>
    <dgm:pt modelId="{648E24EE-14ED-43C3-9BA4-5ECAC88CA95C}" type="parTrans" cxnId="{A6B87389-35FE-4657-95C9-ACD69ADD64D9}">
      <dgm:prSet/>
      <dgm:spPr/>
      <dgm:t>
        <a:bodyPr/>
        <a:lstStyle/>
        <a:p>
          <a:endParaRPr lang="en-US" sz="1700">
            <a:latin typeface="Helvetica" panose="020B0604020202020204" pitchFamily="34" charset="0"/>
            <a:cs typeface="Helvetica" panose="020B0604020202020204" pitchFamily="34" charset="0"/>
          </a:endParaRPr>
        </a:p>
      </dgm:t>
    </dgm:pt>
    <dgm:pt modelId="{AAE67351-898E-4799-8294-5616D4891365}" type="sibTrans" cxnId="{A6B87389-35FE-4657-95C9-ACD69ADD64D9}">
      <dgm:prSet/>
      <dgm:spPr/>
      <dgm:t>
        <a:bodyPr/>
        <a:lstStyle/>
        <a:p>
          <a:endParaRPr lang="en-US"/>
        </a:p>
      </dgm:t>
    </dgm:pt>
    <dgm:pt modelId="{DCEFA8D0-BCD0-4C1D-9EC7-43AD381FB2FF}">
      <dgm:prSet phldrT="[Text]" custT="1"/>
      <dgm:spPr/>
      <dgm:t>
        <a:bodyPr/>
        <a:lstStyle/>
        <a:p>
          <a:r>
            <a:rPr lang="en-US" sz="1700" dirty="0">
              <a:latin typeface="Helvetica" panose="020B0604020202020204" pitchFamily="34" charset="0"/>
              <a:cs typeface="Helvetica" panose="020B0604020202020204" pitchFamily="34" charset="0"/>
            </a:rPr>
            <a:t>Interval</a:t>
          </a:r>
        </a:p>
      </dgm:t>
    </dgm:pt>
    <dgm:pt modelId="{8EE54BEC-D5E2-4568-821C-7DC3B06AE7CC}" type="parTrans" cxnId="{F13C9725-8EEC-4CF0-BBE6-D5264246A6BC}">
      <dgm:prSet/>
      <dgm:spPr/>
      <dgm:t>
        <a:bodyPr/>
        <a:lstStyle/>
        <a:p>
          <a:endParaRPr lang="en-US" sz="1700">
            <a:latin typeface="Helvetica" panose="020B0604020202020204" pitchFamily="34" charset="0"/>
            <a:cs typeface="Helvetica" panose="020B0604020202020204" pitchFamily="34" charset="0"/>
          </a:endParaRPr>
        </a:p>
      </dgm:t>
    </dgm:pt>
    <dgm:pt modelId="{E710E290-48AA-4553-B2BB-FDA9C87915C6}" type="sibTrans" cxnId="{F13C9725-8EEC-4CF0-BBE6-D5264246A6BC}">
      <dgm:prSet/>
      <dgm:spPr/>
      <dgm:t>
        <a:bodyPr/>
        <a:lstStyle/>
        <a:p>
          <a:endParaRPr lang="en-US"/>
        </a:p>
      </dgm:t>
    </dgm:pt>
    <dgm:pt modelId="{D992A10C-40D9-4C15-9964-5CEB950A73D1}">
      <dgm:prSet phldrT="[Text]" custT="1"/>
      <dgm:spPr/>
      <dgm:t>
        <a:bodyPr/>
        <a:lstStyle/>
        <a:p>
          <a:r>
            <a:rPr lang="en-US" sz="1700" dirty="0">
              <a:latin typeface="Helvetica" panose="020B0604020202020204" pitchFamily="34" charset="0"/>
              <a:cs typeface="Helvetica" panose="020B0604020202020204" pitchFamily="34" charset="0"/>
            </a:rPr>
            <a:t>Ratio</a:t>
          </a:r>
        </a:p>
      </dgm:t>
    </dgm:pt>
    <dgm:pt modelId="{937074F2-D804-436D-A677-84249861A143}" type="parTrans" cxnId="{29189A3F-5947-463D-A533-605BACDBC394}">
      <dgm:prSet/>
      <dgm:spPr/>
      <dgm:t>
        <a:bodyPr/>
        <a:lstStyle/>
        <a:p>
          <a:endParaRPr lang="en-US" sz="1700">
            <a:latin typeface="Helvetica" panose="020B0604020202020204" pitchFamily="34" charset="0"/>
            <a:cs typeface="Helvetica" panose="020B0604020202020204" pitchFamily="34" charset="0"/>
          </a:endParaRPr>
        </a:p>
      </dgm:t>
    </dgm:pt>
    <dgm:pt modelId="{52011DB5-E312-45D7-9F20-BF9B3C98587D}" type="sibTrans" cxnId="{29189A3F-5947-463D-A533-605BACDBC394}">
      <dgm:prSet/>
      <dgm:spPr/>
      <dgm:t>
        <a:bodyPr/>
        <a:lstStyle/>
        <a:p>
          <a:endParaRPr lang="en-US"/>
        </a:p>
      </dgm:t>
    </dgm:pt>
    <dgm:pt modelId="{23427D60-E128-4380-8281-3EAF76712DD7}">
      <dgm:prSet phldrT="[Text]" custT="1"/>
      <dgm:spPr/>
      <dgm:t>
        <a:bodyPr/>
        <a:lstStyle/>
        <a:p>
          <a:r>
            <a:rPr lang="en-US" sz="1700" dirty="0">
              <a:latin typeface="Helvetica" panose="020B0604020202020204" pitchFamily="34" charset="0"/>
              <a:cs typeface="Helvetica" panose="020B0604020202020204" pitchFamily="34" charset="0"/>
            </a:rPr>
            <a:t>Discrete</a:t>
          </a:r>
        </a:p>
      </dgm:t>
    </dgm:pt>
    <dgm:pt modelId="{B5F7432C-2E21-4CBB-9AFE-A57460BC9C45}" type="parTrans" cxnId="{65425F71-F9B0-4B35-A6A2-05D2D9FA8146}">
      <dgm:prSet/>
      <dgm:spPr/>
      <dgm:t>
        <a:bodyPr/>
        <a:lstStyle/>
        <a:p>
          <a:endParaRPr lang="en-US" sz="1700">
            <a:latin typeface="Helvetica" panose="020B0604020202020204" pitchFamily="34" charset="0"/>
            <a:cs typeface="Helvetica" panose="020B0604020202020204" pitchFamily="34" charset="0"/>
          </a:endParaRPr>
        </a:p>
      </dgm:t>
    </dgm:pt>
    <dgm:pt modelId="{63319144-0CD6-465F-884E-CE4EA569996B}" type="sibTrans" cxnId="{65425F71-F9B0-4B35-A6A2-05D2D9FA8146}">
      <dgm:prSet/>
      <dgm:spPr/>
      <dgm:t>
        <a:bodyPr/>
        <a:lstStyle/>
        <a:p>
          <a:endParaRPr lang="en-US"/>
        </a:p>
      </dgm:t>
    </dgm:pt>
    <dgm:pt modelId="{3F1A40B2-7FDB-4F1F-96D5-E5C7DEE0A478}" type="pres">
      <dgm:prSet presAssocID="{F6C76AD6-18B3-4837-A10B-12BD480A2183}" presName="hierChild1" presStyleCnt="0">
        <dgm:presLayoutVars>
          <dgm:orgChart val="1"/>
          <dgm:chPref val="1"/>
          <dgm:dir/>
          <dgm:animOne val="branch"/>
          <dgm:animLvl val="lvl"/>
          <dgm:resizeHandles/>
        </dgm:presLayoutVars>
      </dgm:prSet>
      <dgm:spPr/>
    </dgm:pt>
    <dgm:pt modelId="{1819F8BA-68F1-4B82-8D23-F1B56DAD8E26}" type="pres">
      <dgm:prSet presAssocID="{C4AF9416-A6A0-4EAE-AB52-6B8BF4273D5F}" presName="hierRoot1" presStyleCnt="0">
        <dgm:presLayoutVars>
          <dgm:hierBranch val="init"/>
        </dgm:presLayoutVars>
      </dgm:prSet>
      <dgm:spPr/>
    </dgm:pt>
    <dgm:pt modelId="{46FCC79C-D8ED-4A42-9887-D361944F6F47}" type="pres">
      <dgm:prSet presAssocID="{C4AF9416-A6A0-4EAE-AB52-6B8BF4273D5F}" presName="rootComposite1" presStyleCnt="0"/>
      <dgm:spPr/>
    </dgm:pt>
    <dgm:pt modelId="{66A31A93-A007-44FD-8CA1-6F7D66A5AB4F}" type="pres">
      <dgm:prSet presAssocID="{C4AF9416-A6A0-4EAE-AB52-6B8BF4273D5F}" presName="rootText1" presStyleLbl="node0" presStyleIdx="0" presStyleCnt="1">
        <dgm:presLayoutVars>
          <dgm:chPref val="3"/>
        </dgm:presLayoutVars>
      </dgm:prSet>
      <dgm:spPr/>
    </dgm:pt>
    <dgm:pt modelId="{FE8327E8-7350-4582-A162-EAED7DF6F89F}" type="pres">
      <dgm:prSet presAssocID="{C4AF9416-A6A0-4EAE-AB52-6B8BF4273D5F}" presName="rootConnector1" presStyleLbl="node1" presStyleIdx="0" presStyleCnt="0"/>
      <dgm:spPr/>
    </dgm:pt>
    <dgm:pt modelId="{6F44E7B8-9CAF-460E-8092-4B5DE39793FD}" type="pres">
      <dgm:prSet presAssocID="{C4AF9416-A6A0-4EAE-AB52-6B8BF4273D5F}" presName="hierChild2" presStyleCnt="0"/>
      <dgm:spPr/>
    </dgm:pt>
    <dgm:pt modelId="{050DDDE0-DC5F-4A12-A5FD-6A13FB0AB40D}" type="pres">
      <dgm:prSet presAssocID="{F96B7E99-E24E-4576-A452-6158A61B50B7}" presName="Name64" presStyleLbl="parChTrans1D2" presStyleIdx="0" presStyleCnt="2"/>
      <dgm:spPr/>
    </dgm:pt>
    <dgm:pt modelId="{1D08989D-8899-46E4-821C-35D86B513247}" type="pres">
      <dgm:prSet presAssocID="{66C4AD9C-051E-4EDB-8AF8-8DFB129F789F}" presName="hierRoot2" presStyleCnt="0">
        <dgm:presLayoutVars>
          <dgm:hierBranch val="init"/>
        </dgm:presLayoutVars>
      </dgm:prSet>
      <dgm:spPr/>
    </dgm:pt>
    <dgm:pt modelId="{F8750095-21C8-45D4-837F-48115BFC6DCC}" type="pres">
      <dgm:prSet presAssocID="{66C4AD9C-051E-4EDB-8AF8-8DFB129F789F}" presName="rootComposite" presStyleCnt="0"/>
      <dgm:spPr/>
    </dgm:pt>
    <dgm:pt modelId="{726DD794-08CB-475F-A1EE-4EE2A244A0B0}" type="pres">
      <dgm:prSet presAssocID="{66C4AD9C-051E-4EDB-8AF8-8DFB129F789F}" presName="rootText" presStyleLbl="node2" presStyleIdx="0" presStyleCnt="2">
        <dgm:presLayoutVars>
          <dgm:chPref val="3"/>
        </dgm:presLayoutVars>
      </dgm:prSet>
      <dgm:spPr/>
    </dgm:pt>
    <dgm:pt modelId="{E4DD5955-8215-4D23-A80F-374000BD173A}" type="pres">
      <dgm:prSet presAssocID="{66C4AD9C-051E-4EDB-8AF8-8DFB129F789F}" presName="rootConnector" presStyleLbl="node2" presStyleIdx="0" presStyleCnt="2"/>
      <dgm:spPr/>
    </dgm:pt>
    <dgm:pt modelId="{A01BE065-DE35-496A-A019-1A27FAC368E7}" type="pres">
      <dgm:prSet presAssocID="{66C4AD9C-051E-4EDB-8AF8-8DFB129F789F}" presName="hierChild4" presStyleCnt="0"/>
      <dgm:spPr/>
    </dgm:pt>
    <dgm:pt modelId="{8088E00B-044B-4642-92CD-72EBEFEA1EB2}" type="pres">
      <dgm:prSet presAssocID="{81E0FFB2-F149-4F45-9705-7E167F09C304}" presName="Name64" presStyleLbl="parChTrans1D3" presStyleIdx="0" presStyleCnt="6"/>
      <dgm:spPr/>
    </dgm:pt>
    <dgm:pt modelId="{6B5C372B-8E87-4A4D-82FA-02D0D725AD43}" type="pres">
      <dgm:prSet presAssocID="{F4CC38A2-D502-4FE3-B064-8CFC0466EFC5}" presName="hierRoot2" presStyleCnt="0">
        <dgm:presLayoutVars>
          <dgm:hierBranch val="init"/>
        </dgm:presLayoutVars>
      </dgm:prSet>
      <dgm:spPr/>
    </dgm:pt>
    <dgm:pt modelId="{2C79531F-1CB6-4991-B568-142E821D94B7}" type="pres">
      <dgm:prSet presAssocID="{F4CC38A2-D502-4FE3-B064-8CFC0466EFC5}" presName="rootComposite" presStyleCnt="0"/>
      <dgm:spPr/>
    </dgm:pt>
    <dgm:pt modelId="{C47368E9-33EB-43B0-8CF1-4BFB02F35B73}" type="pres">
      <dgm:prSet presAssocID="{F4CC38A2-D502-4FE3-B064-8CFC0466EFC5}" presName="rootText" presStyleLbl="node3" presStyleIdx="0" presStyleCnt="6">
        <dgm:presLayoutVars>
          <dgm:chPref val="3"/>
        </dgm:presLayoutVars>
      </dgm:prSet>
      <dgm:spPr/>
    </dgm:pt>
    <dgm:pt modelId="{577D3BCF-5149-41F5-87BC-F6A64972A714}" type="pres">
      <dgm:prSet presAssocID="{F4CC38A2-D502-4FE3-B064-8CFC0466EFC5}" presName="rootConnector" presStyleLbl="node3" presStyleIdx="0" presStyleCnt="6"/>
      <dgm:spPr/>
    </dgm:pt>
    <dgm:pt modelId="{CF02B319-E7AF-44D0-B557-93C424A2107E}" type="pres">
      <dgm:prSet presAssocID="{F4CC38A2-D502-4FE3-B064-8CFC0466EFC5}" presName="hierChild4" presStyleCnt="0"/>
      <dgm:spPr/>
    </dgm:pt>
    <dgm:pt modelId="{87AC175A-ADB1-4D4E-BCC4-D32477DE716E}" type="pres">
      <dgm:prSet presAssocID="{AADDA838-735D-49E9-8063-4F2F89FDA732}" presName="Name64" presStyleLbl="parChTrans1D4" presStyleIdx="0" presStyleCnt="4"/>
      <dgm:spPr/>
    </dgm:pt>
    <dgm:pt modelId="{1E499560-A81E-428E-9830-655539FDD7E5}" type="pres">
      <dgm:prSet presAssocID="{74A8C1CD-4ACD-4EF7-954B-1D37CD6D38DA}" presName="hierRoot2" presStyleCnt="0">
        <dgm:presLayoutVars>
          <dgm:hierBranch val="init"/>
        </dgm:presLayoutVars>
      </dgm:prSet>
      <dgm:spPr/>
    </dgm:pt>
    <dgm:pt modelId="{5D1D09F1-E41E-409A-99AF-5CA0801FCA43}" type="pres">
      <dgm:prSet presAssocID="{74A8C1CD-4ACD-4EF7-954B-1D37CD6D38DA}" presName="rootComposite" presStyleCnt="0"/>
      <dgm:spPr/>
    </dgm:pt>
    <dgm:pt modelId="{AB65A4D9-68D7-4C22-AFEC-3850C133D317}" type="pres">
      <dgm:prSet presAssocID="{74A8C1CD-4ACD-4EF7-954B-1D37CD6D38DA}" presName="rootText" presStyleLbl="node4" presStyleIdx="0" presStyleCnt="4">
        <dgm:presLayoutVars>
          <dgm:chPref val="3"/>
        </dgm:presLayoutVars>
      </dgm:prSet>
      <dgm:spPr/>
    </dgm:pt>
    <dgm:pt modelId="{DB9E2B5C-5B19-4722-918D-1448403B147B}" type="pres">
      <dgm:prSet presAssocID="{74A8C1CD-4ACD-4EF7-954B-1D37CD6D38DA}" presName="rootConnector" presStyleLbl="node4" presStyleIdx="0" presStyleCnt="4"/>
      <dgm:spPr/>
    </dgm:pt>
    <dgm:pt modelId="{8171FBAE-15E7-4610-9CF4-404791ACBC3D}" type="pres">
      <dgm:prSet presAssocID="{74A8C1CD-4ACD-4EF7-954B-1D37CD6D38DA}" presName="hierChild4" presStyleCnt="0"/>
      <dgm:spPr/>
    </dgm:pt>
    <dgm:pt modelId="{A5EF8025-09C3-4725-B579-3599C4312CC8}" type="pres">
      <dgm:prSet presAssocID="{74A8C1CD-4ACD-4EF7-954B-1D37CD6D38DA}" presName="hierChild5" presStyleCnt="0"/>
      <dgm:spPr/>
    </dgm:pt>
    <dgm:pt modelId="{A4DD3303-1DE0-4312-AA88-0D8D54DEC72F}" type="pres">
      <dgm:prSet presAssocID="{648E24EE-14ED-43C3-9BA4-5ECAC88CA95C}" presName="Name64" presStyleLbl="parChTrans1D4" presStyleIdx="1" presStyleCnt="4"/>
      <dgm:spPr/>
    </dgm:pt>
    <dgm:pt modelId="{6D70E92A-082E-42CC-BD72-332C1C8FCC04}" type="pres">
      <dgm:prSet presAssocID="{87280246-440E-4D3D-A4FE-7FDD3B7DBD5A}" presName="hierRoot2" presStyleCnt="0">
        <dgm:presLayoutVars>
          <dgm:hierBranch val="init"/>
        </dgm:presLayoutVars>
      </dgm:prSet>
      <dgm:spPr/>
    </dgm:pt>
    <dgm:pt modelId="{E0116B7B-483E-410A-9AA9-4E675037A8BF}" type="pres">
      <dgm:prSet presAssocID="{87280246-440E-4D3D-A4FE-7FDD3B7DBD5A}" presName="rootComposite" presStyleCnt="0"/>
      <dgm:spPr/>
    </dgm:pt>
    <dgm:pt modelId="{3A007C4D-6C8C-486B-9BC1-8B73A1D75BA7}" type="pres">
      <dgm:prSet presAssocID="{87280246-440E-4D3D-A4FE-7FDD3B7DBD5A}" presName="rootText" presStyleLbl="node4" presStyleIdx="1" presStyleCnt="4">
        <dgm:presLayoutVars>
          <dgm:chPref val="3"/>
        </dgm:presLayoutVars>
      </dgm:prSet>
      <dgm:spPr/>
    </dgm:pt>
    <dgm:pt modelId="{9A992845-F700-49AC-B915-F393D36599F5}" type="pres">
      <dgm:prSet presAssocID="{87280246-440E-4D3D-A4FE-7FDD3B7DBD5A}" presName="rootConnector" presStyleLbl="node4" presStyleIdx="1" presStyleCnt="4"/>
      <dgm:spPr/>
    </dgm:pt>
    <dgm:pt modelId="{AF948044-E15F-4AFD-8309-1EE3CD9EB4B0}" type="pres">
      <dgm:prSet presAssocID="{87280246-440E-4D3D-A4FE-7FDD3B7DBD5A}" presName="hierChild4" presStyleCnt="0"/>
      <dgm:spPr/>
    </dgm:pt>
    <dgm:pt modelId="{BD456681-0B82-4572-9705-6A533FC72489}" type="pres">
      <dgm:prSet presAssocID="{87280246-440E-4D3D-A4FE-7FDD3B7DBD5A}" presName="hierChild5" presStyleCnt="0"/>
      <dgm:spPr/>
    </dgm:pt>
    <dgm:pt modelId="{A36F7A61-20A7-459C-833C-47AA8B1C6F32}" type="pres">
      <dgm:prSet presAssocID="{8EE54BEC-D5E2-4568-821C-7DC3B06AE7CC}" presName="Name64" presStyleLbl="parChTrans1D4" presStyleIdx="2" presStyleCnt="4"/>
      <dgm:spPr/>
    </dgm:pt>
    <dgm:pt modelId="{0618FDCD-0D92-472C-BD25-85F09E69AB0B}" type="pres">
      <dgm:prSet presAssocID="{DCEFA8D0-BCD0-4C1D-9EC7-43AD381FB2FF}" presName="hierRoot2" presStyleCnt="0">
        <dgm:presLayoutVars>
          <dgm:hierBranch val="init"/>
        </dgm:presLayoutVars>
      </dgm:prSet>
      <dgm:spPr/>
    </dgm:pt>
    <dgm:pt modelId="{EC2B7A45-C31F-499F-8FCA-1D30110DC4F9}" type="pres">
      <dgm:prSet presAssocID="{DCEFA8D0-BCD0-4C1D-9EC7-43AD381FB2FF}" presName="rootComposite" presStyleCnt="0"/>
      <dgm:spPr/>
    </dgm:pt>
    <dgm:pt modelId="{59E4FE5A-938A-457F-A3D3-8465EFA83DBA}" type="pres">
      <dgm:prSet presAssocID="{DCEFA8D0-BCD0-4C1D-9EC7-43AD381FB2FF}" presName="rootText" presStyleLbl="node4" presStyleIdx="2" presStyleCnt="4">
        <dgm:presLayoutVars>
          <dgm:chPref val="3"/>
        </dgm:presLayoutVars>
      </dgm:prSet>
      <dgm:spPr/>
    </dgm:pt>
    <dgm:pt modelId="{2A394C05-8BF1-4CA3-81EE-43335EB38EB6}" type="pres">
      <dgm:prSet presAssocID="{DCEFA8D0-BCD0-4C1D-9EC7-43AD381FB2FF}" presName="rootConnector" presStyleLbl="node4" presStyleIdx="2" presStyleCnt="4"/>
      <dgm:spPr/>
    </dgm:pt>
    <dgm:pt modelId="{B03768E5-5B53-42C1-B668-53A4C1E134DF}" type="pres">
      <dgm:prSet presAssocID="{DCEFA8D0-BCD0-4C1D-9EC7-43AD381FB2FF}" presName="hierChild4" presStyleCnt="0"/>
      <dgm:spPr/>
    </dgm:pt>
    <dgm:pt modelId="{0C23EC8C-DCF4-4E70-854C-9FD07B5640DC}" type="pres">
      <dgm:prSet presAssocID="{DCEFA8D0-BCD0-4C1D-9EC7-43AD381FB2FF}" presName="hierChild5" presStyleCnt="0"/>
      <dgm:spPr/>
    </dgm:pt>
    <dgm:pt modelId="{590D05B2-8CE2-4DBD-B0F5-D51552A46021}" type="pres">
      <dgm:prSet presAssocID="{937074F2-D804-436D-A677-84249861A143}" presName="Name64" presStyleLbl="parChTrans1D4" presStyleIdx="3" presStyleCnt="4"/>
      <dgm:spPr/>
    </dgm:pt>
    <dgm:pt modelId="{7B7D6587-804A-45C3-A697-4E8D867CBF1F}" type="pres">
      <dgm:prSet presAssocID="{D992A10C-40D9-4C15-9964-5CEB950A73D1}" presName="hierRoot2" presStyleCnt="0">
        <dgm:presLayoutVars>
          <dgm:hierBranch val="init"/>
        </dgm:presLayoutVars>
      </dgm:prSet>
      <dgm:spPr/>
    </dgm:pt>
    <dgm:pt modelId="{82551974-396D-42A2-BB8D-4D64F0B93239}" type="pres">
      <dgm:prSet presAssocID="{D992A10C-40D9-4C15-9964-5CEB950A73D1}" presName="rootComposite" presStyleCnt="0"/>
      <dgm:spPr/>
    </dgm:pt>
    <dgm:pt modelId="{EEBA3728-1619-4B71-8F9E-03E23A4E8B88}" type="pres">
      <dgm:prSet presAssocID="{D992A10C-40D9-4C15-9964-5CEB950A73D1}" presName="rootText" presStyleLbl="node4" presStyleIdx="3" presStyleCnt="4">
        <dgm:presLayoutVars>
          <dgm:chPref val="3"/>
        </dgm:presLayoutVars>
      </dgm:prSet>
      <dgm:spPr/>
    </dgm:pt>
    <dgm:pt modelId="{1F452E6D-722E-4DD0-BE07-6D0858F11C4F}" type="pres">
      <dgm:prSet presAssocID="{D992A10C-40D9-4C15-9964-5CEB950A73D1}" presName="rootConnector" presStyleLbl="node4" presStyleIdx="3" presStyleCnt="4"/>
      <dgm:spPr/>
    </dgm:pt>
    <dgm:pt modelId="{04C8139B-A045-465D-8BEE-93F01F764F8F}" type="pres">
      <dgm:prSet presAssocID="{D992A10C-40D9-4C15-9964-5CEB950A73D1}" presName="hierChild4" presStyleCnt="0"/>
      <dgm:spPr/>
    </dgm:pt>
    <dgm:pt modelId="{7FCC85E4-B255-4A96-9B14-A427ADA57157}" type="pres">
      <dgm:prSet presAssocID="{D992A10C-40D9-4C15-9964-5CEB950A73D1}" presName="hierChild5" presStyleCnt="0"/>
      <dgm:spPr/>
    </dgm:pt>
    <dgm:pt modelId="{C4C9DF7A-D093-42FA-845B-3B22914C06A3}" type="pres">
      <dgm:prSet presAssocID="{F4CC38A2-D502-4FE3-B064-8CFC0466EFC5}" presName="hierChild5" presStyleCnt="0"/>
      <dgm:spPr/>
    </dgm:pt>
    <dgm:pt modelId="{B0ED67CA-3D2C-4085-A859-4AE634E3A01E}" type="pres">
      <dgm:prSet presAssocID="{483A6959-AF6E-4849-A544-0EF7D7481F51}" presName="Name64" presStyleLbl="parChTrans1D3" presStyleIdx="1" presStyleCnt="6"/>
      <dgm:spPr/>
    </dgm:pt>
    <dgm:pt modelId="{28F7BA12-FE73-420A-A104-BE6DEC894FA3}" type="pres">
      <dgm:prSet presAssocID="{F38808EF-0ACA-420A-8F17-D7089B11008F}" presName="hierRoot2" presStyleCnt="0">
        <dgm:presLayoutVars>
          <dgm:hierBranch val="init"/>
        </dgm:presLayoutVars>
      </dgm:prSet>
      <dgm:spPr/>
    </dgm:pt>
    <dgm:pt modelId="{8A493A67-9290-4AF5-A345-39AD832449A4}" type="pres">
      <dgm:prSet presAssocID="{F38808EF-0ACA-420A-8F17-D7089B11008F}" presName="rootComposite" presStyleCnt="0"/>
      <dgm:spPr/>
    </dgm:pt>
    <dgm:pt modelId="{0DA161EE-FE9D-4B82-820A-4CB4AE6204FA}" type="pres">
      <dgm:prSet presAssocID="{F38808EF-0ACA-420A-8F17-D7089B11008F}" presName="rootText" presStyleLbl="node3" presStyleIdx="1" presStyleCnt="6">
        <dgm:presLayoutVars>
          <dgm:chPref val="3"/>
        </dgm:presLayoutVars>
      </dgm:prSet>
      <dgm:spPr/>
    </dgm:pt>
    <dgm:pt modelId="{755BD77D-6D3C-489D-BFE6-673B41858A3D}" type="pres">
      <dgm:prSet presAssocID="{F38808EF-0ACA-420A-8F17-D7089B11008F}" presName="rootConnector" presStyleLbl="node3" presStyleIdx="1" presStyleCnt="6"/>
      <dgm:spPr/>
    </dgm:pt>
    <dgm:pt modelId="{C556F8F0-D98A-4924-8D28-3B423F32BC66}" type="pres">
      <dgm:prSet presAssocID="{F38808EF-0ACA-420A-8F17-D7089B11008F}" presName="hierChild4" presStyleCnt="0"/>
      <dgm:spPr/>
    </dgm:pt>
    <dgm:pt modelId="{5023ECB9-7253-4EF2-AD1E-301FD13E149C}" type="pres">
      <dgm:prSet presAssocID="{F38808EF-0ACA-420A-8F17-D7089B11008F}" presName="hierChild5" presStyleCnt="0"/>
      <dgm:spPr/>
    </dgm:pt>
    <dgm:pt modelId="{E77179BD-D3D9-4E7B-A5B0-7EBD062CC551}" type="pres">
      <dgm:prSet presAssocID="{7114D36D-1C96-4A7A-B789-8699304D5F3F}" presName="Name64" presStyleLbl="parChTrans1D3" presStyleIdx="2" presStyleCnt="6"/>
      <dgm:spPr/>
    </dgm:pt>
    <dgm:pt modelId="{5E07B5CA-0C2D-4A51-B2B3-E5B9AD460B7E}" type="pres">
      <dgm:prSet presAssocID="{3D5EC20B-524A-490A-9F7D-8E55B90A6426}" presName="hierRoot2" presStyleCnt="0">
        <dgm:presLayoutVars>
          <dgm:hierBranch val="init"/>
        </dgm:presLayoutVars>
      </dgm:prSet>
      <dgm:spPr/>
    </dgm:pt>
    <dgm:pt modelId="{70A8DBFB-B981-4273-BFA1-0ADB3E93D0FF}" type="pres">
      <dgm:prSet presAssocID="{3D5EC20B-524A-490A-9F7D-8E55B90A6426}" presName="rootComposite" presStyleCnt="0"/>
      <dgm:spPr/>
    </dgm:pt>
    <dgm:pt modelId="{96E4E2BA-5137-4F69-BAC9-B73DE42B2BB0}" type="pres">
      <dgm:prSet presAssocID="{3D5EC20B-524A-490A-9F7D-8E55B90A6426}" presName="rootText" presStyleLbl="node3" presStyleIdx="2" presStyleCnt="6">
        <dgm:presLayoutVars>
          <dgm:chPref val="3"/>
        </dgm:presLayoutVars>
      </dgm:prSet>
      <dgm:spPr/>
    </dgm:pt>
    <dgm:pt modelId="{BED30C1C-470E-493B-B949-37FC883905DA}" type="pres">
      <dgm:prSet presAssocID="{3D5EC20B-524A-490A-9F7D-8E55B90A6426}" presName="rootConnector" presStyleLbl="node3" presStyleIdx="2" presStyleCnt="6"/>
      <dgm:spPr/>
    </dgm:pt>
    <dgm:pt modelId="{AFEDDF3F-F5BB-4EC6-A2F7-E5FF60B72794}" type="pres">
      <dgm:prSet presAssocID="{3D5EC20B-524A-490A-9F7D-8E55B90A6426}" presName="hierChild4" presStyleCnt="0"/>
      <dgm:spPr/>
    </dgm:pt>
    <dgm:pt modelId="{24ECB798-2291-4531-95B3-989A48A1AF7A}" type="pres">
      <dgm:prSet presAssocID="{3D5EC20B-524A-490A-9F7D-8E55B90A6426}" presName="hierChild5" presStyleCnt="0"/>
      <dgm:spPr/>
    </dgm:pt>
    <dgm:pt modelId="{BE7D406B-EBA8-42E0-8A05-F9F65EF4457F}" type="pres">
      <dgm:prSet presAssocID="{814587A2-BF03-4439-B533-5C6DFC2EC498}" presName="Name64" presStyleLbl="parChTrans1D3" presStyleIdx="3" presStyleCnt="6"/>
      <dgm:spPr/>
    </dgm:pt>
    <dgm:pt modelId="{D8507C5E-E004-47B5-B8FA-578EB2650189}" type="pres">
      <dgm:prSet presAssocID="{6883C4F4-7F8D-42CF-8D14-53EB199ECA84}" presName="hierRoot2" presStyleCnt="0">
        <dgm:presLayoutVars>
          <dgm:hierBranch val="init"/>
        </dgm:presLayoutVars>
      </dgm:prSet>
      <dgm:spPr/>
    </dgm:pt>
    <dgm:pt modelId="{77D1FFA5-6F30-4C42-ADA5-3D29F0843DD4}" type="pres">
      <dgm:prSet presAssocID="{6883C4F4-7F8D-42CF-8D14-53EB199ECA84}" presName="rootComposite" presStyleCnt="0"/>
      <dgm:spPr/>
    </dgm:pt>
    <dgm:pt modelId="{0DCF14BE-E2AF-436E-A7C8-5A9D15228F96}" type="pres">
      <dgm:prSet presAssocID="{6883C4F4-7F8D-42CF-8D14-53EB199ECA84}" presName="rootText" presStyleLbl="node3" presStyleIdx="3" presStyleCnt="6">
        <dgm:presLayoutVars>
          <dgm:chPref val="3"/>
        </dgm:presLayoutVars>
      </dgm:prSet>
      <dgm:spPr/>
    </dgm:pt>
    <dgm:pt modelId="{C88F352E-3D62-400B-B399-53E74C6A35FF}" type="pres">
      <dgm:prSet presAssocID="{6883C4F4-7F8D-42CF-8D14-53EB199ECA84}" presName="rootConnector" presStyleLbl="node3" presStyleIdx="3" presStyleCnt="6"/>
      <dgm:spPr/>
    </dgm:pt>
    <dgm:pt modelId="{E3D728D1-936E-493A-8C0D-AAB8E18FB3BC}" type="pres">
      <dgm:prSet presAssocID="{6883C4F4-7F8D-42CF-8D14-53EB199ECA84}" presName="hierChild4" presStyleCnt="0"/>
      <dgm:spPr/>
    </dgm:pt>
    <dgm:pt modelId="{EBF206E6-9217-4C45-A9DC-2FB672C9B043}" type="pres">
      <dgm:prSet presAssocID="{6883C4F4-7F8D-42CF-8D14-53EB199ECA84}" presName="hierChild5" presStyleCnt="0"/>
      <dgm:spPr/>
    </dgm:pt>
    <dgm:pt modelId="{10A01B2F-7412-47C5-A85E-B0AA492736CA}" type="pres">
      <dgm:prSet presAssocID="{66C4AD9C-051E-4EDB-8AF8-8DFB129F789F}" presName="hierChild5" presStyleCnt="0"/>
      <dgm:spPr/>
    </dgm:pt>
    <dgm:pt modelId="{BA15153C-BD52-41A5-95B8-5B2EC9E79FF4}" type="pres">
      <dgm:prSet presAssocID="{0049567C-5BAA-4D42-A20D-8973573801C3}" presName="Name64" presStyleLbl="parChTrans1D2" presStyleIdx="1" presStyleCnt="2"/>
      <dgm:spPr/>
    </dgm:pt>
    <dgm:pt modelId="{DD450A56-26F8-4A49-9576-8B434B9D9C3C}" type="pres">
      <dgm:prSet presAssocID="{FFC3BD47-4B65-4BB0-ADF4-D8833051B092}" presName="hierRoot2" presStyleCnt="0">
        <dgm:presLayoutVars>
          <dgm:hierBranch val="init"/>
        </dgm:presLayoutVars>
      </dgm:prSet>
      <dgm:spPr/>
    </dgm:pt>
    <dgm:pt modelId="{2F2FDF1E-6E53-4D16-959F-AA57823E617C}" type="pres">
      <dgm:prSet presAssocID="{FFC3BD47-4B65-4BB0-ADF4-D8833051B092}" presName="rootComposite" presStyleCnt="0"/>
      <dgm:spPr/>
    </dgm:pt>
    <dgm:pt modelId="{D89E6DAE-0509-44C3-BD0B-B1AAE1311D7E}" type="pres">
      <dgm:prSet presAssocID="{FFC3BD47-4B65-4BB0-ADF4-D8833051B092}" presName="rootText" presStyleLbl="node2" presStyleIdx="1" presStyleCnt="2">
        <dgm:presLayoutVars>
          <dgm:chPref val="3"/>
        </dgm:presLayoutVars>
      </dgm:prSet>
      <dgm:spPr/>
    </dgm:pt>
    <dgm:pt modelId="{8D08BDB2-8DE9-447B-A96E-9ED59100AC4F}" type="pres">
      <dgm:prSet presAssocID="{FFC3BD47-4B65-4BB0-ADF4-D8833051B092}" presName="rootConnector" presStyleLbl="node2" presStyleIdx="1" presStyleCnt="2"/>
      <dgm:spPr/>
    </dgm:pt>
    <dgm:pt modelId="{4D8C7E23-355C-42C4-AC6A-31321577967F}" type="pres">
      <dgm:prSet presAssocID="{FFC3BD47-4B65-4BB0-ADF4-D8833051B092}" presName="hierChild4" presStyleCnt="0"/>
      <dgm:spPr/>
    </dgm:pt>
    <dgm:pt modelId="{44B523B4-0ACB-49CE-B1B7-243F78F7CC6B}" type="pres">
      <dgm:prSet presAssocID="{0544B7B5-3E8B-4302-90F5-F2BAAD2FE288}" presName="Name64" presStyleLbl="parChTrans1D3" presStyleIdx="4" presStyleCnt="6"/>
      <dgm:spPr/>
    </dgm:pt>
    <dgm:pt modelId="{C6DC3CB3-D787-43B5-AFC0-9B345A4708DD}" type="pres">
      <dgm:prSet presAssocID="{A9BEB72F-D07C-4E08-98B8-2F86DFAA50B4}" presName="hierRoot2" presStyleCnt="0">
        <dgm:presLayoutVars>
          <dgm:hierBranch val="init"/>
        </dgm:presLayoutVars>
      </dgm:prSet>
      <dgm:spPr/>
    </dgm:pt>
    <dgm:pt modelId="{B69C1491-F87E-42D4-B10C-D86F71DCD7BE}" type="pres">
      <dgm:prSet presAssocID="{A9BEB72F-D07C-4E08-98B8-2F86DFAA50B4}" presName="rootComposite" presStyleCnt="0"/>
      <dgm:spPr/>
    </dgm:pt>
    <dgm:pt modelId="{92F700B8-F0DE-4E7A-92D7-C39510640181}" type="pres">
      <dgm:prSet presAssocID="{A9BEB72F-D07C-4E08-98B8-2F86DFAA50B4}" presName="rootText" presStyleLbl="node3" presStyleIdx="4" presStyleCnt="6">
        <dgm:presLayoutVars>
          <dgm:chPref val="3"/>
        </dgm:presLayoutVars>
      </dgm:prSet>
      <dgm:spPr/>
    </dgm:pt>
    <dgm:pt modelId="{9B0EE503-0042-4B3D-84C1-E4EF90E96B47}" type="pres">
      <dgm:prSet presAssocID="{A9BEB72F-D07C-4E08-98B8-2F86DFAA50B4}" presName="rootConnector" presStyleLbl="node3" presStyleIdx="4" presStyleCnt="6"/>
      <dgm:spPr/>
    </dgm:pt>
    <dgm:pt modelId="{9679661F-B80B-4CE5-A7D4-195F4814F6FB}" type="pres">
      <dgm:prSet presAssocID="{A9BEB72F-D07C-4E08-98B8-2F86DFAA50B4}" presName="hierChild4" presStyleCnt="0"/>
      <dgm:spPr/>
    </dgm:pt>
    <dgm:pt modelId="{1DB10F11-9231-446D-89A9-D9C0082456DD}" type="pres">
      <dgm:prSet presAssocID="{A9BEB72F-D07C-4E08-98B8-2F86DFAA50B4}" presName="hierChild5" presStyleCnt="0"/>
      <dgm:spPr/>
    </dgm:pt>
    <dgm:pt modelId="{FBAE7AEB-55F2-47B1-96AA-378FC25EAF9E}" type="pres">
      <dgm:prSet presAssocID="{B5F7432C-2E21-4CBB-9AFE-A57460BC9C45}" presName="Name64" presStyleLbl="parChTrans1D3" presStyleIdx="5" presStyleCnt="6"/>
      <dgm:spPr/>
    </dgm:pt>
    <dgm:pt modelId="{8FC94B8B-6F46-4272-B15C-B17761872C32}" type="pres">
      <dgm:prSet presAssocID="{23427D60-E128-4380-8281-3EAF76712DD7}" presName="hierRoot2" presStyleCnt="0">
        <dgm:presLayoutVars>
          <dgm:hierBranch val="init"/>
        </dgm:presLayoutVars>
      </dgm:prSet>
      <dgm:spPr/>
    </dgm:pt>
    <dgm:pt modelId="{046B461A-D57A-4A4C-ABBF-BFBCE3432EAB}" type="pres">
      <dgm:prSet presAssocID="{23427D60-E128-4380-8281-3EAF76712DD7}" presName="rootComposite" presStyleCnt="0"/>
      <dgm:spPr/>
    </dgm:pt>
    <dgm:pt modelId="{A8F457F7-0029-49B5-8FD0-CFEAB8A5E861}" type="pres">
      <dgm:prSet presAssocID="{23427D60-E128-4380-8281-3EAF76712DD7}" presName="rootText" presStyleLbl="node3" presStyleIdx="5" presStyleCnt="6">
        <dgm:presLayoutVars>
          <dgm:chPref val="3"/>
        </dgm:presLayoutVars>
      </dgm:prSet>
      <dgm:spPr/>
    </dgm:pt>
    <dgm:pt modelId="{448318E0-FA04-4169-834E-EAAAEC4A2155}" type="pres">
      <dgm:prSet presAssocID="{23427D60-E128-4380-8281-3EAF76712DD7}" presName="rootConnector" presStyleLbl="node3" presStyleIdx="5" presStyleCnt="6"/>
      <dgm:spPr/>
    </dgm:pt>
    <dgm:pt modelId="{64D0BC28-26B3-4A55-AC60-0B78CB5CCC6E}" type="pres">
      <dgm:prSet presAssocID="{23427D60-E128-4380-8281-3EAF76712DD7}" presName="hierChild4" presStyleCnt="0"/>
      <dgm:spPr/>
    </dgm:pt>
    <dgm:pt modelId="{641DD3C3-C05D-4A91-BEF1-85F980876A20}" type="pres">
      <dgm:prSet presAssocID="{23427D60-E128-4380-8281-3EAF76712DD7}" presName="hierChild5" presStyleCnt="0"/>
      <dgm:spPr/>
    </dgm:pt>
    <dgm:pt modelId="{D4D7FB63-F989-4AF9-A0FC-4D83DB59A8E2}" type="pres">
      <dgm:prSet presAssocID="{FFC3BD47-4B65-4BB0-ADF4-D8833051B092}" presName="hierChild5" presStyleCnt="0"/>
      <dgm:spPr/>
    </dgm:pt>
    <dgm:pt modelId="{4AEF8DBC-9E5E-471A-B0F0-3E5F630A3D73}" type="pres">
      <dgm:prSet presAssocID="{C4AF9416-A6A0-4EAE-AB52-6B8BF4273D5F}" presName="hierChild3" presStyleCnt="0"/>
      <dgm:spPr/>
    </dgm:pt>
  </dgm:ptLst>
  <dgm:cxnLst>
    <dgm:cxn modelId="{453B3601-7065-4DEB-9D84-517FC657F5D8}" type="presOf" srcId="{7114D36D-1C96-4A7A-B789-8699304D5F3F}" destId="{E77179BD-D3D9-4E7B-A5B0-7EBD062CC551}" srcOrd="0" destOrd="0" presId="urn:microsoft.com/office/officeart/2009/3/layout/HorizontalOrganizationChart"/>
    <dgm:cxn modelId="{D0D64A02-859C-49D5-AF4F-C04915F755AF}" type="presOf" srcId="{3D5EC20B-524A-490A-9F7D-8E55B90A6426}" destId="{BED30C1C-470E-493B-B949-37FC883905DA}" srcOrd="1" destOrd="0" presId="urn:microsoft.com/office/officeart/2009/3/layout/HorizontalOrganizationChart"/>
    <dgm:cxn modelId="{3AEA3303-32D8-402F-9E26-7C0AF4316FD5}" type="presOf" srcId="{C4AF9416-A6A0-4EAE-AB52-6B8BF4273D5F}" destId="{FE8327E8-7350-4582-A162-EAED7DF6F89F}" srcOrd="1" destOrd="0" presId="urn:microsoft.com/office/officeart/2009/3/layout/HorizontalOrganizationChart"/>
    <dgm:cxn modelId="{8C498708-7CB1-47C5-A00E-2BF141A32194}" type="presOf" srcId="{AADDA838-735D-49E9-8063-4F2F89FDA732}" destId="{87AC175A-ADB1-4D4E-BCC4-D32477DE716E}" srcOrd="0" destOrd="0" presId="urn:microsoft.com/office/officeart/2009/3/layout/HorizontalOrganizationChart"/>
    <dgm:cxn modelId="{9EC3DE0B-1A40-4DA6-93F0-57815C46432E}" srcId="{FFC3BD47-4B65-4BB0-ADF4-D8833051B092}" destId="{A9BEB72F-D07C-4E08-98B8-2F86DFAA50B4}" srcOrd="0" destOrd="0" parTransId="{0544B7B5-3E8B-4302-90F5-F2BAAD2FE288}" sibTransId="{3C49B5F5-5A09-4805-B883-52106827CC36}"/>
    <dgm:cxn modelId="{F70B9011-DD0F-43AC-862E-42515342BE18}" srcId="{C4AF9416-A6A0-4EAE-AB52-6B8BF4273D5F}" destId="{66C4AD9C-051E-4EDB-8AF8-8DFB129F789F}" srcOrd="0" destOrd="0" parTransId="{F96B7E99-E24E-4576-A452-6158A61B50B7}" sibTransId="{7B31F985-8FFC-4468-9350-3C568264D62A}"/>
    <dgm:cxn modelId="{B5A1A81E-9941-43E2-B888-9B352A667203}" type="presOf" srcId="{A9BEB72F-D07C-4E08-98B8-2F86DFAA50B4}" destId="{9B0EE503-0042-4B3D-84C1-E4EF90E96B47}" srcOrd="1" destOrd="0" presId="urn:microsoft.com/office/officeart/2009/3/layout/HorizontalOrganizationChart"/>
    <dgm:cxn modelId="{F13C9725-8EEC-4CF0-BBE6-D5264246A6BC}" srcId="{F4CC38A2-D502-4FE3-B064-8CFC0466EFC5}" destId="{DCEFA8D0-BCD0-4C1D-9EC7-43AD381FB2FF}" srcOrd="2" destOrd="0" parTransId="{8EE54BEC-D5E2-4568-821C-7DC3B06AE7CC}" sibTransId="{E710E290-48AA-4553-B2BB-FDA9C87915C6}"/>
    <dgm:cxn modelId="{00982426-8D1E-4694-9413-AF3B80ACDC2C}" type="presOf" srcId="{74A8C1CD-4ACD-4EF7-954B-1D37CD6D38DA}" destId="{DB9E2B5C-5B19-4722-918D-1448403B147B}" srcOrd="1" destOrd="0" presId="urn:microsoft.com/office/officeart/2009/3/layout/HorizontalOrganizationChart"/>
    <dgm:cxn modelId="{30260528-5C0F-4044-B338-DD92231F36B4}" srcId="{66C4AD9C-051E-4EDB-8AF8-8DFB129F789F}" destId="{3D5EC20B-524A-490A-9F7D-8E55B90A6426}" srcOrd="2" destOrd="0" parTransId="{7114D36D-1C96-4A7A-B789-8699304D5F3F}" sibTransId="{96C667DF-4A17-4DAE-A727-22B7A86B5297}"/>
    <dgm:cxn modelId="{471D0329-C145-415B-B6EA-47F7DA229E33}" type="presOf" srcId="{937074F2-D804-436D-A677-84249861A143}" destId="{590D05B2-8CE2-4DBD-B0F5-D51552A46021}" srcOrd="0" destOrd="0" presId="urn:microsoft.com/office/officeart/2009/3/layout/HorizontalOrganizationChart"/>
    <dgm:cxn modelId="{1DD73A3D-C72A-44C9-B709-D1C94D56C912}" type="presOf" srcId="{B5F7432C-2E21-4CBB-9AFE-A57460BC9C45}" destId="{FBAE7AEB-55F2-47B1-96AA-378FC25EAF9E}" srcOrd="0" destOrd="0" presId="urn:microsoft.com/office/officeart/2009/3/layout/HorizontalOrganizationChart"/>
    <dgm:cxn modelId="{29189A3F-5947-463D-A533-605BACDBC394}" srcId="{F4CC38A2-D502-4FE3-B064-8CFC0466EFC5}" destId="{D992A10C-40D9-4C15-9964-5CEB950A73D1}" srcOrd="3" destOrd="0" parTransId="{937074F2-D804-436D-A677-84249861A143}" sibTransId="{52011DB5-E312-45D7-9F20-BF9B3C98587D}"/>
    <dgm:cxn modelId="{7CC5995C-E2AF-4B8D-86BD-0CA687E7C653}" type="presOf" srcId="{F38808EF-0ACA-420A-8F17-D7089B11008F}" destId="{0DA161EE-FE9D-4B82-820A-4CB4AE6204FA}" srcOrd="0" destOrd="0" presId="urn:microsoft.com/office/officeart/2009/3/layout/HorizontalOrganizationChart"/>
    <dgm:cxn modelId="{3EA85666-20DC-4E66-A040-7894ED7BE7AC}" type="presOf" srcId="{0544B7B5-3E8B-4302-90F5-F2BAAD2FE288}" destId="{44B523B4-0ACB-49CE-B1B7-243F78F7CC6B}" srcOrd="0" destOrd="0" presId="urn:microsoft.com/office/officeart/2009/3/layout/HorizontalOrganizationChart"/>
    <dgm:cxn modelId="{5E294850-F6B8-43CA-9A7C-3FE74453A269}" srcId="{F6C76AD6-18B3-4837-A10B-12BD480A2183}" destId="{C4AF9416-A6A0-4EAE-AB52-6B8BF4273D5F}" srcOrd="0" destOrd="0" parTransId="{6EFA1A4E-A9FE-4A39-95A6-60A2E73FDA7F}" sibTransId="{C139B0C7-18EE-46BD-9595-5E8C49545B9A}"/>
    <dgm:cxn modelId="{65425F71-F9B0-4B35-A6A2-05D2D9FA8146}" srcId="{FFC3BD47-4B65-4BB0-ADF4-D8833051B092}" destId="{23427D60-E128-4380-8281-3EAF76712DD7}" srcOrd="1" destOrd="0" parTransId="{B5F7432C-2E21-4CBB-9AFE-A57460BC9C45}" sibTransId="{63319144-0CD6-465F-884E-CE4EA569996B}"/>
    <dgm:cxn modelId="{B44B7C72-39CF-4634-9042-6AAC48C66710}" type="presOf" srcId="{8EE54BEC-D5E2-4568-821C-7DC3B06AE7CC}" destId="{A36F7A61-20A7-459C-833C-47AA8B1C6F32}" srcOrd="0" destOrd="0" presId="urn:microsoft.com/office/officeart/2009/3/layout/HorizontalOrganizationChart"/>
    <dgm:cxn modelId="{C5809175-D497-484D-A150-4D7FD118451B}" srcId="{C4AF9416-A6A0-4EAE-AB52-6B8BF4273D5F}" destId="{FFC3BD47-4B65-4BB0-ADF4-D8833051B092}" srcOrd="1" destOrd="0" parTransId="{0049567C-5BAA-4D42-A20D-8973573801C3}" sibTransId="{BD431BB4-46B3-42A3-96CD-C07B2F0FE50E}"/>
    <dgm:cxn modelId="{4926437F-80C1-4DD4-ACC2-2D1FBF81404B}" type="presOf" srcId="{F4CC38A2-D502-4FE3-B064-8CFC0466EFC5}" destId="{577D3BCF-5149-41F5-87BC-F6A64972A714}" srcOrd="1" destOrd="0" presId="urn:microsoft.com/office/officeart/2009/3/layout/HorizontalOrganizationChart"/>
    <dgm:cxn modelId="{A6B87389-35FE-4657-95C9-ACD69ADD64D9}" srcId="{F4CC38A2-D502-4FE3-B064-8CFC0466EFC5}" destId="{87280246-440E-4D3D-A4FE-7FDD3B7DBD5A}" srcOrd="1" destOrd="0" parTransId="{648E24EE-14ED-43C3-9BA4-5ECAC88CA95C}" sibTransId="{AAE67351-898E-4799-8294-5616D4891365}"/>
    <dgm:cxn modelId="{2518AF89-EC5F-49A0-9AAD-6E05FB56DD13}" type="presOf" srcId="{F4CC38A2-D502-4FE3-B064-8CFC0466EFC5}" destId="{C47368E9-33EB-43B0-8CF1-4BFB02F35B73}" srcOrd="0" destOrd="0" presId="urn:microsoft.com/office/officeart/2009/3/layout/HorizontalOrganizationChart"/>
    <dgm:cxn modelId="{27DCDC8E-5650-41BA-94BB-272AA84CEF76}" type="presOf" srcId="{F6C76AD6-18B3-4837-A10B-12BD480A2183}" destId="{3F1A40B2-7FDB-4F1F-96D5-E5C7DEE0A478}" srcOrd="0" destOrd="0" presId="urn:microsoft.com/office/officeart/2009/3/layout/HorizontalOrganizationChart"/>
    <dgm:cxn modelId="{D817B18F-50AA-4E26-B866-83B3FDDB49BF}" type="presOf" srcId="{F38808EF-0ACA-420A-8F17-D7089B11008F}" destId="{755BD77D-6D3C-489D-BFE6-673B41858A3D}" srcOrd="1" destOrd="0" presId="urn:microsoft.com/office/officeart/2009/3/layout/HorizontalOrganizationChart"/>
    <dgm:cxn modelId="{D9743791-C709-4B4B-BB86-2AED36687AEE}" type="presOf" srcId="{483A6959-AF6E-4849-A544-0EF7D7481F51}" destId="{B0ED67CA-3D2C-4085-A859-4AE634E3A01E}" srcOrd="0" destOrd="0" presId="urn:microsoft.com/office/officeart/2009/3/layout/HorizontalOrganizationChart"/>
    <dgm:cxn modelId="{F2D0AE93-2B40-41BE-AF83-0EF570770C60}" type="presOf" srcId="{FFC3BD47-4B65-4BB0-ADF4-D8833051B092}" destId="{8D08BDB2-8DE9-447B-A96E-9ED59100AC4F}" srcOrd="1" destOrd="0" presId="urn:microsoft.com/office/officeart/2009/3/layout/HorizontalOrganizationChart"/>
    <dgm:cxn modelId="{46844595-0FF1-4246-A543-3E8300A24498}" srcId="{66C4AD9C-051E-4EDB-8AF8-8DFB129F789F}" destId="{6883C4F4-7F8D-42CF-8D14-53EB199ECA84}" srcOrd="3" destOrd="0" parTransId="{814587A2-BF03-4439-B533-5C6DFC2EC498}" sibTransId="{7CF7BA09-B1A9-4D98-AC33-332A4DE6AB3B}"/>
    <dgm:cxn modelId="{B1FBF896-0B73-4C65-BC22-055EE24E786E}" type="presOf" srcId="{87280246-440E-4D3D-A4FE-7FDD3B7DBD5A}" destId="{9A992845-F700-49AC-B915-F393D36599F5}" srcOrd="1" destOrd="0" presId="urn:microsoft.com/office/officeart/2009/3/layout/HorizontalOrganizationChart"/>
    <dgm:cxn modelId="{6E0EB99A-3EDF-43CE-ABDA-B718117F2785}" type="presOf" srcId="{C4AF9416-A6A0-4EAE-AB52-6B8BF4273D5F}" destId="{66A31A93-A007-44FD-8CA1-6F7D66A5AB4F}" srcOrd="0" destOrd="0" presId="urn:microsoft.com/office/officeart/2009/3/layout/HorizontalOrganizationChart"/>
    <dgm:cxn modelId="{4E02FD9D-DCCA-44D3-BDC0-05BCF041CF8D}" type="presOf" srcId="{6883C4F4-7F8D-42CF-8D14-53EB199ECA84}" destId="{0DCF14BE-E2AF-436E-A7C8-5A9D15228F96}" srcOrd="0" destOrd="0" presId="urn:microsoft.com/office/officeart/2009/3/layout/HorizontalOrganizationChart"/>
    <dgm:cxn modelId="{818216A0-8E83-4A82-A867-5F9C0BD60ECB}" type="presOf" srcId="{81E0FFB2-F149-4F45-9705-7E167F09C304}" destId="{8088E00B-044B-4642-92CD-72EBEFEA1EB2}" srcOrd="0" destOrd="0" presId="urn:microsoft.com/office/officeart/2009/3/layout/HorizontalOrganizationChart"/>
    <dgm:cxn modelId="{4E844FA0-7445-46B8-8BEF-057596F45DE3}" type="presOf" srcId="{66C4AD9C-051E-4EDB-8AF8-8DFB129F789F}" destId="{E4DD5955-8215-4D23-A80F-374000BD173A}" srcOrd="1" destOrd="0" presId="urn:microsoft.com/office/officeart/2009/3/layout/HorizontalOrganizationChart"/>
    <dgm:cxn modelId="{8B76F4A2-1FFE-4D78-9847-1732E64813CA}" type="presOf" srcId="{74A8C1CD-4ACD-4EF7-954B-1D37CD6D38DA}" destId="{AB65A4D9-68D7-4C22-AFEC-3850C133D317}" srcOrd="0" destOrd="0" presId="urn:microsoft.com/office/officeart/2009/3/layout/HorizontalOrganizationChart"/>
    <dgm:cxn modelId="{67FEB8A3-A99A-4B83-81AB-DB5AA122AEA3}" type="presOf" srcId="{DCEFA8D0-BCD0-4C1D-9EC7-43AD381FB2FF}" destId="{59E4FE5A-938A-457F-A3D3-8465EFA83DBA}" srcOrd="0" destOrd="0" presId="urn:microsoft.com/office/officeart/2009/3/layout/HorizontalOrganizationChart"/>
    <dgm:cxn modelId="{58EA79A5-9C8B-459D-B560-898E037893A3}" type="presOf" srcId="{D992A10C-40D9-4C15-9964-5CEB950A73D1}" destId="{EEBA3728-1619-4B71-8F9E-03E23A4E8B88}" srcOrd="0" destOrd="0" presId="urn:microsoft.com/office/officeart/2009/3/layout/HorizontalOrganizationChart"/>
    <dgm:cxn modelId="{68B339A7-09FC-4908-8C29-7ABA9882CE34}" srcId="{F4CC38A2-D502-4FE3-B064-8CFC0466EFC5}" destId="{74A8C1CD-4ACD-4EF7-954B-1D37CD6D38DA}" srcOrd="0" destOrd="0" parTransId="{AADDA838-735D-49E9-8063-4F2F89FDA732}" sibTransId="{73556E0E-3E7B-46B2-A4AD-045ED77A9076}"/>
    <dgm:cxn modelId="{A6D691B1-8403-4AD3-8B40-16AE51358614}" type="presOf" srcId="{FFC3BD47-4B65-4BB0-ADF4-D8833051B092}" destId="{D89E6DAE-0509-44C3-BD0B-B1AAE1311D7E}" srcOrd="0" destOrd="0" presId="urn:microsoft.com/office/officeart/2009/3/layout/HorizontalOrganizationChart"/>
    <dgm:cxn modelId="{4B4CE3B2-11BE-4711-AF2C-3C403201A92E}" type="presOf" srcId="{23427D60-E128-4380-8281-3EAF76712DD7}" destId="{448318E0-FA04-4169-834E-EAAAEC4A2155}" srcOrd="1" destOrd="0" presId="urn:microsoft.com/office/officeart/2009/3/layout/HorizontalOrganizationChart"/>
    <dgm:cxn modelId="{01B37AB6-72C2-4FB5-83CA-AA4FCD7C95FF}" type="presOf" srcId="{DCEFA8D0-BCD0-4C1D-9EC7-43AD381FB2FF}" destId="{2A394C05-8BF1-4CA3-81EE-43335EB38EB6}" srcOrd="1" destOrd="0" presId="urn:microsoft.com/office/officeart/2009/3/layout/HorizontalOrganizationChart"/>
    <dgm:cxn modelId="{A8113CBF-7D51-4D67-81A6-053C0231BA42}" type="presOf" srcId="{648E24EE-14ED-43C3-9BA4-5ECAC88CA95C}" destId="{A4DD3303-1DE0-4312-AA88-0D8D54DEC72F}" srcOrd="0" destOrd="0" presId="urn:microsoft.com/office/officeart/2009/3/layout/HorizontalOrganizationChart"/>
    <dgm:cxn modelId="{AF0124C0-264F-46E9-B0C7-7E168BA483C6}" type="presOf" srcId="{814587A2-BF03-4439-B533-5C6DFC2EC498}" destId="{BE7D406B-EBA8-42E0-8A05-F9F65EF4457F}" srcOrd="0" destOrd="0" presId="urn:microsoft.com/office/officeart/2009/3/layout/HorizontalOrganizationChart"/>
    <dgm:cxn modelId="{745E8BC2-97AE-4548-8000-37A76C65E53C}" srcId="{66C4AD9C-051E-4EDB-8AF8-8DFB129F789F}" destId="{F38808EF-0ACA-420A-8F17-D7089B11008F}" srcOrd="1" destOrd="0" parTransId="{483A6959-AF6E-4849-A544-0EF7D7481F51}" sibTransId="{CB715B56-F0FE-4283-8080-4A8D0BCA3AE9}"/>
    <dgm:cxn modelId="{10A190CD-7624-4DEF-8FD2-3F184DDBF30A}" type="presOf" srcId="{F96B7E99-E24E-4576-A452-6158A61B50B7}" destId="{050DDDE0-DC5F-4A12-A5FD-6A13FB0AB40D}" srcOrd="0" destOrd="0" presId="urn:microsoft.com/office/officeart/2009/3/layout/HorizontalOrganizationChart"/>
    <dgm:cxn modelId="{1522B3D3-1C5E-46F1-BB0F-4662AB1B9794}" type="presOf" srcId="{0049567C-5BAA-4D42-A20D-8973573801C3}" destId="{BA15153C-BD52-41A5-95B8-5B2EC9E79FF4}" srcOrd="0" destOrd="0" presId="urn:microsoft.com/office/officeart/2009/3/layout/HorizontalOrganizationChart"/>
    <dgm:cxn modelId="{40EDA3D6-25F5-428C-BA74-B86A48B095F3}" type="presOf" srcId="{23427D60-E128-4380-8281-3EAF76712DD7}" destId="{A8F457F7-0029-49B5-8FD0-CFEAB8A5E861}" srcOrd="0" destOrd="0" presId="urn:microsoft.com/office/officeart/2009/3/layout/HorizontalOrganizationChart"/>
    <dgm:cxn modelId="{E71CCDDC-B018-49C4-BC55-E81B8121F1E5}" type="presOf" srcId="{A9BEB72F-D07C-4E08-98B8-2F86DFAA50B4}" destId="{92F700B8-F0DE-4E7A-92D7-C39510640181}" srcOrd="0" destOrd="0" presId="urn:microsoft.com/office/officeart/2009/3/layout/HorizontalOrganizationChart"/>
    <dgm:cxn modelId="{E15EA7E4-F99D-4D10-8560-DEA675BADB49}" type="presOf" srcId="{3D5EC20B-524A-490A-9F7D-8E55B90A6426}" destId="{96E4E2BA-5137-4F69-BAC9-B73DE42B2BB0}" srcOrd="0" destOrd="0" presId="urn:microsoft.com/office/officeart/2009/3/layout/HorizontalOrganizationChart"/>
    <dgm:cxn modelId="{F3B6D0E7-F50C-418C-9579-2AD7CE5C0BA9}" srcId="{66C4AD9C-051E-4EDB-8AF8-8DFB129F789F}" destId="{F4CC38A2-D502-4FE3-B064-8CFC0466EFC5}" srcOrd="0" destOrd="0" parTransId="{81E0FFB2-F149-4F45-9705-7E167F09C304}" sibTransId="{1A341944-547B-4F4D-BFF8-2985B4E21B81}"/>
    <dgm:cxn modelId="{F88067EA-0489-4606-8565-704CA65557B9}" type="presOf" srcId="{66C4AD9C-051E-4EDB-8AF8-8DFB129F789F}" destId="{726DD794-08CB-475F-A1EE-4EE2A244A0B0}" srcOrd="0" destOrd="0" presId="urn:microsoft.com/office/officeart/2009/3/layout/HorizontalOrganizationChart"/>
    <dgm:cxn modelId="{D688D6EA-325D-4494-8DE2-2E79FF4F1F9F}" type="presOf" srcId="{87280246-440E-4D3D-A4FE-7FDD3B7DBD5A}" destId="{3A007C4D-6C8C-486B-9BC1-8B73A1D75BA7}" srcOrd="0" destOrd="0" presId="urn:microsoft.com/office/officeart/2009/3/layout/HorizontalOrganizationChart"/>
    <dgm:cxn modelId="{FEEDCFFB-0448-4BB3-9279-F3E26D41C07F}" type="presOf" srcId="{D992A10C-40D9-4C15-9964-5CEB950A73D1}" destId="{1F452E6D-722E-4DD0-BE07-6D0858F11C4F}" srcOrd="1" destOrd="0" presId="urn:microsoft.com/office/officeart/2009/3/layout/HorizontalOrganizationChart"/>
    <dgm:cxn modelId="{F2DEA0FF-24A7-4A97-B7ED-C207A92342BF}" type="presOf" srcId="{6883C4F4-7F8D-42CF-8D14-53EB199ECA84}" destId="{C88F352E-3D62-400B-B399-53E74C6A35FF}" srcOrd="1" destOrd="0" presId="urn:microsoft.com/office/officeart/2009/3/layout/HorizontalOrganizationChart"/>
    <dgm:cxn modelId="{340CCCE8-DF49-4696-BDFD-08738792A2CB}" type="presParOf" srcId="{3F1A40B2-7FDB-4F1F-96D5-E5C7DEE0A478}" destId="{1819F8BA-68F1-4B82-8D23-F1B56DAD8E26}" srcOrd="0" destOrd="0" presId="urn:microsoft.com/office/officeart/2009/3/layout/HorizontalOrganizationChart"/>
    <dgm:cxn modelId="{EA7D577F-FD12-468B-897D-6F92EB727B63}" type="presParOf" srcId="{1819F8BA-68F1-4B82-8D23-F1B56DAD8E26}" destId="{46FCC79C-D8ED-4A42-9887-D361944F6F47}" srcOrd="0" destOrd="0" presId="urn:microsoft.com/office/officeart/2009/3/layout/HorizontalOrganizationChart"/>
    <dgm:cxn modelId="{015C14BB-147D-4402-8659-11D7342F37C1}" type="presParOf" srcId="{46FCC79C-D8ED-4A42-9887-D361944F6F47}" destId="{66A31A93-A007-44FD-8CA1-6F7D66A5AB4F}" srcOrd="0" destOrd="0" presId="urn:microsoft.com/office/officeart/2009/3/layout/HorizontalOrganizationChart"/>
    <dgm:cxn modelId="{A5E32979-184A-40DE-87FC-0BCC94A31863}" type="presParOf" srcId="{46FCC79C-D8ED-4A42-9887-D361944F6F47}" destId="{FE8327E8-7350-4582-A162-EAED7DF6F89F}" srcOrd="1" destOrd="0" presId="urn:microsoft.com/office/officeart/2009/3/layout/HorizontalOrganizationChart"/>
    <dgm:cxn modelId="{260F48F9-F33D-4AB5-9812-3D6DC231EACF}" type="presParOf" srcId="{1819F8BA-68F1-4B82-8D23-F1B56DAD8E26}" destId="{6F44E7B8-9CAF-460E-8092-4B5DE39793FD}" srcOrd="1" destOrd="0" presId="urn:microsoft.com/office/officeart/2009/3/layout/HorizontalOrganizationChart"/>
    <dgm:cxn modelId="{68C3D43A-B0B0-44F2-BE79-31B616F89DBB}" type="presParOf" srcId="{6F44E7B8-9CAF-460E-8092-4B5DE39793FD}" destId="{050DDDE0-DC5F-4A12-A5FD-6A13FB0AB40D}" srcOrd="0" destOrd="0" presId="urn:microsoft.com/office/officeart/2009/3/layout/HorizontalOrganizationChart"/>
    <dgm:cxn modelId="{9383DF04-F476-4943-81BB-D35382D8AC9C}" type="presParOf" srcId="{6F44E7B8-9CAF-460E-8092-4B5DE39793FD}" destId="{1D08989D-8899-46E4-821C-35D86B513247}" srcOrd="1" destOrd="0" presId="urn:microsoft.com/office/officeart/2009/3/layout/HorizontalOrganizationChart"/>
    <dgm:cxn modelId="{1E17FAA4-E704-4414-BB4B-FABD89522A0F}" type="presParOf" srcId="{1D08989D-8899-46E4-821C-35D86B513247}" destId="{F8750095-21C8-45D4-837F-48115BFC6DCC}" srcOrd="0" destOrd="0" presId="urn:microsoft.com/office/officeart/2009/3/layout/HorizontalOrganizationChart"/>
    <dgm:cxn modelId="{4BCA296E-5769-4F69-B538-6846BCF3C20C}" type="presParOf" srcId="{F8750095-21C8-45D4-837F-48115BFC6DCC}" destId="{726DD794-08CB-475F-A1EE-4EE2A244A0B0}" srcOrd="0" destOrd="0" presId="urn:microsoft.com/office/officeart/2009/3/layout/HorizontalOrganizationChart"/>
    <dgm:cxn modelId="{B14376C4-19DE-4709-8554-2BA9FC31B17D}" type="presParOf" srcId="{F8750095-21C8-45D4-837F-48115BFC6DCC}" destId="{E4DD5955-8215-4D23-A80F-374000BD173A}" srcOrd="1" destOrd="0" presId="urn:microsoft.com/office/officeart/2009/3/layout/HorizontalOrganizationChart"/>
    <dgm:cxn modelId="{25DA6D74-A64B-4339-8C6F-F643284D1B25}" type="presParOf" srcId="{1D08989D-8899-46E4-821C-35D86B513247}" destId="{A01BE065-DE35-496A-A019-1A27FAC368E7}" srcOrd="1" destOrd="0" presId="urn:microsoft.com/office/officeart/2009/3/layout/HorizontalOrganizationChart"/>
    <dgm:cxn modelId="{E61722A6-C878-4DF5-813C-48F560198019}" type="presParOf" srcId="{A01BE065-DE35-496A-A019-1A27FAC368E7}" destId="{8088E00B-044B-4642-92CD-72EBEFEA1EB2}" srcOrd="0" destOrd="0" presId="urn:microsoft.com/office/officeart/2009/3/layout/HorizontalOrganizationChart"/>
    <dgm:cxn modelId="{3A9E69EE-CA46-4D0D-A0E4-4C37A2C7A906}" type="presParOf" srcId="{A01BE065-DE35-496A-A019-1A27FAC368E7}" destId="{6B5C372B-8E87-4A4D-82FA-02D0D725AD43}" srcOrd="1" destOrd="0" presId="urn:microsoft.com/office/officeart/2009/3/layout/HorizontalOrganizationChart"/>
    <dgm:cxn modelId="{77F2264E-1F9B-443B-B170-89C6EE5E67E1}" type="presParOf" srcId="{6B5C372B-8E87-4A4D-82FA-02D0D725AD43}" destId="{2C79531F-1CB6-4991-B568-142E821D94B7}" srcOrd="0" destOrd="0" presId="urn:microsoft.com/office/officeart/2009/3/layout/HorizontalOrganizationChart"/>
    <dgm:cxn modelId="{34532606-B1F8-4D80-8AFA-D8D1CE410F8E}" type="presParOf" srcId="{2C79531F-1CB6-4991-B568-142E821D94B7}" destId="{C47368E9-33EB-43B0-8CF1-4BFB02F35B73}" srcOrd="0" destOrd="0" presId="urn:microsoft.com/office/officeart/2009/3/layout/HorizontalOrganizationChart"/>
    <dgm:cxn modelId="{979A670E-D335-4920-86C1-2733937DF0CD}" type="presParOf" srcId="{2C79531F-1CB6-4991-B568-142E821D94B7}" destId="{577D3BCF-5149-41F5-87BC-F6A64972A714}" srcOrd="1" destOrd="0" presId="urn:microsoft.com/office/officeart/2009/3/layout/HorizontalOrganizationChart"/>
    <dgm:cxn modelId="{B23759FB-F685-4ED6-B594-F7EE5FE4D964}" type="presParOf" srcId="{6B5C372B-8E87-4A4D-82FA-02D0D725AD43}" destId="{CF02B319-E7AF-44D0-B557-93C424A2107E}" srcOrd="1" destOrd="0" presId="urn:microsoft.com/office/officeart/2009/3/layout/HorizontalOrganizationChart"/>
    <dgm:cxn modelId="{D015C428-4973-4118-932F-8DAD34300CD2}" type="presParOf" srcId="{CF02B319-E7AF-44D0-B557-93C424A2107E}" destId="{87AC175A-ADB1-4D4E-BCC4-D32477DE716E}" srcOrd="0" destOrd="0" presId="urn:microsoft.com/office/officeart/2009/3/layout/HorizontalOrganizationChart"/>
    <dgm:cxn modelId="{35A2A3A3-8FB3-4001-9027-1ED6F4F7661E}" type="presParOf" srcId="{CF02B319-E7AF-44D0-B557-93C424A2107E}" destId="{1E499560-A81E-428E-9830-655539FDD7E5}" srcOrd="1" destOrd="0" presId="urn:microsoft.com/office/officeart/2009/3/layout/HorizontalOrganizationChart"/>
    <dgm:cxn modelId="{9A6E52F0-FD1A-4557-8B0A-173C2D33CE03}" type="presParOf" srcId="{1E499560-A81E-428E-9830-655539FDD7E5}" destId="{5D1D09F1-E41E-409A-99AF-5CA0801FCA43}" srcOrd="0" destOrd="0" presId="urn:microsoft.com/office/officeart/2009/3/layout/HorizontalOrganizationChart"/>
    <dgm:cxn modelId="{A9C6ABF8-F0C5-45B3-92D2-4FD782795609}" type="presParOf" srcId="{5D1D09F1-E41E-409A-99AF-5CA0801FCA43}" destId="{AB65A4D9-68D7-4C22-AFEC-3850C133D317}" srcOrd="0" destOrd="0" presId="urn:microsoft.com/office/officeart/2009/3/layout/HorizontalOrganizationChart"/>
    <dgm:cxn modelId="{228B10AA-028B-4A99-A158-400FA2A013C5}" type="presParOf" srcId="{5D1D09F1-E41E-409A-99AF-5CA0801FCA43}" destId="{DB9E2B5C-5B19-4722-918D-1448403B147B}" srcOrd="1" destOrd="0" presId="urn:microsoft.com/office/officeart/2009/3/layout/HorizontalOrganizationChart"/>
    <dgm:cxn modelId="{71DF8356-7D1B-40DD-A55A-25EDD51D588F}" type="presParOf" srcId="{1E499560-A81E-428E-9830-655539FDD7E5}" destId="{8171FBAE-15E7-4610-9CF4-404791ACBC3D}" srcOrd="1" destOrd="0" presId="urn:microsoft.com/office/officeart/2009/3/layout/HorizontalOrganizationChart"/>
    <dgm:cxn modelId="{9600A074-491A-486C-8269-DFF74C8CDEBB}" type="presParOf" srcId="{1E499560-A81E-428E-9830-655539FDD7E5}" destId="{A5EF8025-09C3-4725-B579-3599C4312CC8}" srcOrd="2" destOrd="0" presId="urn:microsoft.com/office/officeart/2009/3/layout/HorizontalOrganizationChart"/>
    <dgm:cxn modelId="{FA77D8B5-2BA8-457B-A109-4FFF00488A9E}" type="presParOf" srcId="{CF02B319-E7AF-44D0-B557-93C424A2107E}" destId="{A4DD3303-1DE0-4312-AA88-0D8D54DEC72F}" srcOrd="2" destOrd="0" presId="urn:microsoft.com/office/officeart/2009/3/layout/HorizontalOrganizationChart"/>
    <dgm:cxn modelId="{11A93329-3DF6-4520-A099-97AB6CCE5005}" type="presParOf" srcId="{CF02B319-E7AF-44D0-B557-93C424A2107E}" destId="{6D70E92A-082E-42CC-BD72-332C1C8FCC04}" srcOrd="3" destOrd="0" presId="urn:microsoft.com/office/officeart/2009/3/layout/HorizontalOrganizationChart"/>
    <dgm:cxn modelId="{68140136-B087-4395-AFED-5E7B4310045D}" type="presParOf" srcId="{6D70E92A-082E-42CC-BD72-332C1C8FCC04}" destId="{E0116B7B-483E-410A-9AA9-4E675037A8BF}" srcOrd="0" destOrd="0" presId="urn:microsoft.com/office/officeart/2009/3/layout/HorizontalOrganizationChart"/>
    <dgm:cxn modelId="{7509558E-5BE8-4394-BAF7-BAF15EFDDB6E}" type="presParOf" srcId="{E0116B7B-483E-410A-9AA9-4E675037A8BF}" destId="{3A007C4D-6C8C-486B-9BC1-8B73A1D75BA7}" srcOrd="0" destOrd="0" presId="urn:microsoft.com/office/officeart/2009/3/layout/HorizontalOrganizationChart"/>
    <dgm:cxn modelId="{1B8ED072-BC44-4F9A-8378-3E44AB0DA2FD}" type="presParOf" srcId="{E0116B7B-483E-410A-9AA9-4E675037A8BF}" destId="{9A992845-F700-49AC-B915-F393D36599F5}" srcOrd="1" destOrd="0" presId="urn:microsoft.com/office/officeart/2009/3/layout/HorizontalOrganizationChart"/>
    <dgm:cxn modelId="{9B5FFCF8-1917-420D-ACBF-B68240DF9ABD}" type="presParOf" srcId="{6D70E92A-082E-42CC-BD72-332C1C8FCC04}" destId="{AF948044-E15F-4AFD-8309-1EE3CD9EB4B0}" srcOrd="1" destOrd="0" presId="urn:microsoft.com/office/officeart/2009/3/layout/HorizontalOrganizationChart"/>
    <dgm:cxn modelId="{CCB6DE8E-4D43-476F-AD72-259F0ADAF7A2}" type="presParOf" srcId="{6D70E92A-082E-42CC-BD72-332C1C8FCC04}" destId="{BD456681-0B82-4572-9705-6A533FC72489}" srcOrd="2" destOrd="0" presId="urn:microsoft.com/office/officeart/2009/3/layout/HorizontalOrganizationChart"/>
    <dgm:cxn modelId="{A4B680C8-3ACB-4665-B304-56B5ACA43A23}" type="presParOf" srcId="{CF02B319-E7AF-44D0-B557-93C424A2107E}" destId="{A36F7A61-20A7-459C-833C-47AA8B1C6F32}" srcOrd="4" destOrd="0" presId="urn:microsoft.com/office/officeart/2009/3/layout/HorizontalOrganizationChart"/>
    <dgm:cxn modelId="{A170C4A1-9818-4A02-BD74-AD7A5C6DD626}" type="presParOf" srcId="{CF02B319-E7AF-44D0-B557-93C424A2107E}" destId="{0618FDCD-0D92-472C-BD25-85F09E69AB0B}" srcOrd="5" destOrd="0" presId="urn:microsoft.com/office/officeart/2009/3/layout/HorizontalOrganizationChart"/>
    <dgm:cxn modelId="{32D034E1-25B5-4BB3-8197-B6B39A8CF851}" type="presParOf" srcId="{0618FDCD-0D92-472C-BD25-85F09E69AB0B}" destId="{EC2B7A45-C31F-499F-8FCA-1D30110DC4F9}" srcOrd="0" destOrd="0" presId="urn:microsoft.com/office/officeart/2009/3/layout/HorizontalOrganizationChart"/>
    <dgm:cxn modelId="{24CC0C2C-45BD-40CA-8656-7FF778394EDC}" type="presParOf" srcId="{EC2B7A45-C31F-499F-8FCA-1D30110DC4F9}" destId="{59E4FE5A-938A-457F-A3D3-8465EFA83DBA}" srcOrd="0" destOrd="0" presId="urn:microsoft.com/office/officeart/2009/3/layout/HorizontalOrganizationChart"/>
    <dgm:cxn modelId="{51C8759F-66CA-4294-B1B5-35CA915C8879}" type="presParOf" srcId="{EC2B7A45-C31F-499F-8FCA-1D30110DC4F9}" destId="{2A394C05-8BF1-4CA3-81EE-43335EB38EB6}" srcOrd="1" destOrd="0" presId="urn:microsoft.com/office/officeart/2009/3/layout/HorizontalOrganizationChart"/>
    <dgm:cxn modelId="{C85B0F82-856A-4ABE-B28E-2CA8FB18ABEB}" type="presParOf" srcId="{0618FDCD-0D92-472C-BD25-85F09E69AB0B}" destId="{B03768E5-5B53-42C1-B668-53A4C1E134DF}" srcOrd="1" destOrd="0" presId="urn:microsoft.com/office/officeart/2009/3/layout/HorizontalOrganizationChart"/>
    <dgm:cxn modelId="{46E45141-CECC-4B05-844D-30EC3CC7875A}" type="presParOf" srcId="{0618FDCD-0D92-472C-BD25-85F09E69AB0B}" destId="{0C23EC8C-DCF4-4E70-854C-9FD07B5640DC}" srcOrd="2" destOrd="0" presId="urn:microsoft.com/office/officeart/2009/3/layout/HorizontalOrganizationChart"/>
    <dgm:cxn modelId="{8861F177-F2E9-4790-A2AA-BF1685F7FE23}" type="presParOf" srcId="{CF02B319-E7AF-44D0-B557-93C424A2107E}" destId="{590D05B2-8CE2-4DBD-B0F5-D51552A46021}" srcOrd="6" destOrd="0" presId="urn:microsoft.com/office/officeart/2009/3/layout/HorizontalOrganizationChart"/>
    <dgm:cxn modelId="{25F08FFA-BCF9-424E-9D32-E005E401A061}" type="presParOf" srcId="{CF02B319-E7AF-44D0-B557-93C424A2107E}" destId="{7B7D6587-804A-45C3-A697-4E8D867CBF1F}" srcOrd="7" destOrd="0" presId="urn:microsoft.com/office/officeart/2009/3/layout/HorizontalOrganizationChart"/>
    <dgm:cxn modelId="{8916F613-1E14-43CD-89AC-3A683D40CF20}" type="presParOf" srcId="{7B7D6587-804A-45C3-A697-4E8D867CBF1F}" destId="{82551974-396D-42A2-BB8D-4D64F0B93239}" srcOrd="0" destOrd="0" presId="urn:microsoft.com/office/officeart/2009/3/layout/HorizontalOrganizationChart"/>
    <dgm:cxn modelId="{DF8B8D6B-34B1-4C69-A9F0-832309D1AA8C}" type="presParOf" srcId="{82551974-396D-42A2-BB8D-4D64F0B93239}" destId="{EEBA3728-1619-4B71-8F9E-03E23A4E8B88}" srcOrd="0" destOrd="0" presId="urn:microsoft.com/office/officeart/2009/3/layout/HorizontalOrganizationChart"/>
    <dgm:cxn modelId="{7B94EEEC-E83D-4127-8A9F-674CA6D507ED}" type="presParOf" srcId="{82551974-396D-42A2-BB8D-4D64F0B93239}" destId="{1F452E6D-722E-4DD0-BE07-6D0858F11C4F}" srcOrd="1" destOrd="0" presId="urn:microsoft.com/office/officeart/2009/3/layout/HorizontalOrganizationChart"/>
    <dgm:cxn modelId="{E31EFF54-499B-40E8-8B01-174C08A611DA}" type="presParOf" srcId="{7B7D6587-804A-45C3-A697-4E8D867CBF1F}" destId="{04C8139B-A045-465D-8BEE-93F01F764F8F}" srcOrd="1" destOrd="0" presId="urn:microsoft.com/office/officeart/2009/3/layout/HorizontalOrganizationChart"/>
    <dgm:cxn modelId="{799C22F0-0199-4944-88A4-EE9696264944}" type="presParOf" srcId="{7B7D6587-804A-45C3-A697-4E8D867CBF1F}" destId="{7FCC85E4-B255-4A96-9B14-A427ADA57157}" srcOrd="2" destOrd="0" presId="urn:microsoft.com/office/officeart/2009/3/layout/HorizontalOrganizationChart"/>
    <dgm:cxn modelId="{9A9DDD76-0DE8-475F-A361-3A6170E565BF}" type="presParOf" srcId="{6B5C372B-8E87-4A4D-82FA-02D0D725AD43}" destId="{C4C9DF7A-D093-42FA-845B-3B22914C06A3}" srcOrd="2" destOrd="0" presId="urn:microsoft.com/office/officeart/2009/3/layout/HorizontalOrganizationChart"/>
    <dgm:cxn modelId="{028E9A81-8785-4097-95B3-5F77D3B603BA}" type="presParOf" srcId="{A01BE065-DE35-496A-A019-1A27FAC368E7}" destId="{B0ED67CA-3D2C-4085-A859-4AE634E3A01E}" srcOrd="2" destOrd="0" presId="urn:microsoft.com/office/officeart/2009/3/layout/HorizontalOrganizationChart"/>
    <dgm:cxn modelId="{C8A4349F-7A62-44F0-B40B-CA3A613A5882}" type="presParOf" srcId="{A01BE065-DE35-496A-A019-1A27FAC368E7}" destId="{28F7BA12-FE73-420A-A104-BE6DEC894FA3}" srcOrd="3" destOrd="0" presId="urn:microsoft.com/office/officeart/2009/3/layout/HorizontalOrganizationChart"/>
    <dgm:cxn modelId="{125F7036-E72E-47DC-BADB-C4FA84362E61}" type="presParOf" srcId="{28F7BA12-FE73-420A-A104-BE6DEC894FA3}" destId="{8A493A67-9290-4AF5-A345-39AD832449A4}" srcOrd="0" destOrd="0" presId="urn:microsoft.com/office/officeart/2009/3/layout/HorizontalOrganizationChart"/>
    <dgm:cxn modelId="{89AC1D7F-0B59-444F-AC8A-8FD8A75CCACB}" type="presParOf" srcId="{8A493A67-9290-4AF5-A345-39AD832449A4}" destId="{0DA161EE-FE9D-4B82-820A-4CB4AE6204FA}" srcOrd="0" destOrd="0" presId="urn:microsoft.com/office/officeart/2009/3/layout/HorizontalOrganizationChart"/>
    <dgm:cxn modelId="{C6A83C53-93DA-4B59-9D37-FEC95AEEE775}" type="presParOf" srcId="{8A493A67-9290-4AF5-A345-39AD832449A4}" destId="{755BD77D-6D3C-489D-BFE6-673B41858A3D}" srcOrd="1" destOrd="0" presId="urn:microsoft.com/office/officeart/2009/3/layout/HorizontalOrganizationChart"/>
    <dgm:cxn modelId="{9CC02660-D0A8-4419-B448-F2D717FB672F}" type="presParOf" srcId="{28F7BA12-FE73-420A-A104-BE6DEC894FA3}" destId="{C556F8F0-D98A-4924-8D28-3B423F32BC66}" srcOrd="1" destOrd="0" presId="urn:microsoft.com/office/officeart/2009/3/layout/HorizontalOrganizationChart"/>
    <dgm:cxn modelId="{AA3722E4-AD72-4EF8-9296-EA7761BDEE27}" type="presParOf" srcId="{28F7BA12-FE73-420A-A104-BE6DEC894FA3}" destId="{5023ECB9-7253-4EF2-AD1E-301FD13E149C}" srcOrd="2" destOrd="0" presId="urn:microsoft.com/office/officeart/2009/3/layout/HorizontalOrganizationChart"/>
    <dgm:cxn modelId="{CA134C61-9EF1-42E1-A3B5-73B4699AFA33}" type="presParOf" srcId="{A01BE065-DE35-496A-A019-1A27FAC368E7}" destId="{E77179BD-D3D9-4E7B-A5B0-7EBD062CC551}" srcOrd="4" destOrd="0" presId="urn:microsoft.com/office/officeart/2009/3/layout/HorizontalOrganizationChart"/>
    <dgm:cxn modelId="{2F2B3C0B-6E64-4736-93D3-815C036719F5}" type="presParOf" srcId="{A01BE065-DE35-496A-A019-1A27FAC368E7}" destId="{5E07B5CA-0C2D-4A51-B2B3-E5B9AD460B7E}" srcOrd="5" destOrd="0" presId="urn:microsoft.com/office/officeart/2009/3/layout/HorizontalOrganizationChart"/>
    <dgm:cxn modelId="{63911C4C-1F19-4FDB-A0E2-904E771D4BFC}" type="presParOf" srcId="{5E07B5CA-0C2D-4A51-B2B3-E5B9AD460B7E}" destId="{70A8DBFB-B981-4273-BFA1-0ADB3E93D0FF}" srcOrd="0" destOrd="0" presId="urn:microsoft.com/office/officeart/2009/3/layout/HorizontalOrganizationChart"/>
    <dgm:cxn modelId="{EB103B89-463D-454D-9EFE-8E05DBD837B6}" type="presParOf" srcId="{70A8DBFB-B981-4273-BFA1-0ADB3E93D0FF}" destId="{96E4E2BA-5137-4F69-BAC9-B73DE42B2BB0}" srcOrd="0" destOrd="0" presId="urn:microsoft.com/office/officeart/2009/3/layout/HorizontalOrganizationChart"/>
    <dgm:cxn modelId="{EC3E955E-19A3-4986-B12C-F1B2C7DC0835}" type="presParOf" srcId="{70A8DBFB-B981-4273-BFA1-0ADB3E93D0FF}" destId="{BED30C1C-470E-493B-B949-37FC883905DA}" srcOrd="1" destOrd="0" presId="urn:microsoft.com/office/officeart/2009/3/layout/HorizontalOrganizationChart"/>
    <dgm:cxn modelId="{03F57D71-A6D9-4AAE-83F7-ADB234C77DB2}" type="presParOf" srcId="{5E07B5CA-0C2D-4A51-B2B3-E5B9AD460B7E}" destId="{AFEDDF3F-F5BB-4EC6-A2F7-E5FF60B72794}" srcOrd="1" destOrd="0" presId="urn:microsoft.com/office/officeart/2009/3/layout/HorizontalOrganizationChart"/>
    <dgm:cxn modelId="{2318450A-EF57-41FC-BBC9-8CDB2CF7C693}" type="presParOf" srcId="{5E07B5CA-0C2D-4A51-B2B3-E5B9AD460B7E}" destId="{24ECB798-2291-4531-95B3-989A48A1AF7A}" srcOrd="2" destOrd="0" presId="urn:microsoft.com/office/officeart/2009/3/layout/HorizontalOrganizationChart"/>
    <dgm:cxn modelId="{A41EB271-F902-41BE-A219-85A3B01DB651}" type="presParOf" srcId="{A01BE065-DE35-496A-A019-1A27FAC368E7}" destId="{BE7D406B-EBA8-42E0-8A05-F9F65EF4457F}" srcOrd="6" destOrd="0" presId="urn:microsoft.com/office/officeart/2009/3/layout/HorizontalOrganizationChart"/>
    <dgm:cxn modelId="{F1524F43-C1EE-4A22-A211-E689A93138DC}" type="presParOf" srcId="{A01BE065-DE35-496A-A019-1A27FAC368E7}" destId="{D8507C5E-E004-47B5-B8FA-578EB2650189}" srcOrd="7" destOrd="0" presId="urn:microsoft.com/office/officeart/2009/3/layout/HorizontalOrganizationChart"/>
    <dgm:cxn modelId="{2651EA0B-2FEC-48AB-95DA-5CD06134284A}" type="presParOf" srcId="{D8507C5E-E004-47B5-B8FA-578EB2650189}" destId="{77D1FFA5-6F30-4C42-ADA5-3D29F0843DD4}" srcOrd="0" destOrd="0" presId="urn:microsoft.com/office/officeart/2009/3/layout/HorizontalOrganizationChart"/>
    <dgm:cxn modelId="{4B40DBD2-D997-46E9-81BF-7669C6D6C7E3}" type="presParOf" srcId="{77D1FFA5-6F30-4C42-ADA5-3D29F0843DD4}" destId="{0DCF14BE-E2AF-436E-A7C8-5A9D15228F96}" srcOrd="0" destOrd="0" presId="urn:microsoft.com/office/officeart/2009/3/layout/HorizontalOrganizationChart"/>
    <dgm:cxn modelId="{1E88B20A-E072-452B-B817-4E790A821DBA}" type="presParOf" srcId="{77D1FFA5-6F30-4C42-ADA5-3D29F0843DD4}" destId="{C88F352E-3D62-400B-B399-53E74C6A35FF}" srcOrd="1" destOrd="0" presId="urn:microsoft.com/office/officeart/2009/3/layout/HorizontalOrganizationChart"/>
    <dgm:cxn modelId="{53F0CCDC-A6B7-41BA-87CF-34E978521E60}" type="presParOf" srcId="{D8507C5E-E004-47B5-B8FA-578EB2650189}" destId="{E3D728D1-936E-493A-8C0D-AAB8E18FB3BC}" srcOrd="1" destOrd="0" presId="urn:microsoft.com/office/officeart/2009/3/layout/HorizontalOrganizationChart"/>
    <dgm:cxn modelId="{B71D036C-55E7-4BCB-B297-F735283F39B6}" type="presParOf" srcId="{D8507C5E-E004-47B5-B8FA-578EB2650189}" destId="{EBF206E6-9217-4C45-A9DC-2FB672C9B043}" srcOrd="2" destOrd="0" presId="urn:microsoft.com/office/officeart/2009/3/layout/HorizontalOrganizationChart"/>
    <dgm:cxn modelId="{6919D2F2-548E-4BE6-B70B-7236758BF3BC}" type="presParOf" srcId="{1D08989D-8899-46E4-821C-35D86B513247}" destId="{10A01B2F-7412-47C5-A85E-B0AA492736CA}" srcOrd="2" destOrd="0" presId="urn:microsoft.com/office/officeart/2009/3/layout/HorizontalOrganizationChart"/>
    <dgm:cxn modelId="{AC81A91A-2E14-4197-90A8-4DCBC54C2F19}" type="presParOf" srcId="{6F44E7B8-9CAF-460E-8092-4B5DE39793FD}" destId="{BA15153C-BD52-41A5-95B8-5B2EC9E79FF4}" srcOrd="2" destOrd="0" presId="urn:microsoft.com/office/officeart/2009/3/layout/HorizontalOrganizationChart"/>
    <dgm:cxn modelId="{9DC7EDEC-B33B-4382-8C17-9000C61FA8A8}" type="presParOf" srcId="{6F44E7B8-9CAF-460E-8092-4B5DE39793FD}" destId="{DD450A56-26F8-4A49-9576-8B434B9D9C3C}" srcOrd="3" destOrd="0" presId="urn:microsoft.com/office/officeart/2009/3/layout/HorizontalOrganizationChart"/>
    <dgm:cxn modelId="{26580E24-EA4A-4DE5-B1E2-08657F08F0DC}" type="presParOf" srcId="{DD450A56-26F8-4A49-9576-8B434B9D9C3C}" destId="{2F2FDF1E-6E53-4D16-959F-AA57823E617C}" srcOrd="0" destOrd="0" presId="urn:microsoft.com/office/officeart/2009/3/layout/HorizontalOrganizationChart"/>
    <dgm:cxn modelId="{E250F877-1F93-4848-AFE6-58B2F602D02B}" type="presParOf" srcId="{2F2FDF1E-6E53-4D16-959F-AA57823E617C}" destId="{D89E6DAE-0509-44C3-BD0B-B1AAE1311D7E}" srcOrd="0" destOrd="0" presId="urn:microsoft.com/office/officeart/2009/3/layout/HorizontalOrganizationChart"/>
    <dgm:cxn modelId="{CAC19FF0-1941-4111-A73D-5F6223FB0309}" type="presParOf" srcId="{2F2FDF1E-6E53-4D16-959F-AA57823E617C}" destId="{8D08BDB2-8DE9-447B-A96E-9ED59100AC4F}" srcOrd="1" destOrd="0" presId="urn:microsoft.com/office/officeart/2009/3/layout/HorizontalOrganizationChart"/>
    <dgm:cxn modelId="{D38A7139-C421-41F0-94E7-8148D214BF58}" type="presParOf" srcId="{DD450A56-26F8-4A49-9576-8B434B9D9C3C}" destId="{4D8C7E23-355C-42C4-AC6A-31321577967F}" srcOrd="1" destOrd="0" presId="urn:microsoft.com/office/officeart/2009/3/layout/HorizontalOrganizationChart"/>
    <dgm:cxn modelId="{8660B539-02EE-480E-8E9E-53E5F73AD4CE}" type="presParOf" srcId="{4D8C7E23-355C-42C4-AC6A-31321577967F}" destId="{44B523B4-0ACB-49CE-B1B7-243F78F7CC6B}" srcOrd="0" destOrd="0" presId="urn:microsoft.com/office/officeart/2009/3/layout/HorizontalOrganizationChart"/>
    <dgm:cxn modelId="{CDB7503F-B432-403F-9FF9-D4644C098769}" type="presParOf" srcId="{4D8C7E23-355C-42C4-AC6A-31321577967F}" destId="{C6DC3CB3-D787-43B5-AFC0-9B345A4708DD}" srcOrd="1" destOrd="0" presId="urn:microsoft.com/office/officeart/2009/3/layout/HorizontalOrganizationChart"/>
    <dgm:cxn modelId="{9F1DBDD6-BC25-456A-B255-3503A1441F47}" type="presParOf" srcId="{C6DC3CB3-D787-43B5-AFC0-9B345A4708DD}" destId="{B69C1491-F87E-42D4-B10C-D86F71DCD7BE}" srcOrd="0" destOrd="0" presId="urn:microsoft.com/office/officeart/2009/3/layout/HorizontalOrganizationChart"/>
    <dgm:cxn modelId="{C281E263-65CD-4C6A-A4E8-1C2976D9FF2A}" type="presParOf" srcId="{B69C1491-F87E-42D4-B10C-D86F71DCD7BE}" destId="{92F700B8-F0DE-4E7A-92D7-C39510640181}" srcOrd="0" destOrd="0" presId="urn:microsoft.com/office/officeart/2009/3/layout/HorizontalOrganizationChart"/>
    <dgm:cxn modelId="{2E22919F-5B84-453D-8C95-63134A45C388}" type="presParOf" srcId="{B69C1491-F87E-42D4-B10C-D86F71DCD7BE}" destId="{9B0EE503-0042-4B3D-84C1-E4EF90E96B47}" srcOrd="1" destOrd="0" presId="urn:microsoft.com/office/officeart/2009/3/layout/HorizontalOrganizationChart"/>
    <dgm:cxn modelId="{B0FCBB8D-5CD8-4A51-AE6D-63B4ADEBB412}" type="presParOf" srcId="{C6DC3CB3-D787-43B5-AFC0-9B345A4708DD}" destId="{9679661F-B80B-4CE5-A7D4-195F4814F6FB}" srcOrd="1" destOrd="0" presId="urn:microsoft.com/office/officeart/2009/3/layout/HorizontalOrganizationChart"/>
    <dgm:cxn modelId="{FC3B9297-67A6-4D9B-9FDB-12E84AC827DB}" type="presParOf" srcId="{C6DC3CB3-D787-43B5-AFC0-9B345A4708DD}" destId="{1DB10F11-9231-446D-89A9-D9C0082456DD}" srcOrd="2" destOrd="0" presId="urn:microsoft.com/office/officeart/2009/3/layout/HorizontalOrganizationChart"/>
    <dgm:cxn modelId="{2284245A-E7DC-427C-8EDD-478337AEE19A}" type="presParOf" srcId="{4D8C7E23-355C-42C4-AC6A-31321577967F}" destId="{FBAE7AEB-55F2-47B1-96AA-378FC25EAF9E}" srcOrd="2" destOrd="0" presId="urn:microsoft.com/office/officeart/2009/3/layout/HorizontalOrganizationChart"/>
    <dgm:cxn modelId="{42908DF8-004F-44F0-BC36-7016452DF84B}" type="presParOf" srcId="{4D8C7E23-355C-42C4-AC6A-31321577967F}" destId="{8FC94B8B-6F46-4272-B15C-B17761872C32}" srcOrd="3" destOrd="0" presId="urn:microsoft.com/office/officeart/2009/3/layout/HorizontalOrganizationChart"/>
    <dgm:cxn modelId="{DF67F9BB-03F5-4C2B-8DB0-A17875F6211C}" type="presParOf" srcId="{8FC94B8B-6F46-4272-B15C-B17761872C32}" destId="{046B461A-D57A-4A4C-ABBF-BFBCE3432EAB}" srcOrd="0" destOrd="0" presId="urn:microsoft.com/office/officeart/2009/3/layout/HorizontalOrganizationChart"/>
    <dgm:cxn modelId="{C8E9576D-B00B-47BF-A650-CCBF3D48C34A}" type="presParOf" srcId="{046B461A-D57A-4A4C-ABBF-BFBCE3432EAB}" destId="{A8F457F7-0029-49B5-8FD0-CFEAB8A5E861}" srcOrd="0" destOrd="0" presId="urn:microsoft.com/office/officeart/2009/3/layout/HorizontalOrganizationChart"/>
    <dgm:cxn modelId="{023FEFC3-67BB-4643-AE31-12971A99AB89}" type="presParOf" srcId="{046B461A-D57A-4A4C-ABBF-BFBCE3432EAB}" destId="{448318E0-FA04-4169-834E-EAAAEC4A2155}" srcOrd="1" destOrd="0" presId="urn:microsoft.com/office/officeart/2009/3/layout/HorizontalOrganizationChart"/>
    <dgm:cxn modelId="{19DD8A06-201D-499A-8E94-00D9501ED6A5}" type="presParOf" srcId="{8FC94B8B-6F46-4272-B15C-B17761872C32}" destId="{64D0BC28-26B3-4A55-AC60-0B78CB5CCC6E}" srcOrd="1" destOrd="0" presId="urn:microsoft.com/office/officeart/2009/3/layout/HorizontalOrganizationChart"/>
    <dgm:cxn modelId="{D417FDD2-22F5-48C9-9426-B3399D4C8045}" type="presParOf" srcId="{8FC94B8B-6F46-4272-B15C-B17761872C32}" destId="{641DD3C3-C05D-4A91-BEF1-85F980876A20}" srcOrd="2" destOrd="0" presId="urn:microsoft.com/office/officeart/2009/3/layout/HorizontalOrganizationChart"/>
    <dgm:cxn modelId="{17F749D8-5157-4E25-84CA-8622F638722D}" type="presParOf" srcId="{DD450A56-26F8-4A49-9576-8B434B9D9C3C}" destId="{D4D7FB63-F989-4AF9-A0FC-4D83DB59A8E2}" srcOrd="2" destOrd="0" presId="urn:microsoft.com/office/officeart/2009/3/layout/HorizontalOrganizationChart"/>
    <dgm:cxn modelId="{FF5A9280-449B-47F0-B56C-A44F373AB6BF}" type="presParOf" srcId="{1819F8BA-68F1-4B82-8D23-F1B56DAD8E26}" destId="{4AEF8DBC-9E5E-471A-B0F0-3E5F630A3D7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7FCDA-5CC7-4DD6-98E4-0E54EC1F05D7}">
      <dsp:nvSpPr>
        <dsp:cNvPr id="0" name=""/>
        <dsp:cNvSpPr/>
      </dsp:nvSpPr>
      <dsp:spPr>
        <a:xfrm>
          <a:off x="4029736" y="1026850"/>
          <a:ext cx="2456126" cy="245612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Data </a:t>
          </a:r>
        </a:p>
        <a:p>
          <a:pPr marL="0" lvl="0" indent="0" algn="ctr" defTabSz="1244600">
            <a:lnSpc>
              <a:spcPct val="90000"/>
            </a:lnSpc>
            <a:spcBef>
              <a:spcPct val="0"/>
            </a:spcBef>
            <a:spcAft>
              <a:spcPct val="35000"/>
            </a:spcAft>
            <a:buNone/>
          </a:pPr>
          <a:r>
            <a:rPr lang="en-US" sz="2800" kern="1200" dirty="0"/>
            <a:t>Science</a:t>
          </a:r>
        </a:p>
        <a:p>
          <a:pPr marL="0" lvl="0" indent="0" algn="ctr" defTabSz="1244600">
            <a:lnSpc>
              <a:spcPct val="90000"/>
            </a:lnSpc>
            <a:spcBef>
              <a:spcPct val="0"/>
            </a:spcBef>
            <a:spcAft>
              <a:spcPct val="35000"/>
            </a:spcAft>
            <a:buNone/>
          </a:pPr>
          <a:r>
            <a:rPr lang="en-US" sz="2800" kern="1200" dirty="0"/>
            <a:t>Team</a:t>
          </a:r>
        </a:p>
      </dsp:txBody>
      <dsp:txXfrm>
        <a:off x="4389427" y="1386541"/>
        <a:ext cx="1736744" cy="1736744"/>
      </dsp:txXfrm>
    </dsp:sp>
    <dsp:sp modelId="{884D578F-6C80-4DD7-B815-0DADEC4CBF08}">
      <dsp:nvSpPr>
        <dsp:cNvPr id="0" name=""/>
        <dsp:cNvSpPr/>
      </dsp:nvSpPr>
      <dsp:spPr>
        <a:xfrm>
          <a:off x="4643768" y="40476"/>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Analyst</a:t>
          </a:r>
        </a:p>
      </dsp:txBody>
      <dsp:txXfrm>
        <a:off x="4823614" y="220322"/>
        <a:ext cx="868371" cy="868371"/>
      </dsp:txXfrm>
    </dsp:sp>
    <dsp:sp modelId="{67E0BDC6-B04C-4423-90CF-F773C885AAE2}">
      <dsp:nvSpPr>
        <dsp:cNvPr id="0" name=""/>
        <dsp:cNvSpPr/>
      </dsp:nvSpPr>
      <dsp:spPr>
        <a:xfrm>
          <a:off x="5895015" y="643045"/>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Business Analyst</a:t>
          </a:r>
        </a:p>
      </dsp:txBody>
      <dsp:txXfrm>
        <a:off x="6074861" y="822891"/>
        <a:ext cx="868371" cy="868371"/>
      </dsp:txXfrm>
    </dsp:sp>
    <dsp:sp modelId="{DA676BBE-09B1-424C-A261-3906E16C63C3}">
      <dsp:nvSpPr>
        <dsp:cNvPr id="0" name=""/>
        <dsp:cNvSpPr/>
      </dsp:nvSpPr>
      <dsp:spPr>
        <a:xfrm>
          <a:off x="6204048" y="1997006"/>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Consultant</a:t>
          </a:r>
        </a:p>
      </dsp:txBody>
      <dsp:txXfrm>
        <a:off x="6383894" y="2176852"/>
        <a:ext cx="868371" cy="868371"/>
      </dsp:txXfrm>
    </dsp:sp>
    <dsp:sp modelId="{6C33BBB6-CE34-4112-A78C-B73FD15F589E}">
      <dsp:nvSpPr>
        <dsp:cNvPr id="0" name=""/>
        <dsp:cNvSpPr/>
      </dsp:nvSpPr>
      <dsp:spPr>
        <a:xfrm>
          <a:off x="5338158" y="3082798"/>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Scientist</a:t>
          </a:r>
        </a:p>
      </dsp:txBody>
      <dsp:txXfrm>
        <a:off x="5518004" y="3262644"/>
        <a:ext cx="868371" cy="868371"/>
      </dsp:txXfrm>
    </dsp:sp>
    <dsp:sp modelId="{CE0DAEEE-8B54-4F54-896B-FB364E6D0514}">
      <dsp:nvSpPr>
        <dsp:cNvPr id="0" name=""/>
        <dsp:cNvSpPr/>
      </dsp:nvSpPr>
      <dsp:spPr>
        <a:xfrm>
          <a:off x="3949378" y="3082798"/>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Architect</a:t>
          </a:r>
        </a:p>
      </dsp:txBody>
      <dsp:txXfrm>
        <a:off x="4129224" y="3262644"/>
        <a:ext cx="868371" cy="868371"/>
      </dsp:txXfrm>
    </dsp:sp>
    <dsp:sp modelId="{F1DECC1C-DEDD-4620-A76E-BEF800A21460}">
      <dsp:nvSpPr>
        <dsp:cNvPr id="0" name=""/>
        <dsp:cNvSpPr/>
      </dsp:nvSpPr>
      <dsp:spPr>
        <a:xfrm>
          <a:off x="3083488" y="1997006"/>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 Architect</a:t>
          </a:r>
        </a:p>
      </dsp:txBody>
      <dsp:txXfrm>
        <a:off x="3263334" y="2176852"/>
        <a:ext cx="868371" cy="868371"/>
      </dsp:txXfrm>
    </dsp:sp>
    <dsp:sp modelId="{A4E0D3A1-446D-49FC-B65C-C26E431D54A8}">
      <dsp:nvSpPr>
        <dsp:cNvPr id="0" name=""/>
        <dsp:cNvSpPr/>
      </dsp:nvSpPr>
      <dsp:spPr>
        <a:xfrm>
          <a:off x="3392520" y="643045"/>
          <a:ext cx="1228063" cy="122806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Science Manager</a:t>
          </a:r>
        </a:p>
      </dsp:txBody>
      <dsp:txXfrm>
        <a:off x="3572366" y="822891"/>
        <a:ext cx="868371" cy="868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E7AEB-55F2-47B1-96AA-378FC25EAF9E}">
      <dsp:nvSpPr>
        <dsp:cNvPr id="0" name=""/>
        <dsp:cNvSpPr/>
      </dsp:nvSpPr>
      <dsp:spPr>
        <a:xfrm>
          <a:off x="5603503" y="4596917"/>
          <a:ext cx="336425" cy="361656"/>
        </a:xfrm>
        <a:custGeom>
          <a:avLst/>
          <a:gdLst/>
          <a:ahLst/>
          <a:cxnLst/>
          <a:rect l="0" t="0" r="0" b="0"/>
          <a:pathLst>
            <a:path>
              <a:moveTo>
                <a:pt x="0" y="0"/>
              </a:moveTo>
              <a:lnTo>
                <a:pt x="168212" y="0"/>
              </a:lnTo>
              <a:lnTo>
                <a:pt x="168212" y="361656"/>
              </a:lnTo>
              <a:lnTo>
                <a:pt x="336425" y="361656"/>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4B523B4-0ACB-49CE-B1B7-243F78F7CC6B}">
      <dsp:nvSpPr>
        <dsp:cNvPr id="0" name=""/>
        <dsp:cNvSpPr/>
      </dsp:nvSpPr>
      <dsp:spPr>
        <a:xfrm>
          <a:off x="5603503" y="4235260"/>
          <a:ext cx="336425" cy="361656"/>
        </a:xfrm>
        <a:custGeom>
          <a:avLst/>
          <a:gdLst/>
          <a:ahLst/>
          <a:cxnLst/>
          <a:rect l="0" t="0" r="0" b="0"/>
          <a:pathLst>
            <a:path>
              <a:moveTo>
                <a:pt x="0" y="361656"/>
              </a:moveTo>
              <a:lnTo>
                <a:pt x="168212" y="361656"/>
              </a:lnTo>
              <a:lnTo>
                <a:pt x="168212" y="0"/>
              </a:lnTo>
              <a:lnTo>
                <a:pt x="336425" y="0"/>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A15153C-BD52-41A5-95B8-5B2EC9E79FF4}">
      <dsp:nvSpPr>
        <dsp:cNvPr id="0" name=""/>
        <dsp:cNvSpPr/>
      </dsp:nvSpPr>
      <dsp:spPr>
        <a:xfrm>
          <a:off x="3584952" y="3511946"/>
          <a:ext cx="336425" cy="1084970"/>
        </a:xfrm>
        <a:custGeom>
          <a:avLst/>
          <a:gdLst/>
          <a:ahLst/>
          <a:cxnLst/>
          <a:rect l="0" t="0" r="0" b="0"/>
          <a:pathLst>
            <a:path>
              <a:moveTo>
                <a:pt x="0" y="0"/>
              </a:moveTo>
              <a:lnTo>
                <a:pt x="168212" y="0"/>
              </a:lnTo>
              <a:lnTo>
                <a:pt x="168212" y="1084970"/>
              </a:lnTo>
              <a:lnTo>
                <a:pt x="336425" y="108497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7D406B-EBA8-42E0-8A05-F9F65EF4457F}">
      <dsp:nvSpPr>
        <dsp:cNvPr id="0" name=""/>
        <dsp:cNvSpPr/>
      </dsp:nvSpPr>
      <dsp:spPr>
        <a:xfrm>
          <a:off x="5603503" y="2426975"/>
          <a:ext cx="336425" cy="1084970"/>
        </a:xfrm>
        <a:custGeom>
          <a:avLst/>
          <a:gdLst/>
          <a:ahLst/>
          <a:cxnLst/>
          <a:rect l="0" t="0" r="0" b="0"/>
          <a:pathLst>
            <a:path>
              <a:moveTo>
                <a:pt x="0" y="0"/>
              </a:moveTo>
              <a:lnTo>
                <a:pt x="168212" y="0"/>
              </a:lnTo>
              <a:lnTo>
                <a:pt x="168212" y="1084970"/>
              </a:lnTo>
              <a:lnTo>
                <a:pt x="336425" y="1084970"/>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77179BD-D3D9-4E7B-A5B0-7EBD062CC551}">
      <dsp:nvSpPr>
        <dsp:cNvPr id="0" name=""/>
        <dsp:cNvSpPr/>
      </dsp:nvSpPr>
      <dsp:spPr>
        <a:xfrm>
          <a:off x="5603503" y="2426975"/>
          <a:ext cx="336425" cy="361656"/>
        </a:xfrm>
        <a:custGeom>
          <a:avLst/>
          <a:gdLst/>
          <a:ahLst/>
          <a:cxnLst/>
          <a:rect l="0" t="0" r="0" b="0"/>
          <a:pathLst>
            <a:path>
              <a:moveTo>
                <a:pt x="0" y="0"/>
              </a:moveTo>
              <a:lnTo>
                <a:pt x="168212" y="0"/>
              </a:lnTo>
              <a:lnTo>
                <a:pt x="168212" y="361656"/>
              </a:lnTo>
              <a:lnTo>
                <a:pt x="336425" y="361656"/>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ED67CA-3D2C-4085-A859-4AE634E3A01E}">
      <dsp:nvSpPr>
        <dsp:cNvPr id="0" name=""/>
        <dsp:cNvSpPr/>
      </dsp:nvSpPr>
      <dsp:spPr>
        <a:xfrm>
          <a:off x="5603503" y="2065318"/>
          <a:ext cx="336425" cy="361656"/>
        </a:xfrm>
        <a:custGeom>
          <a:avLst/>
          <a:gdLst/>
          <a:ahLst/>
          <a:cxnLst/>
          <a:rect l="0" t="0" r="0" b="0"/>
          <a:pathLst>
            <a:path>
              <a:moveTo>
                <a:pt x="0" y="361656"/>
              </a:moveTo>
              <a:lnTo>
                <a:pt x="168212" y="361656"/>
              </a:lnTo>
              <a:lnTo>
                <a:pt x="168212" y="0"/>
              </a:lnTo>
              <a:lnTo>
                <a:pt x="336425" y="0"/>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90D05B2-8CE2-4DBD-B0F5-D51552A46021}">
      <dsp:nvSpPr>
        <dsp:cNvPr id="0" name=""/>
        <dsp:cNvSpPr/>
      </dsp:nvSpPr>
      <dsp:spPr>
        <a:xfrm>
          <a:off x="7622054" y="1342004"/>
          <a:ext cx="336425" cy="1084970"/>
        </a:xfrm>
        <a:custGeom>
          <a:avLst/>
          <a:gdLst/>
          <a:ahLst/>
          <a:cxnLst/>
          <a:rect l="0" t="0" r="0" b="0"/>
          <a:pathLst>
            <a:path>
              <a:moveTo>
                <a:pt x="0" y="0"/>
              </a:moveTo>
              <a:lnTo>
                <a:pt x="168212" y="0"/>
              </a:lnTo>
              <a:lnTo>
                <a:pt x="168212" y="1084970"/>
              </a:lnTo>
              <a:lnTo>
                <a:pt x="336425" y="108497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6F7A61-20A7-459C-833C-47AA8B1C6F32}">
      <dsp:nvSpPr>
        <dsp:cNvPr id="0" name=""/>
        <dsp:cNvSpPr/>
      </dsp:nvSpPr>
      <dsp:spPr>
        <a:xfrm>
          <a:off x="7622054" y="1342004"/>
          <a:ext cx="336425" cy="361656"/>
        </a:xfrm>
        <a:custGeom>
          <a:avLst/>
          <a:gdLst/>
          <a:ahLst/>
          <a:cxnLst/>
          <a:rect l="0" t="0" r="0" b="0"/>
          <a:pathLst>
            <a:path>
              <a:moveTo>
                <a:pt x="0" y="0"/>
              </a:moveTo>
              <a:lnTo>
                <a:pt x="168212" y="0"/>
              </a:lnTo>
              <a:lnTo>
                <a:pt x="168212" y="361656"/>
              </a:lnTo>
              <a:lnTo>
                <a:pt x="336425" y="361656"/>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4DD3303-1DE0-4312-AA88-0D8D54DEC72F}">
      <dsp:nvSpPr>
        <dsp:cNvPr id="0" name=""/>
        <dsp:cNvSpPr/>
      </dsp:nvSpPr>
      <dsp:spPr>
        <a:xfrm>
          <a:off x="7622054" y="980347"/>
          <a:ext cx="336425" cy="361656"/>
        </a:xfrm>
        <a:custGeom>
          <a:avLst/>
          <a:gdLst/>
          <a:ahLst/>
          <a:cxnLst/>
          <a:rect l="0" t="0" r="0" b="0"/>
          <a:pathLst>
            <a:path>
              <a:moveTo>
                <a:pt x="0" y="361656"/>
              </a:moveTo>
              <a:lnTo>
                <a:pt x="168212" y="361656"/>
              </a:lnTo>
              <a:lnTo>
                <a:pt x="168212" y="0"/>
              </a:lnTo>
              <a:lnTo>
                <a:pt x="336425"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7AC175A-ADB1-4D4E-BCC4-D32477DE716E}">
      <dsp:nvSpPr>
        <dsp:cNvPr id="0" name=""/>
        <dsp:cNvSpPr/>
      </dsp:nvSpPr>
      <dsp:spPr>
        <a:xfrm>
          <a:off x="7622054" y="257033"/>
          <a:ext cx="336425" cy="1084970"/>
        </a:xfrm>
        <a:custGeom>
          <a:avLst/>
          <a:gdLst/>
          <a:ahLst/>
          <a:cxnLst/>
          <a:rect l="0" t="0" r="0" b="0"/>
          <a:pathLst>
            <a:path>
              <a:moveTo>
                <a:pt x="0" y="1084970"/>
              </a:moveTo>
              <a:lnTo>
                <a:pt x="168212" y="1084970"/>
              </a:lnTo>
              <a:lnTo>
                <a:pt x="168212" y="0"/>
              </a:lnTo>
              <a:lnTo>
                <a:pt x="336425"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88E00B-044B-4642-92CD-72EBEFEA1EB2}">
      <dsp:nvSpPr>
        <dsp:cNvPr id="0" name=""/>
        <dsp:cNvSpPr/>
      </dsp:nvSpPr>
      <dsp:spPr>
        <a:xfrm>
          <a:off x="5603503" y="1342004"/>
          <a:ext cx="336425" cy="1084970"/>
        </a:xfrm>
        <a:custGeom>
          <a:avLst/>
          <a:gdLst/>
          <a:ahLst/>
          <a:cxnLst/>
          <a:rect l="0" t="0" r="0" b="0"/>
          <a:pathLst>
            <a:path>
              <a:moveTo>
                <a:pt x="0" y="1084970"/>
              </a:moveTo>
              <a:lnTo>
                <a:pt x="168212" y="1084970"/>
              </a:lnTo>
              <a:lnTo>
                <a:pt x="168212" y="0"/>
              </a:lnTo>
              <a:lnTo>
                <a:pt x="336425" y="0"/>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0DDDE0-DC5F-4A12-A5FD-6A13FB0AB40D}">
      <dsp:nvSpPr>
        <dsp:cNvPr id="0" name=""/>
        <dsp:cNvSpPr/>
      </dsp:nvSpPr>
      <dsp:spPr>
        <a:xfrm>
          <a:off x="3584952" y="2426975"/>
          <a:ext cx="336425" cy="1084970"/>
        </a:xfrm>
        <a:custGeom>
          <a:avLst/>
          <a:gdLst/>
          <a:ahLst/>
          <a:cxnLst/>
          <a:rect l="0" t="0" r="0" b="0"/>
          <a:pathLst>
            <a:path>
              <a:moveTo>
                <a:pt x="0" y="1084970"/>
              </a:moveTo>
              <a:lnTo>
                <a:pt x="168212" y="1084970"/>
              </a:lnTo>
              <a:lnTo>
                <a:pt x="168212" y="0"/>
              </a:lnTo>
              <a:lnTo>
                <a:pt x="336425" y="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A31A93-A007-44FD-8CA1-6F7D66A5AB4F}">
      <dsp:nvSpPr>
        <dsp:cNvPr id="0" name=""/>
        <dsp:cNvSpPr/>
      </dsp:nvSpPr>
      <dsp:spPr>
        <a:xfrm>
          <a:off x="1902827" y="3255422"/>
          <a:ext cx="1682125" cy="51304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Data</a:t>
          </a:r>
        </a:p>
      </dsp:txBody>
      <dsp:txXfrm>
        <a:off x="1902827" y="3255422"/>
        <a:ext cx="1682125" cy="513048"/>
      </dsp:txXfrm>
    </dsp:sp>
    <dsp:sp modelId="{726DD794-08CB-475F-A1EE-4EE2A244A0B0}">
      <dsp:nvSpPr>
        <dsp:cNvPr id="0" name=""/>
        <dsp:cNvSpPr/>
      </dsp:nvSpPr>
      <dsp:spPr>
        <a:xfrm>
          <a:off x="3921377" y="2170451"/>
          <a:ext cx="1682125" cy="51304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Qualitative</a:t>
          </a:r>
        </a:p>
      </dsp:txBody>
      <dsp:txXfrm>
        <a:off x="3921377" y="2170451"/>
        <a:ext cx="1682125" cy="513048"/>
      </dsp:txXfrm>
    </dsp:sp>
    <dsp:sp modelId="{C47368E9-33EB-43B0-8CF1-4BFB02F35B73}">
      <dsp:nvSpPr>
        <dsp:cNvPr id="0" name=""/>
        <dsp:cNvSpPr/>
      </dsp:nvSpPr>
      <dsp:spPr>
        <a:xfrm>
          <a:off x="5939928" y="1085480"/>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Steven’s Typology</a:t>
          </a:r>
        </a:p>
      </dsp:txBody>
      <dsp:txXfrm>
        <a:off x="5939928" y="1085480"/>
        <a:ext cx="1682125" cy="513048"/>
      </dsp:txXfrm>
    </dsp:sp>
    <dsp:sp modelId="{AB65A4D9-68D7-4C22-AFEC-3850C133D317}">
      <dsp:nvSpPr>
        <dsp:cNvPr id="0" name=""/>
        <dsp:cNvSpPr/>
      </dsp:nvSpPr>
      <dsp:spPr>
        <a:xfrm>
          <a:off x="7958479" y="509"/>
          <a:ext cx="1682125" cy="513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Nominal</a:t>
          </a:r>
        </a:p>
      </dsp:txBody>
      <dsp:txXfrm>
        <a:off x="7958479" y="509"/>
        <a:ext cx="1682125" cy="513048"/>
      </dsp:txXfrm>
    </dsp:sp>
    <dsp:sp modelId="{3A007C4D-6C8C-486B-9BC1-8B73A1D75BA7}">
      <dsp:nvSpPr>
        <dsp:cNvPr id="0" name=""/>
        <dsp:cNvSpPr/>
      </dsp:nvSpPr>
      <dsp:spPr>
        <a:xfrm>
          <a:off x="7958479" y="723823"/>
          <a:ext cx="1682125" cy="513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Ordinal</a:t>
          </a:r>
        </a:p>
      </dsp:txBody>
      <dsp:txXfrm>
        <a:off x="7958479" y="723823"/>
        <a:ext cx="1682125" cy="513048"/>
      </dsp:txXfrm>
    </dsp:sp>
    <dsp:sp modelId="{59E4FE5A-938A-457F-A3D3-8465EFA83DBA}">
      <dsp:nvSpPr>
        <dsp:cNvPr id="0" name=""/>
        <dsp:cNvSpPr/>
      </dsp:nvSpPr>
      <dsp:spPr>
        <a:xfrm>
          <a:off x="7958479" y="1447137"/>
          <a:ext cx="1682125" cy="513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Interval</a:t>
          </a:r>
        </a:p>
      </dsp:txBody>
      <dsp:txXfrm>
        <a:off x="7958479" y="1447137"/>
        <a:ext cx="1682125" cy="513048"/>
      </dsp:txXfrm>
    </dsp:sp>
    <dsp:sp modelId="{EEBA3728-1619-4B71-8F9E-03E23A4E8B88}">
      <dsp:nvSpPr>
        <dsp:cNvPr id="0" name=""/>
        <dsp:cNvSpPr/>
      </dsp:nvSpPr>
      <dsp:spPr>
        <a:xfrm>
          <a:off x="7958479" y="2170451"/>
          <a:ext cx="1682125" cy="513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Ratio</a:t>
          </a:r>
        </a:p>
      </dsp:txBody>
      <dsp:txXfrm>
        <a:off x="7958479" y="2170451"/>
        <a:ext cx="1682125" cy="513048"/>
      </dsp:txXfrm>
    </dsp:sp>
    <dsp:sp modelId="{0DA161EE-FE9D-4B82-820A-4CB4AE6204FA}">
      <dsp:nvSpPr>
        <dsp:cNvPr id="0" name=""/>
        <dsp:cNvSpPr/>
      </dsp:nvSpPr>
      <dsp:spPr>
        <a:xfrm>
          <a:off x="5939928" y="1808794"/>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Dates</a:t>
          </a:r>
        </a:p>
      </dsp:txBody>
      <dsp:txXfrm>
        <a:off x="5939928" y="1808794"/>
        <a:ext cx="1682125" cy="513048"/>
      </dsp:txXfrm>
    </dsp:sp>
    <dsp:sp modelId="{96E4E2BA-5137-4F69-BAC9-B73DE42B2BB0}">
      <dsp:nvSpPr>
        <dsp:cNvPr id="0" name=""/>
        <dsp:cNvSpPr/>
      </dsp:nvSpPr>
      <dsp:spPr>
        <a:xfrm>
          <a:off x="5939928" y="2532108"/>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Location</a:t>
          </a:r>
        </a:p>
      </dsp:txBody>
      <dsp:txXfrm>
        <a:off x="5939928" y="2532108"/>
        <a:ext cx="1682125" cy="513048"/>
      </dsp:txXfrm>
    </dsp:sp>
    <dsp:sp modelId="{0DCF14BE-E2AF-436E-A7C8-5A9D15228F96}">
      <dsp:nvSpPr>
        <dsp:cNvPr id="0" name=""/>
        <dsp:cNvSpPr/>
      </dsp:nvSpPr>
      <dsp:spPr>
        <a:xfrm>
          <a:off x="5939928" y="3255422"/>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Text</a:t>
          </a:r>
        </a:p>
      </dsp:txBody>
      <dsp:txXfrm>
        <a:off x="5939928" y="3255422"/>
        <a:ext cx="1682125" cy="513048"/>
      </dsp:txXfrm>
    </dsp:sp>
    <dsp:sp modelId="{D89E6DAE-0509-44C3-BD0B-B1AAE1311D7E}">
      <dsp:nvSpPr>
        <dsp:cNvPr id="0" name=""/>
        <dsp:cNvSpPr/>
      </dsp:nvSpPr>
      <dsp:spPr>
        <a:xfrm>
          <a:off x="3921377" y="4340393"/>
          <a:ext cx="1682125" cy="51304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Quantitative</a:t>
          </a:r>
        </a:p>
      </dsp:txBody>
      <dsp:txXfrm>
        <a:off x="3921377" y="4340393"/>
        <a:ext cx="1682125" cy="513048"/>
      </dsp:txXfrm>
    </dsp:sp>
    <dsp:sp modelId="{92F700B8-F0DE-4E7A-92D7-C39510640181}">
      <dsp:nvSpPr>
        <dsp:cNvPr id="0" name=""/>
        <dsp:cNvSpPr/>
      </dsp:nvSpPr>
      <dsp:spPr>
        <a:xfrm>
          <a:off x="5939928" y="3978736"/>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Continuous</a:t>
          </a:r>
        </a:p>
      </dsp:txBody>
      <dsp:txXfrm>
        <a:off x="5939928" y="3978736"/>
        <a:ext cx="1682125" cy="513048"/>
      </dsp:txXfrm>
    </dsp:sp>
    <dsp:sp modelId="{A8F457F7-0029-49B5-8FD0-CFEAB8A5E861}">
      <dsp:nvSpPr>
        <dsp:cNvPr id="0" name=""/>
        <dsp:cNvSpPr/>
      </dsp:nvSpPr>
      <dsp:spPr>
        <a:xfrm>
          <a:off x="5939928" y="4702050"/>
          <a:ext cx="1682125" cy="5130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Helvetica" panose="020B0604020202020204" pitchFamily="34" charset="0"/>
              <a:cs typeface="Helvetica" panose="020B0604020202020204" pitchFamily="34" charset="0"/>
            </a:rPr>
            <a:t>Discrete</a:t>
          </a:r>
        </a:p>
      </dsp:txBody>
      <dsp:txXfrm>
        <a:off x="5939928" y="4702050"/>
        <a:ext cx="1682125" cy="51304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0.45653</cdr:x>
      <cdr:y>0.57207</cdr:y>
    </cdr:from>
    <cdr:to>
      <cdr:x>0.79651</cdr:x>
      <cdr:y>0.85835</cdr:y>
    </cdr:to>
    <cdr:sp macro="" textlink="">
      <cdr:nvSpPr>
        <cdr:cNvPr id="2" name="TextBox 1"/>
        <cdr:cNvSpPr txBox="1"/>
      </cdr:nvSpPr>
      <cdr:spPr>
        <a:xfrm xmlns:a="http://schemas.openxmlformats.org/drawingml/2006/main">
          <a:off x="1828328" y="1970597"/>
          <a:ext cx="1361582" cy="9861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dirty="0"/>
            <a:t>Unstructured Data </a:t>
          </a:r>
        </a:p>
        <a:p xmlns:a="http://schemas.openxmlformats.org/drawingml/2006/main">
          <a:pPr algn="ctr"/>
          <a:r>
            <a:rPr lang="en-US" sz="1600" dirty="0"/>
            <a:t>80%</a:t>
          </a:r>
        </a:p>
      </cdr:txBody>
    </cdr:sp>
  </cdr:relSizeAnchor>
  <cdr:relSizeAnchor xmlns:cdr="http://schemas.openxmlformats.org/drawingml/2006/chartDrawing">
    <cdr:from>
      <cdr:x>0.18303</cdr:x>
      <cdr:y>0.16626</cdr:y>
    </cdr:from>
    <cdr:to>
      <cdr:x>0.50522</cdr:x>
      <cdr:y>0.38802</cdr:y>
    </cdr:to>
    <cdr:sp macro="" textlink="">
      <cdr:nvSpPr>
        <cdr:cNvPr id="3" name="TextBox 1"/>
        <cdr:cNvSpPr txBox="1"/>
      </cdr:nvSpPr>
      <cdr:spPr>
        <a:xfrm xmlns:a="http://schemas.openxmlformats.org/drawingml/2006/main">
          <a:off x="742525" y="548956"/>
          <a:ext cx="1307042" cy="73222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dirty="0"/>
            <a:t>Structured Data </a:t>
          </a:r>
        </a:p>
        <a:p xmlns:a="http://schemas.openxmlformats.org/drawingml/2006/main">
          <a:pPr algn="ctr"/>
          <a:r>
            <a:rPr lang="en-US" sz="1600" dirty="0"/>
            <a:t>20%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91CB13-73AA-4744-8DA3-7BA75282B064}" type="datetimeFigureOut">
              <a:rPr lang="en-IN" smtClean="0"/>
              <a:t>27-03-2019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93AC4-9C90-430D-8509-B6A06905C1B2}" type="slidenum">
              <a:rPr lang="en-IN" smtClean="0"/>
              <a:t>‹#›</a:t>
            </a:fld>
            <a:endParaRPr lang="en-IN"/>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05398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B36B-0DFF-6546-B339-FF2F77BBB617}"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FBAE-9DC1-CA40-9AA8-F8B58BD2E6F9}" type="slidenum">
              <a:rPr lang="en-US" smtClean="0"/>
              <a:t>‹#›</a:t>
            </a:fld>
            <a:endParaRPr lang="en-US"/>
          </a:p>
        </p:txBody>
      </p:sp>
    </p:spTree>
    <p:extLst>
      <p:ext uri="{BB962C8B-B14F-4D97-AF65-F5344CB8AC3E}">
        <p14:creationId xmlns:p14="http://schemas.microsoft.com/office/powerpoint/2010/main" val="18710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a:t>
            </a:fld>
            <a:endParaRPr lang="en-US"/>
          </a:p>
        </p:txBody>
      </p:sp>
    </p:spTree>
    <p:extLst>
      <p:ext uri="{BB962C8B-B14F-4D97-AF65-F5344CB8AC3E}">
        <p14:creationId xmlns:p14="http://schemas.microsoft.com/office/powerpoint/2010/main" val="8975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4</a:t>
            </a:fld>
            <a:endParaRPr lang="en-US"/>
          </a:p>
        </p:txBody>
      </p:sp>
    </p:spTree>
    <p:extLst>
      <p:ext uri="{BB962C8B-B14F-4D97-AF65-F5344CB8AC3E}">
        <p14:creationId xmlns:p14="http://schemas.microsoft.com/office/powerpoint/2010/main" val="321499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7</a:t>
            </a:fld>
            <a:endParaRPr lang="en-US"/>
          </a:p>
        </p:txBody>
      </p:sp>
    </p:spTree>
    <p:extLst>
      <p:ext uri="{BB962C8B-B14F-4D97-AF65-F5344CB8AC3E}">
        <p14:creationId xmlns:p14="http://schemas.microsoft.com/office/powerpoint/2010/main" val="390995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7544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10</a:t>
            </a:fld>
            <a:endParaRPr lang="en-US"/>
          </a:p>
        </p:txBody>
      </p:sp>
    </p:spTree>
    <p:extLst>
      <p:ext uri="{BB962C8B-B14F-4D97-AF65-F5344CB8AC3E}">
        <p14:creationId xmlns:p14="http://schemas.microsoft.com/office/powerpoint/2010/main" val="71595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974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071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39</a:t>
            </a:fld>
            <a:endParaRPr lang="en-US"/>
          </a:p>
        </p:txBody>
      </p:sp>
    </p:spTree>
    <p:extLst>
      <p:ext uri="{BB962C8B-B14F-4D97-AF65-F5344CB8AC3E}">
        <p14:creationId xmlns:p14="http://schemas.microsoft.com/office/powerpoint/2010/main" val="752306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6752" y="0"/>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687" y="0"/>
            <a:ext cx="3673333" cy="1248934"/>
          </a:xfrm>
          <a:prstGeom prst="rect">
            <a:avLst/>
          </a:prstGeom>
        </p:spPr>
      </p:pic>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 heading will come here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Be a step closer to bring PMP Certified</a:t>
            </a:r>
          </a:p>
        </p:txBody>
      </p:sp>
    </p:spTree>
    <p:extLst>
      <p:ext uri="{BB962C8B-B14F-4D97-AF65-F5344CB8AC3E}">
        <p14:creationId xmlns:p14="http://schemas.microsoft.com/office/powerpoint/2010/main" val="21614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 b="-6073"/>
          <a:stretch/>
        </p:blipFill>
        <p:spPr>
          <a:xfrm>
            <a:off x="1175128" y="712929"/>
            <a:ext cx="11016872" cy="6573335"/>
          </a:xfrm>
          <a:prstGeom prst="rect">
            <a:avLst/>
          </a:prstGeom>
        </p:spPr>
      </p:pic>
      <p:sp>
        <p:nvSpPr>
          <p:cNvPr id="2" name="Title 1"/>
          <p:cNvSpPr>
            <a:spLocks noGrp="1"/>
          </p:cNvSpPr>
          <p:nvPr>
            <p:ph type="title" hasCustomPrompt="1"/>
          </p:nvPr>
        </p:nvSpPr>
        <p:spPr>
          <a:xfrm>
            <a:off x="273050" y="276225"/>
            <a:ext cx="10515600" cy="1325563"/>
          </a:xfrm>
        </p:spPr>
        <p:txBody>
          <a:bodyPr>
            <a:normAutofit/>
          </a:bodyPr>
          <a:lstStyle>
            <a:lvl1pPr>
              <a:defRPr sz="4000" b="1">
                <a:solidFill>
                  <a:srgbClr val="E65925"/>
                </a:solidFill>
                <a:latin typeface="+mj-lt"/>
                <a:cs typeface="Arial" panose="020B0604020202020204" pitchFamily="34" charset="0"/>
              </a:defRPr>
            </a:lvl1pPr>
          </a:lstStyle>
          <a:p>
            <a:r>
              <a:rPr lang="en-US" dirty="0"/>
              <a:t>Heading here</a:t>
            </a:r>
          </a:p>
        </p:txBody>
      </p:sp>
      <p:sp>
        <p:nvSpPr>
          <p:cNvPr id="3" name="Content Placeholder 2"/>
          <p:cNvSpPr>
            <a:spLocks noGrp="1"/>
          </p:cNvSpPr>
          <p:nvPr>
            <p:ph idx="1"/>
          </p:nvPr>
        </p:nvSpPr>
        <p:spPr>
          <a:xfrm>
            <a:off x="298525" y="1717994"/>
            <a:ext cx="10515600" cy="4351338"/>
          </a:xfrm>
        </p:spPr>
        <p:txBody>
          <a:bodyPr/>
          <a:lstStyle>
            <a:lvl1pPr marL="228600" indent="-228600">
              <a:buClr>
                <a:srgbClr val="E65925"/>
              </a:buClr>
              <a:buSzPct val="100000"/>
              <a:buFont typeface="Webdings" panose="05030102010509060703" pitchFamily="18" charset="2"/>
              <a:buChar char=""/>
              <a:defRPr>
                <a:latin typeface="+mj-lt"/>
                <a:cs typeface="Arial" panose="020B0604020202020204" pitchFamily="34" charset="0"/>
              </a:defRPr>
            </a:lvl1pPr>
            <a:lvl2pPr marL="685800" indent="-228600">
              <a:buClr>
                <a:srgbClr val="E65925"/>
              </a:buClr>
              <a:buSzPct val="100000"/>
              <a:buFont typeface="Webdings" panose="05030102010509060703" pitchFamily="18" charset="2"/>
              <a:buChar char=""/>
              <a:defRPr>
                <a:latin typeface="+mj-lt"/>
                <a:cs typeface="Arial" panose="020B0604020202020204" pitchFamily="34" charset="0"/>
              </a:defRPr>
            </a:lvl2pPr>
            <a:lvl3pPr marL="1143000" indent="-228600">
              <a:buClr>
                <a:srgbClr val="E65925"/>
              </a:buClr>
              <a:buSzPct val="100000"/>
              <a:buFont typeface="Webdings" panose="05030102010509060703" pitchFamily="18" charset="2"/>
              <a:buChar char=""/>
              <a:defRPr>
                <a:latin typeface="+mj-lt"/>
                <a:cs typeface="Arial" panose="020B0604020202020204" pitchFamily="34" charset="0"/>
              </a:defRPr>
            </a:lvl3pPr>
            <a:lvl4pPr marL="1600200" indent="-228600">
              <a:buClr>
                <a:srgbClr val="E65925"/>
              </a:buClr>
              <a:buSzPct val="100000"/>
              <a:buFont typeface="Webdings" panose="05030102010509060703" pitchFamily="18" charset="2"/>
              <a:buChar char=""/>
              <a:defRPr>
                <a:latin typeface="+mj-lt"/>
                <a:cs typeface="Arial" panose="020B0604020202020204" pitchFamily="34" charset="0"/>
              </a:defRPr>
            </a:lvl4pPr>
            <a:lvl5pPr marL="2057400" indent="-228600">
              <a:buClr>
                <a:srgbClr val="E65925"/>
              </a:buClr>
              <a:buSzPct val="100000"/>
              <a:buFont typeface="Webdings" panose="05030102010509060703" pitchFamily="18" charset="2"/>
              <a:buChar char=""/>
              <a:defRPr>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3984585" y="2174563"/>
            <a:ext cx="3251198" cy="1333500"/>
          </a:xfrm>
          <a:custGeom>
            <a:avLst/>
            <a:gdLst>
              <a:gd name="connsiteX0" fmla="*/ 0 w 3251198"/>
              <a:gd name="connsiteY0" fmla="*/ 0 h 1295400"/>
              <a:gd name="connsiteX1" fmla="*/ 3251198 w 3251198"/>
              <a:gd name="connsiteY1" fmla="*/ 0 h 1295400"/>
              <a:gd name="connsiteX2" fmla="*/ 3251198 w 3251198"/>
              <a:gd name="connsiteY2" fmla="*/ 1295400 h 1295400"/>
              <a:gd name="connsiteX3" fmla="*/ 0 w 3251198"/>
              <a:gd name="connsiteY3" fmla="*/ 1295400 h 1295400"/>
              <a:gd name="connsiteX4" fmla="*/ 0 w 3251198"/>
              <a:gd name="connsiteY4" fmla="*/ 0 h 1295400"/>
              <a:gd name="connsiteX0" fmla="*/ 0 w 3251198"/>
              <a:gd name="connsiteY0" fmla="*/ 0 h 1333500"/>
              <a:gd name="connsiteX1" fmla="*/ 3251198 w 3251198"/>
              <a:gd name="connsiteY1" fmla="*/ 0 h 1333500"/>
              <a:gd name="connsiteX2" fmla="*/ 2832098 w 3251198"/>
              <a:gd name="connsiteY2" fmla="*/ 1333500 h 1333500"/>
              <a:gd name="connsiteX3" fmla="*/ 0 w 3251198"/>
              <a:gd name="connsiteY3" fmla="*/ 1295400 h 1333500"/>
              <a:gd name="connsiteX4" fmla="*/ 0 w 3251198"/>
              <a:gd name="connsiteY4" fmla="*/ 0 h 1333500"/>
              <a:gd name="connsiteX0" fmla="*/ 0 w 3251198"/>
              <a:gd name="connsiteY0" fmla="*/ 0 h 1333500"/>
              <a:gd name="connsiteX1" fmla="*/ 3251198 w 3251198"/>
              <a:gd name="connsiteY1" fmla="*/ 0 h 1333500"/>
              <a:gd name="connsiteX2" fmla="*/ 2895598 w 3251198"/>
              <a:gd name="connsiteY2" fmla="*/ 1333500 h 1333500"/>
              <a:gd name="connsiteX3" fmla="*/ 0 w 3251198"/>
              <a:gd name="connsiteY3" fmla="*/ 1295400 h 1333500"/>
              <a:gd name="connsiteX4" fmla="*/ 0 w 3251198"/>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198" h="1333500">
                <a:moveTo>
                  <a:pt x="0" y="0"/>
                </a:moveTo>
                <a:lnTo>
                  <a:pt x="3251198" y="0"/>
                </a:lnTo>
                <a:lnTo>
                  <a:pt x="2895598" y="1333500"/>
                </a:lnTo>
                <a:lnTo>
                  <a:pt x="0" y="12954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8"/>
          <p:cNvSpPr/>
          <p:nvPr userDrawn="1"/>
        </p:nvSpPr>
        <p:spPr>
          <a:xfrm>
            <a:off x="-1" y="6407076"/>
            <a:ext cx="2856849" cy="298016"/>
          </a:xfrm>
          <a:custGeom>
            <a:avLst/>
            <a:gdLst>
              <a:gd name="connsiteX0" fmla="*/ 0 w 7272169"/>
              <a:gd name="connsiteY0" fmla="*/ 0 h 1161826"/>
              <a:gd name="connsiteX1" fmla="*/ 7272169 w 7272169"/>
              <a:gd name="connsiteY1" fmla="*/ 0 h 1161826"/>
              <a:gd name="connsiteX2" fmla="*/ 7272169 w 7272169"/>
              <a:gd name="connsiteY2" fmla="*/ 1161826 h 1161826"/>
              <a:gd name="connsiteX3" fmla="*/ 0 w 7272169"/>
              <a:gd name="connsiteY3" fmla="*/ 1161826 h 1161826"/>
              <a:gd name="connsiteX4" fmla="*/ 0 w 7272169"/>
              <a:gd name="connsiteY4" fmla="*/ 0 h 1161826"/>
              <a:gd name="connsiteX0" fmla="*/ 0 w 7906870"/>
              <a:gd name="connsiteY0" fmla="*/ 0 h 1161826"/>
              <a:gd name="connsiteX1" fmla="*/ 7906870 w 7906870"/>
              <a:gd name="connsiteY1" fmla="*/ 0 h 1161826"/>
              <a:gd name="connsiteX2" fmla="*/ 7272169 w 7906870"/>
              <a:gd name="connsiteY2" fmla="*/ 1161826 h 1161826"/>
              <a:gd name="connsiteX3" fmla="*/ 0 w 7906870"/>
              <a:gd name="connsiteY3" fmla="*/ 1161826 h 1161826"/>
              <a:gd name="connsiteX4" fmla="*/ 0 w 7906870"/>
              <a:gd name="connsiteY4" fmla="*/ 0 h 1161826"/>
              <a:gd name="connsiteX0" fmla="*/ 0 w 7906870"/>
              <a:gd name="connsiteY0" fmla="*/ 0 h 1172583"/>
              <a:gd name="connsiteX1" fmla="*/ 7906870 w 7906870"/>
              <a:gd name="connsiteY1" fmla="*/ 0 h 1172583"/>
              <a:gd name="connsiteX2" fmla="*/ 7250654 w 7906870"/>
              <a:gd name="connsiteY2" fmla="*/ 1172583 h 1172583"/>
              <a:gd name="connsiteX3" fmla="*/ 0 w 7906870"/>
              <a:gd name="connsiteY3" fmla="*/ 1161826 h 1172583"/>
              <a:gd name="connsiteX4" fmla="*/ 0 w 7906870"/>
              <a:gd name="connsiteY4" fmla="*/ 0 h 1172583"/>
              <a:gd name="connsiteX0" fmla="*/ 0 w 7906870"/>
              <a:gd name="connsiteY0" fmla="*/ 0 h 1181050"/>
              <a:gd name="connsiteX1" fmla="*/ 7906870 w 7906870"/>
              <a:gd name="connsiteY1" fmla="*/ 0 h 1181050"/>
              <a:gd name="connsiteX2" fmla="*/ 7221021 w 7906870"/>
              <a:gd name="connsiteY2" fmla="*/ 1181050 h 1181050"/>
              <a:gd name="connsiteX3" fmla="*/ 0 w 7906870"/>
              <a:gd name="connsiteY3" fmla="*/ 1161826 h 1181050"/>
              <a:gd name="connsiteX4" fmla="*/ 0 w 7906870"/>
              <a:gd name="connsiteY4" fmla="*/ 0 h 1181050"/>
              <a:gd name="connsiteX0" fmla="*/ 0 w 7916598"/>
              <a:gd name="connsiteY0" fmla="*/ 0 h 1181050"/>
              <a:gd name="connsiteX1" fmla="*/ 7916598 w 7916598"/>
              <a:gd name="connsiteY1" fmla="*/ 0 h 1181050"/>
              <a:gd name="connsiteX2" fmla="*/ 7221021 w 7916598"/>
              <a:gd name="connsiteY2" fmla="*/ 1181050 h 1181050"/>
              <a:gd name="connsiteX3" fmla="*/ 0 w 7916598"/>
              <a:gd name="connsiteY3" fmla="*/ 1161826 h 1181050"/>
              <a:gd name="connsiteX4" fmla="*/ 0 w 7916598"/>
              <a:gd name="connsiteY4" fmla="*/ 0 h 1181050"/>
              <a:gd name="connsiteX0" fmla="*/ 0 w 7916598"/>
              <a:gd name="connsiteY0" fmla="*/ 0 h 1185914"/>
              <a:gd name="connsiteX1" fmla="*/ 7916598 w 7916598"/>
              <a:gd name="connsiteY1" fmla="*/ 0 h 1185914"/>
              <a:gd name="connsiteX2" fmla="*/ 7225885 w 7916598"/>
              <a:gd name="connsiteY2" fmla="*/ 1185914 h 1185914"/>
              <a:gd name="connsiteX3" fmla="*/ 0 w 7916598"/>
              <a:gd name="connsiteY3" fmla="*/ 1161826 h 1185914"/>
              <a:gd name="connsiteX4" fmla="*/ 0 w 7916598"/>
              <a:gd name="connsiteY4" fmla="*/ 0 h 1185914"/>
              <a:gd name="connsiteX0" fmla="*/ 3469072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3469072 w 11385670"/>
              <a:gd name="connsiteY4" fmla="*/ 0 h 1185914"/>
              <a:gd name="connsiteX0" fmla="*/ 22238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22238 w 11385670"/>
              <a:gd name="connsiteY4" fmla="*/ 0 h 1185914"/>
              <a:gd name="connsiteX0" fmla="*/ 0 w 11389453"/>
              <a:gd name="connsiteY0" fmla="*/ 26092 h 1185914"/>
              <a:gd name="connsiteX1" fmla="*/ 11389453 w 11389453"/>
              <a:gd name="connsiteY1" fmla="*/ 0 h 1185914"/>
              <a:gd name="connsiteX2" fmla="*/ 10698740 w 11389453"/>
              <a:gd name="connsiteY2" fmla="*/ 1185914 h 1185914"/>
              <a:gd name="connsiteX3" fmla="*/ 3783 w 11389453"/>
              <a:gd name="connsiteY3" fmla="*/ 1184130 h 1185914"/>
              <a:gd name="connsiteX4" fmla="*/ 0 w 11389453"/>
              <a:gd name="connsiteY4" fmla="*/ 26092 h 1185914"/>
              <a:gd name="connsiteX0" fmla="*/ 0 w 11389453"/>
              <a:gd name="connsiteY0" fmla="*/ 26092 h 1216179"/>
              <a:gd name="connsiteX1" fmla="*/ 11389453 w 11389453"/>
              <a:gd name="connsiteY1" fmla="*/ 0 h 1216179"/>
              <a:gd name="connsiteX2" fmla="*/ 10698740 w 11389453"/>
              <a:gd name="connsiteY2" fmla="*/ 1185914 h 1216179"/>
              <a:gd name="connsiteX3" fmla="*/ 814131 w 11389453"/>
              <a:gd name="connsiteY3" fmla="*/ 1216179 h 1216179"/>
              <a:gd name="connsiteX4" fmla="*/ 0 w 11389453"/>
              <a:gd name="connsiteY4" fmla="*/ 26092 h 1216179"/>
              <a:gd name="connsiteX0" fmla="*/ 0 w 10579107"/>
              <a:gd name="connsiteY0" fmla="*/ 58139 h 1216179"/>
              <a:gd name="connsiteX1" fmla="*/ 10579107 w 10579107"/>
              <a:gd name="connsiteY1" fmla="*/ 0 h 1216179"/>
              <a:gd name="connsiteX2" fmla="*/ 9888394 w 10579107"/>
              <a:gd name="connsiteY2" fmla="*/ 1185914 h 1216179"/>
              <a:gd name="connsiteX3" fmla="*/ 3785 w 10579107"/>
              <a:gd name="connsiteY3" fmla="*/ 1216179 h 1216179"/>
              <a:gd name="connsiteX4" fmla="*/ 0 w 10579107"/>
              <a:gd name="connsiteY4" fmla="*/ 58139 h 1216179"/>
              <a:gd name="connsiteX0" fmla="*/ 0 w 10579107"/>
              <a:gd name="connsiteY0" fmla="*/ 0 h 1222142"/>
              <a:gd name="connsiteX1" fmla="*/ 10579107 w 10579107"/>
              <a:gd name="connsiteY1" fmla="*/ 5963 h 1222142"/>
              <a:gd name="connsiteX2" fmla="*/ 9888394 w 10579107"/>
              <a:gd name="connsiteY2" fmla="*/ 1191877 h 1222142"/>
              <a:gd name="connsiteX3" fmla="*/ 3785 w 10579107"/>
              <a:gd name="connsiteY3" fmla="*/ 1222142 h 1222142"/>
              <a:gd name="connsiteX4" fmla="*/ 0 w 10579107"/>
              <a:gd name="connsiteY4" fmla="*/ 0 h 1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107" h="1222142">
                <a:moveTo>
                  <a:pt x="0" y="0"/>
                </a:moveTo>
                <a:lnTo>
                  <a:pt x="10579107" y="5963"/>
                </a:lnTo>
                <a:lnTo>
                  <a:pt x="9888394" y="1191877"/>
                </a:lnTo>
                <a:lnTo>
                  <a:pt x="3785" y="1222142"/>
                </a:lnTo>
                <a:cubicBezTo>
                  <a:pt x="2523" y="836129"/>
                  <a:pt x="1262" y="38601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667019" y="6408530"/>
            <a:ext cx="3097304" cy="261610"/>
          </a:xfrm>
          <a:prstGeom prst="rect">
            <a:avLst/>
          </a:prstGeom>
          <a:noFill/>
        </p:spPr>
        <p:txBody>
          <a:bodyPr wrap="square" rtlCol="0">
            <a:spAutoFit/>
          </a:bodyPr>
          <a:lstStyle/>
          <a:p>
            <a:r>
              <a:rPr lang="en-US" sz="1100" dirty="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6" name="Slide Number Placeholder 5"/>
          <p:cNvSpPr>
            <a:spLocks noGrp="1"/>
          </p:cNvSpPr>
          <p:nvPr>
            <p:ph type="sldNum" sz="quarter" idx="12"/>
          </p:nvPr>
        </p:nvSpPr>
        <p:spPr>
          <a:xfrm>
            <a:off x="180189" y="6369050"/>
            <a:ext cx="742376" cy="365125"/>
          </a:xfrm>
        </p:spPr>
        <p:txBody>
          <a:bodyPr/>
          <a:lstStyle>
            <a:lvl1pPr algn="l">
              <a:defRPr>
                <a:solidFill>
                  <a:schemeClr val="bg1">
                    <a:lumMod val="50000"/>
                  </a:schemeClr>
                </a:solidFill>
              </a:defRPr>
            </a:lvl1pPr>
          </a:lstStyle>
          <a:p>
            <a:fld id="{362E0BA0-CB3A-7549-A0BA-9675C268EFD9}" type="slidenum">
              <a:rPr lang="en-US" smtClean="0"/>
              <a:pPr/>
              <a:t>‹#›</a:t>
            </a:fld>
            <a:endParaRPr lang="en-US" dirty="0"/>
          </a:p>
        </p:txBody>
      </p:sp>
      <p:sp>
        <p:nvSpPr>
          <p:cNvPr id="5" name="Rectangle 4"/>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Tree>
    <p:extLst>
      <p:ext uri="{BB962C8B-B14F-4D97-AF65-F5344CB8AC3E}">
        <p14:creationId xmlns:p14="http://schemas.microsoft.com/office/powerpoint/2010/main" val="13038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1287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8019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531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1065525"/>
            </a:xfrm>
            <a:prstGeom prst="rect">
              <a:avLst/>
            </a:prstGeom>
          </p:spPr>
          <p:txBody>
            <a:bodyPr wrap="square">
              <a:spAutoFit/>
            </a:bodyPr>
            <a:lstStyle/>
            <a:p>
              <a:r>
                <a:rPr lang="en-IN" sz="1800" dirty="0">
                  <a:solidFill>
                    <a:schemeClr val="bg1"/>
                  </a:solidFill>
                </a:rPr>
                <a:t>Manipal </a:t>
              </a:r>
              <a:r>
                <a:rPr lang="en-IN" sz="1800" dirty="0" err="1">
                  <a:solidFill>
                    <a:schemeClr val="bg1"/>
                  </a:solidFill>
                </a:rPr>
                <a:t>ProLearn</a:t>
              </a:r>
              <a:endParaRPr lang="en-IN" sz="1800" dirty="0">
                <a:solidFill>
                  <a:schemeClr val="bg1"/>
                </a:solidFill>
              </a:endParaRPr>
            </a:p>
            <a:p>
              <a:r>
                <a:rPr lang="en-IN" sz="1800" dirty="0">
                  <a:solidFill>
                    <a:schemeClr val="bg1"/>
                  </a:solidFill>
                </a:rPr>
                <a:t>#7, Service Road, </a:t>
              </a:r>
              <a:r>
                <a:rPr lang="en-IN" sz="1800" dirty="0" err="1">
                  <a:solidFill>
                    <a:schemeClr val="bg1"/>
                  </a:solidFill>
                </a:rPr>
                <a:t>Pragathi</a:t>
              </a:r>
              <a:r>
                <a:rPr lang="en-IN" sz="1800" dirty="0">
                  <a:solidFill>
                    <a:schemeClr val="bg1"/>
                  </a:solidFill>
                </a:rPr>
                <a:t> Nagar, Electronic City, </a:t>
              </a:r>
              <a:br>
                <a:rPr lang="en-IN" sz="1800" dirty="0">
                  <a:solidFill>
                    <a:schemeClr val="bg1"/>
                  </a:solidFill>
                </a:rPr>
              </a:br>
              <a:r>
                <a:rPr lang="en-IN" sz="1800" dirty="0">
                  <a:solidFill>
                    <a:schemeClr val="bg1"/>
                  </a:solidFill>
                </a:rPr>
                <a:t>Bengaluru 560100</a:t>
              </a:r>
            </a:p>
            <a:p>
              <a:r>
                <a:rPr lang="en-IN" sz="1800" dirty="0">
                  <a:solidFill>
                    <a:schemeClr val="bg1"/>
                  </a:solidFill>
                </a:rPr>
                <a:t>contact@manipalprolearn.com  |  manipalprolearn.com</a:t>
              </a: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30" name="Picture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094" y="2726708"/>
            <a:ext cx="4084254" cy="1388647"/>
          </a:xfrm>
          <a:prstGeom prst="rect">
            <a:avLst/>
          </a:prstGeom>
        </p:spPr>
      </p:pic>
    </p:spTree>
    <p:extLst>
      <p:ext uri="{BB962C8B-B14F-4D97-AF65-F5344CB8AC3E}">
        <p14:creationId xmlns:p14="http://schemas.microsoft.com/office/powerpoint/2010/main" val="205752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21132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BA0-CB3A-7549-A0BA-9675C268EFD9}" type="slidenum">
              <a:rPr lang="en-US" smtClean="0"/>
              <a:t>‹#›</a:t>
            </a:fld>
            <a:endParaRPr lang="en-US"/>
          </a:p>
        </p:txBody>
      </p:sp>
    </p:spTree>
    <p:extLst>
      <p:ext uri="{BB962C8B-B14F-4D97-AF65-F5344CB8AC3E}">
        <p14:creationId xmlns:p14="http://schemas.microsoft.com/office/powerpoint/2010/main" val="103344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31486" y="4426118"/>
            <a:ext cx="5257800" cy="547449"/>
          </a:xfrm>
        </p:spPr>
        <p:txBody>
          <a:bodyPr>
            <a:normAutofit/>
          </a:bodyPr>
          <a:lstStyle/>
          <a:p>
            <a:pPr algn="ctr"/>
            <a:r>
              <a:rPr lang="en-US" dirty="0"/>
              <a:t>Unit1</a:t>
            </a:r>
            <a:endParaRPr lang="en-IN" dirty="0"/>
          </a:p>
        </p:txBody>
      </p:sp>
      <p:sp>
        <p:nvSpPr>
          <p:cNvPr id="5" name="TextBox 4"/>
          <p:cNvSpPr txBox="1"/>
          <p:nvPr/>
        </p:nvSpPr>
        <p:spPr>
          <a:xfrm>
            <a:off x="431486" y="2531875"/>
            <a:ext cx="5257799" cy="1569660"/>
          </a:xfrm>
          <a:prstGeom prst="rect">
            <a:avLst/>
          </a:prstGeom>
          <a:noFill/>
        </p:spPr>
        <p:txBody>
          <a:bodyPr wrap="square" rtlCol="0">
            <a:spAutoFit/>
          </a:bodyPr>
          <a:lstStyle/>
          <a:p>
            <a:pPr algn="ctr"/>
            <a:r>
              <a:rPr lang="en-US" sz="4800" b="1" spc="80" dirty="0">
                <a:solidFill>
                  <a:schemeClr val="tx1">
                    <a:lumMod val="85000"/>
                    <a:lumOff val="15000"/>
                  </a:schemeClr>
                </a:solidFill>
                <a:latin typeface="+mj-lt"/>
              </a:rPr>
              <a:t>Introduction to </a:t>
            </a:r>
          </a:p>
          <a:p>
            <a:pPr algn="ctr"/>
            <a:r>
              <a:rPr lang="en-US" sz="4800" b="1" spc="80" dirty="0">
                <a:solidFill>
                  <a:schemeClr val="tx1">
                    <a:lumMod val="85000"/>
                    <a:lumOff val="15000"/>
                  </a:schemeClr>
                </a:solidFill>
                <a:latin typeface="+mj-lt"/>
              </a:rPr>
              <a:t>Data Science</a:t>
            </a:r>
          </a:p>
        </p:txBody>
      </p:sp>
    </p:spTree>
    <p:extLst>
      <p:ext uri="{BB962C8B-B14F-4D97-AF65-F5344CB8AC3E}">
        <p14:creationId xmlns:p14="http://schemas.microsoft.com/office/powerpoint/2010/main" val="1540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these challenges?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10</a:t>
            </a:fld>
            <a:endParaRPr lang="en-US" dirty="0"/>
          </a:p>
        </p:txBody>
      </p:sp>
      <p:pic>
        <p:nvPicPr>
          <p:cNvPr id="5" name="Picture 2" descr="http://www.ibmbigdatahub.com/sites/default/files/infographic_file/4-Vs-of-big-data.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22565" y="1717674"/>
            <a:ext cx="9866085" cy="4651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3741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38125"/>
            <a:ext cx="8623782" cy="1325563"/>
          </a:xfrm>
        </p:spPr>
        <p:txBody>
          <a:bodyPr/>
          <a:lstStyle/>
          <a:p>
            <a:r>
              <a:rPr lang="en-US" dirty="0"/>
              <a:t>Growth of Unstructured Data</a:t>
            </a:r>
          </a:p>
        </p:txBody>
      </p:sp>
      <p:sp>
        <p:nvSpPr>
          <p:cNvPr id="4" name="Slide Number Placeholder 3"/>
          <p:cNvSpPr>
            <a:spLocks noGrp="1"/>
          </p:cNvSpPr>
          <p:nvPr>
            <p:ph type="sldNum" sz="quarter" idx="12"/>
          </p:nvPr>
        </p:nvSpPr>
        <p:spPr/>
        <p:txBody>
          <a:bodyPr/>
          <a:lstStyle/>
          <a:p>
            <a:fld id="{362E0BA0-CB3A-7549-A0BA-9675C268EFD9}" type="slidenum">
              <a:rPr lang="en-US" smtClean="0"/>
              <a:pPr/>
              <a:t>11</a:t>
            </a:fld>
            <a:endParaRPr lang="en-US" dirty="0"/>
          </a:p>
        </p:txBody>
      </p:sp>
      <p:sp>
        <p:nvSpPr>
          <p:cNvPr id="5" name="Content Placeholder 2"/>
          <p:cNvSpPr txBox="1">
            <a:spLocks/>
          </p:cNvSpPr>
          <p:nvPr/>
        </p:nvSpPr>
        <p:spPr>
          <a:xfrm>
            <a:off x="408546" y="1152705"/>
            <a:ext cx="11555927" cy="18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E57725"/>
              </a:buClr>
              <a:buSzPct val="100000"/>
              <a:buFont typeface="Webdings" panose="05030102010509060703" pitchFamily="18"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57725"/>
              </a:buClr>
              <a:buSzPct val="100000"/>
              <a:buFont typeface="Webdings" panose="05030102010509060703" pitchFamily="18"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57725"/>
              </a:buClr>
              <a:buSzPct val="100000"/>
              <a:buFont typeface="Webdings" panose="05030102010509060703" pitchFamily="18"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57725"/>
              </a:buClr>
              <a:buSzPct val="100000"/>
              <a:buFont typeface="Webdings" panose="05030102010509060703" pitchFamily="18"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57725"/>
              </a:buClr>
              <a:buSzPct val="100000"/>
              <a:buFont typeface="Webdings" panose="05030102010509060703" pitchFamily="18"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latin typeface="+mj-lt"/>
              </a:rPr>
              <a:t>In 1998, Merrill Lynch cited a rule of thumb that somewhere around 80-90% of all potentially usable business information may originate in unstructured form.</a:t>
            </a:r>
          </a:p>
          <a:p>
            <a:r>
              <a:rPr lang="en-US" sz="1600" dirty="0">
                <a:latin typeface="+mj-lt"/>
              </a:rPr>
              <a:t>Data Growth</a:t>
            </a:r>
          </a:p>
          <a:p>
            <a:pPr marL="457200">
              <a:buFont typeface="Arial" pitchFamily="34" charset="0"/>
              <a:buChar char="•"/>
            </a:pPr>
            <a:r>
              <a:rPr lang="en-US" sz="1600" dirty="0">
                <a:latin typeface="+mj-lt"/>
              </a:rPr>
              <a:t>IDC and EMC project that data will grow to 40 </a:t>
            </a:r>
            <a:r>
              <a:rPr lang="en-US" sz="1600" dirty="0" err="1">
                <a:latin typeface="+mj-lt"/>
              </a:rPr>
              <a:t>zettabytes</a:t>
            </a:r>
            <a:r>
              <a:rPr lang="en-US" sz="1600" dirty="0">
                <a:latin typeface="+mj-lt"/>
              </a:rPr>
              <a:t> by 2020.</a:t>
            </a:r>
          </a:p>
          <a:p>
            <a:pPr marL="457200">
              <a:buFont typeface="Arial" pitchFamily="34" charset="0"/>
              <a:buChar char="•"/>
            </a:pPr>
            <a:r>
              <a:rPr lang="en-US" sz="1600" dirty="0">
                <a:latin typeface="+mj-lt"/>
              </a:rPr>
              <a:t>Resulting in a 50-fold growth from the beginning of 2010.</a:t>
            </a:r>
          </a:p>
          <a:p>
            <a:pPr marL="457200">
              <a:buFont typeface="Arial" pitchFamily="34" charset="0"/>
              <a:buChar char="•"/>
            </a:pPr>
            <a:r>
              <a:rPr lang="en-US" sz="1600" dirty="0">
                <a:latin typeface="+mj-lt"/>
              </a:rPr>
              <a:t>Computer World states that unstructured information might account for more than 70%–80% of all data in organizations.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369" t="13826" r="3447" b="8702"/>
          <a:stretch/>
        </p:blipFill>
        <p:spPr>
          <a:xfrm>
            <a:off x="785024" y="3008465"/>
            <a:ext cx="6955180" cy="3360891"/>
          </a:xfrm>
          <a:prstGeom prst="rect">
            <a:avLst/>
          </a:prstGeom>
        </p:spPr>
      </p:pic>
      <p:graphicFrame>
        <p:nvGraphicFramePr>
          <p:cNvPr id="7" name="Chart 6"/>
          <p:cNvGraphicFramePr/>
          <p:nvPr>
            <p:extLst/>
          </p:nvPr>
        </p:nvGraphicFramePr>
        <p:xfrm>
          <a:off x="7620102" y="3112994"/>
          <a:ext cx="4056743" cy="33018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706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3050" y="198719"/>
            <a:ext cx="10515600" cy="797464"/>
          </a:xfrm>
        </p:spPr>
        <p:txBody>
          <a:bodyPr/>
          <a:lstStyle/>
          <a:p>
            <a:pPr eaLnBrk="1" hangingPunct="1"/>
            <a:r>
              <a:rPr lang="en-US" dirty="0"/>
              <a:t>Ethics in Data Science</a:t>
            </a:r>
          </a:p>
        </p:txBody>
      </p:sp>
      <p:sp>
        <p:nvSpPr>
          <p:cNvPr id="5" name="Slide Number Placeholder 4"/>
          <p:cNvSpPr>
            <a:spLocks noGrp="1"/>
          </p:cNvSpPr>
          <p:nvPr>
            <p:ph type="sldNum" sz="quarter" idx="4294967295"/>
          </p:nvPr>
        </p:nvSpPr>
        <p:spPr/>
        <p:txBody>
          <a:bodyPr/>
          <a:lstStyle/>
          <a:p>
            <a:pPr>
              <a:defRPr/>
            </a:pPr>
            <a:fld id="{39F24ECF-8929-414F-B4B3-2D80C09FE474}" type="slidenum">
              <a:rPr lang="en-US" smtClean="0"/>
              <a:pPr>
                <a:defRPr/>
              </a:pPr>
              <a:t>12</a:t>
            </a:fld>
            <a:endParaRPr lang="en-US" dirty="0"/>
          </a:p>
        </p:txBody>
      </p:sp>
      <p:sp>
        <p:nvSpPr>
          <p:cNvPr id="23" name="Content Placeholder 2"/>
          <p:cNvSpPr>
            <a:spLocks noGrp="1"/>
          </p:cNvSpPr>
          <p:nvPr>
            <p:ph idx="1"/>
          </p:nvPr>
        </p:nvSpPr>
        <p:spPr>
          <a:xfrm>
            <a:off x="273050" y="1240971"/>
            <a:ext cx="11080749" cy="4936591"/>
          </a:xfrm>
        </p:spPr>
        <p:txBody>
          <a:bodyPr>
            <a:normAutofit lnSpcReduction="10000"/>
          </a:bodyPr>
          <a:lstStyle/>
          <a:p>
            <a:pPr lvl="0" algn="just">
              <a:buNone/>
            </a:pPr>
            <a:r>
              <a:rPr lang="en-US" dirty="0">
                <a:latin typeface="Calibri" panose="020F0502020204030204" pitchFamily="34" charset="0"/>
              </a:rPr>
              <a:t>According Code of Conduct for DATA SCIENCE CODE OF PROFESSIONAL CONDUCT rules are as follows</a:t>
            </a:r>
          </a:p>
          <a:p>
            <a:pPr lvl="0" algn="just"/>
            <a:r>
              <a:rPr lang="en-US" b="1" dirty="0">
                <a:latin typeface="Calibri" panose="020F0502020204030204" pitchFamily="34" charset="0"/>
              </a:rPr>
              <a:t>Rule 1</a:t>
            </a:r>
            <a:r>
              <a:rPr lang="en-US" dirty="0">
                <a:latin typeface="Calibri" panose="020F0502020204030204" pitchFamily="34" charset="0"/>
              </a:rPr>
              <a:t>: </a:t>
            </a:r>
            <a:r>
              <a:rPr lang="en-US" dirty="0"/>
              <a:t>Terminology used should be accurate</a:t>
            </a:r>
          </a:p>
          <a:p>
            <a:pPr lvl="1" algn="just"/>
            <a:r>
              <a:rPr lang="en-US" dirty="0"/>
              <a:t>Example: "Data Quality" means rating the veracity of data</a:t>
            </a:r>
          </a:p>
          <a:p>
            <a:pPr algn="just">
              <a:lnSpc>
                <a:spcPct val="100000"/>
              </a:lnSpc>
            </a:pPr>
            <a:r>
              <a:rPr lang="en-US" b="1" dirty="0">
                <a:latin typeface="Calibri" panose="020F0502020204030204" pitchFamily="34" charset="0"/>
              </a:rPr>
              <a:t>Rule 2: </a:t>
            </a:r>
            <a:r>
              <a:rPr lang="en-US" dirty="0"/>
              <a:t>Competent data science professional services must be provided by a data scientist</a:t>
            </a:r>
          </a:p>
          <a:p>
            <a:pPr lvl="1" algn="just"/>
            <a:r>
              <a:rPr lang="en-US" dirty="0">
                <a:latin typeface="Calibri" panose="020F0502020204030204" pitchFamily="34" charset="0"/>
              </a:rPr>
              <a:t>Ex: </a:t>
            </a:r>
            <a:r>
              <a:rPr lang="en-US" dirty="0"/>
              <a:t>Capable Data Science administrations require the learning, expertise, quality and readiness fundamental for the administrations</a:t>
            </a:r>
          </a:p>
          <a:p>
            <a:r>
              <a:rPr lang="en-US" b="1" dirty="0"/>
              <a:t>Rule 3: </a:t>
            </a:r>
            <a:r>
              <a:rPr lang="en-US" dirty="0"/>
              <a:t>Collect required amount of Data</a:t>
            </a:r>
          </a:p>
          <a:p>
            <a:pPr lvl="1"/>
            <a:r>
              <a:rPr lang="en-US" dirty="0"/>
              <a:t>Ex: For better data modeling Data Scientist needs data. This required amount of data collection plays </a:t>
            </a:r>
          </a:p>
          <a:p>
            <a:r>
              <a:rPr lang="en-US" b="1" dirty="0"/>
              <a:t>Rule 4: </a:t>
            </a:r>
            <a:r>
              <a:rPr lang="en-US" dirty="0"/>
              <a:t>Communication with the client with transparency</a:t>
            </a:r>
          </a:p>
          <a:p>
            <a:endParaRPr lang="en-US" dirty="0"/>
          </a:p>
        </p:txBody>
      </p:sp>
    </p:spTree>
    <p:extLst>
      <p:ext uri="{BB962C8B-B14F-4D97-AF65-F5344CB8AC3E}">
        <p14:creationId xmlns:p14="http://schemas.microsoft.com/office/powerpoint/2010/main" val="423030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3050" y="198719"/>
            <a:ext cx="10515600" cy="797464"/>
          </a:xfrm>
        </p:spPr>
        <p:txBody>
          <a:bodyPr/>
          <a:lstStyle/>
          <a:p>
            <a:pPr eaLnBrk="1" hangingPunct="1"/>
            <a:r>
              <a:rPr lang="en-US" dirty="0"/>
              <a:t>Ethics in Data Science</a:t>
            </a:r>
          </a:p>
        </p:txBody>
      </p:sp>
      <p:sp>
        <p:nvSpPr>
          <p:cNvPr id="5" name="Slide Number Placeholder 4"/>
          <p:cNvSpPr>
            <a:spLocks noGrp="1"/>
          </p:cNvSpPr>
          <p:nvPr>
            <p:ph type="sldNum" sz="quarter" idx="4294967295"/>
          </p:nvPr>
        </p:nvSpPr>
        <p:spPr/>
        <p:txBody>
          <a:bodyPr/>
          <a:lstStyle/>
          <a:p>
            <a:pPr>
              <a:defRPr/>
            </a:pPr>
            <a:fld id="{39F24ECF-8929-414F-B4B3-2D80C09FE474}" type="slidenum">
              <a:rPr lang="en-US" smtClean="0"/>
              <a:pPr>
                <a:defRPr/>
              </a:pPr>
              <a:t>13</a:t>
            </a:fld>
            <a:endParaRPr lang="en-US" dirty="0"/>
          </a:p>
        </p:txBody>
      </p:sp>
      <p:sp>
        <p:nvSpPr>
          <p:cNvPr id="6" name="Content Placeholder 2"/>
          <p:cNvSpPr>
            <a:spLocks noGrp="1"/>
          </p:cNvSpPr>
          <p:nvPr>
            <p:ph idx="1"/>
          </p:nvPr>
        </p:nvSpPr>
        <p:spPr>
          <a:xfrm>
            <a:off x="628205" y="1888823"/>
            <a:ext cx="10725595" cy="3061999"/>
          </a:xfrm>
        </p:spPr>
        <p:txBody>
          <a:bodyPr>
            <a:normAutofit/>
          </a:bodyPr>
          <a:lstStyle/>
          <a:p>
            <a:pPr algn="just"/>
            <a:r>
              <a:rPr lang="en-US" b="1" dirty="0">
                <a:latin typeface="Calibri" panose="020F0502020204030204" pitchFamily="34" charset="0"/>
              </a:rPr>
              <a:t>Rule 5</a:t>
            </a:r>
            <a:r>
              <a:rPr lang="en-US" dirty="0">
                <a:latin typeface="Calibri" panose="020F0502020204030204" pitchFamily="34" charset="0"/>
              </a:rPr>
              <a:t>: </a:t>
            </a:r>
            <a:r>
              <a:rPr lang="en-US" dirty="0"/>
              <a:t>Data Scientist should follow </a:t>
            </a:r>
            <a:r>
              <a:rPr lang="en-GB" dirty="0"/>
              <a:t>Conflicts of Interest</a:t>
            </a:r>
          </a:p>
          <a:p>
            <a:pPr lvl="1" algn="just"/>
            <a:r>
              <a:rPr lang="en-US" sz="2000" dirty="0"/>
              <a:t>There is a critical risk that giving data to the Data Scientist exposes the risk of Data. Data Scientist should not reveal the output or disclose the data to any other Client or Outsiders.</a:t>
            </a:r>
          </a:p>
          <a:p>
            <a:pPr algn="just"/>
            <a:r>
              <a:rPr lang="en-US" b="1" dirty="0">
                <a:latin typeface="Calibri" panose="020F0502020204030204" pitchFamily="34" charset="0"/>
              </a:rPr>
              <a:t>Rule 6</a:t>
            </a:r>
            <a:r>
              <a:rPr lang="en-US" dirty="0">
                <a:latin typeface="Calibri" panose="020F0502020204030204" pitchFamily="34" charset="0"/>
              </a:rPr>
              <a:t>: </a:t>
            </a:r>
            <a:r>
              <a:rPr lang="en-US" dirty="0"/>
              <a:t>Data Scientist should have follow duties to Prospective Client</a:t>
            </a:r>
          </a:p>
          <a:p>
            <a:pPr lvl="0" algn="just"/>
            <a:endParaRPr 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303892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Analytics?</a:t>
            </a:r>
            <a:endParaRPr lang="en-IN" dirty="0"/>
          </a:p>
        </p:txBody>
      </p:sp>
      <p:sp>
        <p:nvSpPr>
          <p:cNvPr id="3" name="Content Placeholder 2"/>
          <p:cNvSpPr>
            <a:spLocks noGrp="1"/>
          </p:cNvSpPr>
          <p:nvPr>
            <p:ph idx="1"/>
          </p:nvPr>
        </p:nvSpPr>
        <p:spPr/>
        <p:txBody>
          <a:bodyPr>
            <a:normAutofit/>
          </a:bodyPr>
          <a:lstStyle/>
          <a:p>
            <a:pPr marL="0" indent="0">
              <a:buNone/>
            </a:pPr>
            <a:r>
              <a:rPr lang="en-IN" dirty="0"/>
              <a:t>Analytics is the use of:</a:t>
            </a:r>
          </a:p>
          <a:p>
            <a:pPr marL="0" indent="0">
              <a:buNone/>
            </a:pPr>
            <a:r>
              <a:rPr lang="en-IN" dirty="0"/>
              <a:t>                               data, </a:t>
            </a:r>
          </a:p>
          <a:p>
            <a:pPr marL="0" indent="0">
              <a:buNone/>
            </a:pPr>
            <a:r>
              <a:rPr lang="en-IN" dirty="0"/>
              <a:t>                               information technology, </a:t>
            </a:r>
          </a:p>
          <a:p>
            <a:pPr marL="0" indent="0">
              <a:buNone/>
            </a:pPr>
            <a:r>
              <a:rPr lang="en-IN" dirty="0"/>
              <a:t>                               statistical analysis, </a:t>
            </a:r>
          </a:p>
          <a:p>
            <a:pPr marL="0" indent="0">
              <a:buNone/>
            </a:pPr>
            <a:r>
              <a:rPr lang="en-IN" dirty="0"/>
              <a:t>                               quantitative methods, and </a:t>
            </a:r>
          </a:p>
          <a:p>
            <a:pPr marL="0" indent="0">
              <a:buNone/>
            </a:pPr>
            <a:r>
              <a:rPr lang="en-IN" dirty="0"/>
              <a:t>                               mathematical or computer-based models </a:t>
            </a:r>
          </a:p>
          <a:p>
            <a:pPr marL="0" indent="0">
              <a:buNone/>
            </a:pPr>
            <a:r>
              <a:rPr lang="en-IN" dirty="0"/>
              <a:t>to help managers gain improved insight about their business operations and make better, fact-based decisions.</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14</a:t>
            </a:fld>
            <a:endParaRPr lang="en-US" dirty="0"/>
          </a:p>
        </p:txBody>
      </p:sp>
    </p:spTree>
    <p:extLst>
      <p:ext uri="{BB962C8B-B14F-4D97-AF65-F5344CB8AC3E}">
        <p14:creationId xmlns:p14="http://schemas.microsoft.com/office/powerpoint/2010/main" val="160099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Business Analytics?</a:t>
            </a:r>
            <a:endParaRPr lang="en-IN" dirty="0"/>
          </a:p>
        </p:txBody>
      </p:sp>
      <p:sp>
        <p:nvSpPr>
          <p:cNvPr id="3" name="Content Placeholder 2"/>
          <p:cNvSpPr>
            <a:spLocks noGrp="1"/>
          </p:cNvSpPr>
          <p:nvPr>
            <p:ph idx="1"/>
          </p:nvPr>
        </p:nvSpPr>
        <p:spPr/>
        <p:txBody>
          <a:bodyPr>
            <a:normAutofit/>
          </a:bodyPr>
          <a:lstStyle/>
          <a:p>
            <a:r>
              <a:rPr lang="en-IN" u="sng" dirty="0"/>
              <a:t>Importance of Business Analytics</a:t>
            </a:r>
          </a:p>
          <a:p>
            <a:pPr marL="566928" lvl="1" indent="0">
              <a:buNone/>
              <a:defRPr/>
            </a:pPr>
            <a:r>
              <a:rPr lang="en-US" sz="2800" dirty="0"/>
              <a:t>There is a strong relationship of BA with:</a:t>
            </a:r>
          </a:p>
          <a:p>
            <a:pPr marL="109728" indent="0">
              <a:buNone/>
              <a:defRPr/>
            </a:pPr>
            <a:r>
              <a:rPr lang="en-US" dirty="0"/>
              <a:t>	- profitability of businesses</a:t>
            </a:r>
          </a:p>
          <a:p>
            <a:pPr marL="109728" indent="0">
              <a:buNone/>
              <a:defRPr/>
            </a:pPr>
            <a:r>
              <a:rPr lang="en-US" dirty="0"/>
              <a:t>	- revenue of businesses</a:t>
            </a:r>
          </a:p>
          <a:p>
            <a:pPr marL="109728" indent="0">
              <a:buNone/>
              <a:defRPr/>
            </a:pPr>
            <a:r>
              <a:rPr lang="en-US" dirty="0"/>
              <a:t>	- shareholder return</a:t>
            </a:r>
          </a:p>
          <a:p>
            <a:pPr marL="566928" lvl="1" indent="0">
              <a:buNone/>
              <a:defRPr/>
            </a:pPr>
            <a:r>
              <a:rPr lang="en-US" sz="2800" dirty="0"/>
              <a:t>BA enhances understanding of data</a:t>
            </a:r>
          </a:p>
          <a:p>
            <a:pPr marL="566928" lvl="1" indent="0">
              <a:buNone/>
              <a:defRPr/>
            </a:pPr>
            <a:r>
              <a:rPr lang="en-US" sz="2800" dirty="0"/>
              <a:t>BA is vital for businesses to remain competitive</a:t>
            </a:r>
          </a:p>
          <a:p>
            <a:pPr marL="566928" lvl="1" indent="0">
              <a:buNone/>
              <a:defRPr/>
            </a:pPr>
            <a:r>
              <a:rPr lang="en-US" sz="2800" dirty="0"/>
              <a:t>BA enables creation of informative reports</a:t>
            </a:r>
          </a:p>
          <a:p>
            <a:pPr marL="0" indent="0">
              <a:buNone/>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15</a:t>
            </a:fld>
            <a:endParaRPr lang="en-US" dirty="0"/>
          </a:p>
        </p:txBody>
      </p:sp>
    </p:spTree>
    <p:extLst>
      <p:ext uri="{BB962C8B-B14F-4D97-AF65-F5344CB8AC3E}">
        <p14:creationId xmlns:p14="http://schemas.microsoft.com/office/powerpoint/2010/main" val="362247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Application of Analytics</a:t>
            </a:r>
            <a:endParaRPr lang="en-IN" dirty="0"/>
          </a:p>
        </p:txBody>
      </p:sp>
      <p:sp>
        <p:nvSpPr>
          <p:cNvPr id="3" name="Content Placeholder 2"/>
          <p:cNvSpPr>
            <a:spLocks noGrp="1"/>
          </p:cNvSpPr>
          <p:nvPr>
            <p:ph idx="1"/>
          </p:nvPr>
        </p:nvSpPr>
        <p:spPr/>
        <p:txBody>
          <a:bodyPr/>
          <a:lstStyle/>
          <a:p>
            <a:r>
              <a:rPr lang="en-IN" b="1" dirty="0"/>
              <a:t>How?</a:t>
            </a:r>
          </a:p>
          <a:p>
            <a:pPr lvl="1">
              <a:buFont typeface="Arial" panose="020B0604020202020204" pitchFamily="34" charset="0"/>
              <a:buChar char="•"/>
            </a:pPr>
            <a:r>
              <a:rPr lang="en-US" dirty="0"/>
              <a:t>How Netflix recommend you a movie? </a:t>
            </a:r>
          </a:p>
          <a:p>
            <a:pPr marL="457200" lvl="1" indent="0">
              <a:buNone/>
            </a:pPr>
            <a:endParaRPr lang="en-US" dirty="0"/>
          </a:p>
          <a:p>
            <a:pPr lvl="1">
              <a:buFont typeface="Arial" panose="020B0604020202020204" pitchFamily="34" charset="0"/>
              <a:buChar char="•"/>
            </a:pPr>
            <a:r>
              <a:rPr lang="en-US" dirty="0"/>
              <a:t>How does metro trains are scheduled during Olympics?</a:t>
            </a:r>
          </a:p>
          <a:p>
            <a:pPr marL="457200" lvl="1" indent="0">
              <a:buNone/>
            </a:pPr>
            <a:endParaRPr lang="en-US" dirty="0"/>
          </a:p>
          <a:p>
            <a:pPr lvl="1">
              <a:buFont typeface="Arial" panose="020B0604020202020204" pitchFamily="34" charset="0"/>
              <a:buChar char="•"/>
            </a:pPr>
            <a:r>
              <a:rPr lang="en-US" dirty="0"/>
              <a:t>How does bank decide to give you loan or not?</a:t>
            </a:r>
          </a:p>
          <a:p>
            <a:pPr marL="457200" lvl="1" indent="0">
              <a:buNone/>
            </a:pPr>
            <a:endParaRPr lang="en-IN" dirty="0"/>
          </a:p>
          <a:p>
            <a:pPr lvl="1">
              <a:buFont typeface="Arial" panose="020B0604020202020204" pitchFamily="34" charset="0"/>
              <a:buChar char="•"/>
            </a:pPr>
            <a:r>
              <a:rPr lang="en-US" dirty="0"/>
              <a:t>How does the price of Air ticket changes from time?</a:t>
            </a:r>
          </a:p>
          <a:p>
            <a:pPr marL="457200" lvl="1" indent="0">
              <a:buNone/>
            </a:pPr>
            <a:endParaRPr lang="en-US" dirty="0"/>
          </a:p>
          <a:p>
            <a:pPr lvl="1">
              <a:buFont typeface="Arial" panose="020B0604020202020204" pitchFamily="34" charset="0"/>
              <a:buChar char="•"/>
            </a:pPr>
            <a:r>
              <a:rPr lang="en-US" dirty="0"/>
              <a:t>How does your email account filter the mail as spam?</a:t>
            </a:r>
            <a:endParaRPr lang="en-IN" dirty="0"/>
          </a:p>
          <a:p>
            <a:pPr marL="457200" lvl="1" indent="0">
              <a:buNone/>
            </a:pPr>
            <a:endParaRPr lang="en-IN" dirty="0">
              <a:solidFill>
                <a:schemeClr val="bg1"/>
              </a:solidFill>
            </a:endParaRPr>
          </a:p>
          <a:p>
            <a:pPr lvl="1">
              <a:buFont typeface="Arial" panose="020B0604020202020204" pitchFamily="34" charset="0"/>
              <a:buChar char="•"/>
            </a:pPr>
            <a:endParaRPr lang="en-IN" dirty="0"/>
          </a:p>
          <a:p>
            <a:pPr lvl="1">
              <a:buFont typeface="Arial" panose="020B0604020202020204" pitchFamily="34" charset="0"/>
              <a:buChar char="•"/>
            </a:pPr>
            <a:endParaRPr lang="en-IN" dirty="0"/>
          </a:p>
          <a:p>
            <a:pPr lvl="1">
              <a:buFont typeface="Arial" panose="020B0604020202020204" pitchFamily="34" charset="0"/>
              <a:buChar char="•"/>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16</a:t>
            </a:fld>
            <a:endParaRPr lang="en-US" dirty="0"/>
          </a:p>
        </p:txBody>
      </p:sp>
    </p:spTree>
    <p:extLst>
      <p:ext uri="{BB962C8B-B14F-4D97-AF65-F5344CB8AC3E}">
        <p14:creationId xmlns:p14="http://schemas.microsoft.com/office/powerpoint/2010/main" val="17608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endParaRPr lang="en-IN" dirty="0"/>
          </a:p>
        </p:txBody>
      </p:sp>
      <p:sp>
        <p:nvSpPr>
          <p:cNvPr id="3" name="Content Placeholder 2"/>
          <p:cNvSpPr>
            <a:spLocks noGrp="1"/>
          </p:cNvSpPr>
          <p:nvPr>
            <p:ph idx="1"/>
          </p:nvPr>
        </p:nvSpPr>
        <p:spPr>
          <a:xfrm>
            <a:off x="0" y="1561445"/>
            <a:ext cx="7274252" cy="4651056"/>
          </a:xfrm>
        </p:spPr>
        <p:txBody>
          <a:bodyPr>
            <a:normAutofit fontScale="92500" lnSpcReduction="20000"/>
          </a:bodyPr>
          <a:lstStyle/>
          <a:p>
            <a:r>
              <a:rPr lang="en-IN" sz="2400" dirty="0">
                <a:latin typeface="Helvetica" panose="020B0604020202020204" pitchFamily="34" charset="0"/>
                <a:cs typeface="Helvetica" panose="020B0604020202020204" pitchFamily="34" charset="0"/>
              </a:rPr>
              <a:t>Banking Case Study Example – Risk Management</a:t>
            </a:r>
          </a:p>
          <a:p>
            <a:pPr marL="0" indent="0">
              <a:buNone/>
            </a:pPr>
            <a:endParaRPr lang="en-IN" dirty="0">
              <a:latin typeface="Helvetica" panose="020B0604020202020204" pitchFamily="34" charset="0"/>
              <a:cs typeface="Helvetica" panose="020B0604020202020204" pitchFamily="34" charset="0"/>
            </a:endParaRPr>
          </a:p>
          <a:p>
            <a:pPr marL="754117" lvl="1" indent="-296917">
              <a:buFont typeface="Arial" panose="020B0604020202020204" pitchFamily="34" charset="0"/>
              <a:buChar char="•"/>
            </a:pPr>
            <a:r>
              <a:rPr lang="en-IN" sz="1800" dirty="0">
                <a:latin typeface="Helvetica" panose="020B0604020202020204" pitchFamily="34" charset="0"/>
                <a:cs typeface="Helvetica" panose="020B0604020202020204" pitchFamily="34" charset="0"/>
              </a:rPr>
              <a:t>Assume you are the chief risk officer (CRO) for bank that has</a:t>
            </a:r>
          </a:p>
          <a:p>
            <a:pPr marL="457200" lvl="1" indent="0">
              <a:buNone/>
            </a:pPr>
            <a:r>
              <a:rPr lang="en-IN" sz="1800" dirty="0">
                <a:latin typeface="Helvetica" panose="020B0604020202020204" pitchFamily="34" charset="0"/>
                <a:cs typeface="Helvetica" panose="020B0604020202020204" pitchFamily="34" charset="0"/>
              </a:rPr>
              <a:t>    disbursed 60816 auto loans in the quarter between April–June.</a:t>
            </a:r>
          </a:p>
          <a:p>
            <a:pPr lvl="1"/>
            <a:endParaRPr lang="en-IN" sz="1800" dirty="0">
              <a:latin typeface="Helvetica" panose="020B0604020202020204" pitchFamily="34" charset="0"/>
              <a:cs typeface="Helvetica" panose="020B0604020202020204" pitchFamily="34" charset="0"/>
            </a:endParaRPr>
          </a:p>
          <a:p>
            <a:pPr marL="754117" lvl="1" indent="-296917">
              <a:buFont typeface="Arial" panose="020B0604020202020204" pitchFamily="34" charset="0"/>
              <a:buChar char="•"/>
            </a:pPr>
            <a:r>
              <a:rPr lang="en-IN" sz="1800" dirty="0">
                <a:latin typeface="Helvetica" panose="020B0604020202020204" pitchFamily="34" charset="0"/>
                <a:cs typeface="Helvetica" panose="020B0604020202020204" pitchFamily="34" charset="0"/>
              </a:rPr>
              <a:t>You have noticed a bad rate of around 2.5% or 1524 bad loans </a:t>
            </a:r>
          </a:p>
          <a:p>
            <a:pPr marL="457200" lvl="1" indent="0">
              <a:buNone/>
            </a:pPr>
            <a:r>
              <a:rPr lang="en-IN" sz="1800" dirty="0">
                <a:latin typeface="Helvetica" panose="020B0604020202020204" pitchFamily="34" charset="0"/>
                <a:cs typeface="Helvetica" panose="020B0604020202020204" pitchFamily="34" charset="0"/>
              </a:rPr>
              <a:t>     out of total 60816 disbursed loans.</a:t>
            </a:r>
          </a:p>
          <a:p>
            <a:pPr lvl="1"/>
            <a:endParaRPr lang="en-IN" sz="1800" dirty="0">
              <a:latin typeface="Helvetica" panose="020B0604020202020204" pitchFamily="34" charset="0"/>
              <a:cs typeface="Helvetica" panose="020B0604020202020204" pitchFamily="34" charset="0"/>
            </a:endParaRPr>
          </a:p>
          <a:p>
            <a:pPr marL="754117" lvl="1" indent="-296917">
              <a:buFont typeface="Arial" panose="020B0604020202020204" pitchFamily="34" charset="0"/>
              <a:buChar char="•"/>
            </a:pPr>
            <a:r>
              <a:rPr lang="en-IN" sz="1800" dirty="0">
                <a:latin typeface="Helvetica" panose="020B0604020202020204" pitchFamily="34" charset="0"/>
                <a:cs typeface="Helvetica" panose="020B0604020202020204" pitchFamily="34" charset="0"/>
              </a:rPr>
              <a:t>You want to </a:t>
            </a:r>
            <a:r>
              <a:rPr lang="en-IN" sz="1800" dirty="0" err="1">
                <a:latin typeface="Helvetica" panose="020B0604020202020204" pitchFamily="34" charset="0"/>
                <a:cs typeface="Helvetica" panose="020B0604020202020204" pitchFamily="34" charset="0"/>
              </a:rPr>
              <a:t>analyze</a:t>
            </a:r>
            <a:r>
              <a:rPr lang="en-IN" sz="1800" dirty="0">
                <a:latin typeface="Helvetica" panose="020B0604020202020204" pitchFamily="34" charset="0"/>
                <a:cs typeface="Helvetica" panose="020B0604020202020204" pitchFamily="34" charset="0"/>
              </a:rPr>
              <a:t> the bad rate across several individual </a:t>
            </a:r>
          </a:p>
          <a:p>
            <a:pPr marL="457200" lvl="1" indent="0">
              <a:buNone/>
            </a:pPr>
            <a:r>
              <a:rPr lang="en-IN" sz="1800" dirty="0">
                <a:latin typeface="Helvetica" panose="020B0604020202020204" pitchFamily="34" charset="0"/>
                <a:cs typeface="Helvetica" panose="020B0604020202020204" pitchFamily="34" charset="0"/>
              </a:rPr>
              <a:t>     variables.</a:t>
            </a:r>
          </a:p>
          <a:p>
            <a:pPr lvl="1"/>
            <a:endParaRPr lang="en-IN" sz="1800" dirty="0">
              <a:latin typeface="Helvetica" panose="020B0604020202020204" pitchFamily="34" charset="0"/>
              <a:cs typeface="Helvetica" panose="020B0604020202020204" pitchFamily="34" charset="0"/>
            </a:endParaRPr>
          </a:p>
          <a:p>
            <a:pPr marL="754117" lvl="1" indent="-296917">
              <a:buFont typeface="Arial" panose="020B0604020202020204" pitchFamily="34" charset="0"/>
              <a:buChar char="•"/>
            </a:pPr>
            <a:r>
              <a:rPr lang="en-IN" sz="1800" dirty="0">
                <a:latin typeface="Helvetica" panose="020B0604020202020204" pitchFamily="34" charset="0"/>
                <a:cs typeface="Helvetica" panose="020B0604020202020204" pitchFamily="34" charset="0"/>
              </a:rPr>
              <a:t>You have a hunch based on your experience that borrower’s age </a:t>
            </a:r>
          </a:p>
          <a:p>
            <a:pPr marL="457200" lvl="1" indent="0">
              <a:buNone/>
            </a:pPr>
            <a:r>
              <a:rPr lang="en-IN" sz="1800" dirty="0">
                <a:latin typeface="Helvetica" panose="020B0604020202020204" pitchFamily="34" charset="0"/>
                <a:cs typeface="Helvetica" panose="020B0604020202020204" pitchFamily="34" charset="0"/>
              </a:rPr>
              <a:t>     at the time of loan disbursal is a key distinguishing factor for bad </a:t>
            </a:r>
          </a:p>
          <a:p>
            <a:pPr marL="457200" lvl="1" indent="0">
              <a:buNone/>
            </a:pPr>
            <a:r>
              <a:rPr lang="en-IN" sz="1800" dirty="0">
                <a:latin typeface="Helvetica" panose="020B0604020202020204" pitchFamily="34" charset="0"/>
                <a:cs typeface="Helvetica" panose="020B0604020202020204" pitchFamily="34" charset="0"/>
              </a:rPr>
              <a:t>     rates. </a:t>
            </a:r>
          </a:p>
          <a:p>
            <a:pPr lvl="1"/>
            <a:endParaRPr lang="en-IN" sz="1800" dirty="0">
              <a:latin typeface="Helvetica" panose="020B0604020202020204" pitchFamily="34" charset="0"/>
              <a:cs typeface="Helvetica" panose="020B0604020202020204" pitchFamily="34" charset="0"/>
            </a:endParaRPr>
          </a:p>
          <a:p>
            <a:pPr marL="754117" lvl="1" indent="-296917">
              <a:buFont typeface="Arial" panose="020B0604020202020204" pitchFamily="34" charset="0"/>
              <a:buChar char="•"/>
            </a:pPr>
            <a:r>
              <a:rPr lang="en-IN" sz="1800" dirty="0">
                <a:latin typeface="Helvetica" panose="020B0604020202020204" pitchFamily="34" charset="0"/>
                <a:cs typeface="Helvetica" panose="020B0604020202020204" pitchFamily="34" charset="0"/>
              </a:rPr>
              <a:t>Therefore, you have divided the loans based on the age of the </a:t>
            </a:r>
          </a:p>
          <a:p>
            <a:pPr marL="457200" lvl="1" indent="0">
              <a:buNone/>
            </a:pPr>
            <a:r>
              <a:rPr lang="en-IN" sz="1800" dirty="0">
                <a:latin typeface="Helvetica" panose="020B0604020202020204" pitchFamily="34" charset="0"/>
                <a:cs typeface="Helvetica" panose="020B0604020202020204" pitchFamily="34" charset="0"/>
              </a:rPr>
              <a:t>      borrowers and created a table something like this: </a:t>
            </a:r>
          </a:p>
          <a:p>
            <a:pPr marL="457200" lvl="1" indent="0">
              <a:buNone/>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17</a:t>
            </a:fld>
            <a:endParaRPr lang="en-US" dirty="0"/>
          </a:p>
        </p:txBody>
      </p:sp>
      <p:pic>
        <p:nvPicPr>
          <p:cNvPr id="6" name="Picture 5"/>
          <p:cNvPicPr>
            <a:picLocks noChangeAspect="1"/>
          </p:cNvPicPr>
          <p:nvPr/>
        </p:nvPicPr>
        <p:blipFill>
          <a:blip r:embed="rId2"/>
          <a:stretch>
            <a:fillRect/>
          </a:stretch>
        </p:blipFill>
        <p:spPr>
          <a:xfrm>
            <a:off x="7380128" y="1404896"/>
            <a:ext cx="4811872" cy="4964154"/>
          </a:xfrm>
          <a:prstGeom prst="rect">
            <a:avLst/>
          </a:prstGeom>
        </p:spPr>
      </p:pic>
    </p:spTree>
    <p:extLst>
      <p:ext uri="{BB962C8B-B14F-4D97-AF65-F5344CB8AC3E}">
        <p14:creationId xmlns:p14="http://schemas.microsoft.com/office/powerpoint/2010/main" val="17272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2E0BA0-CB3A-7549-A0BA-9675C268EFD9}" type="slidenum">
              <a:rPr lang="en-US" smtClean="0"/>
              <a:pPr/>
              <a:t>18</a:t>
            </a:fld>
            <a:endParaRPr lang="en-US" dirty="0"/>
          </a:p>
        </p:txBody>
      </p:sp>
      <p:sp>
        <p:nvSpPr>
          <p:cNvPr id="5" name="Content Placeholder 4"/>
          <p:cNvSpPr txBox="1">
            <a:spLocks noGrp="1"/>
          </p:cNvSpPr>
          <p:nvPr>
            <p:ph idx="1"/>
          </p:nvPr>
        </p:nvSpPr>
        <p:spPr>
          <a:xfrm>
            <a:off x="180189" y="911403"/>
            <a:ext cx="6400915" cy="117981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Using the table, you have created a histogram and </a:t>
            </a:r>
          </a:p>
          <a:p>
            <a:pPr marL="0" indent="0">
              <a:buNone/>
            </a:pPr>
            <a:r>
              <a:rPr lang="en-IN" sz="2000" dirty="0">
                <a:latin typeface="Helvetica" panose="020B0604020202020204" pitchFamily="34" charset="0"/>
                <a:cs typeface="Helvetica" panose="020B0604020202020204" pitchFamily="34" charset="0"/>
              </a:rPr>
              <a:t>     zoomed into the area of interest (close to the bad </a:t>
            </a:r>
          </a:p>
          <a:p>
            <a:pPr marL="0" indent="0">
              <a:buNone/>
            </a:pPr>
            <a:r>
              <a:rPr lang="en-IN" sz="2000" dirty="0">
                <a:latin typeface="Helvetica" panose="020B0604020202020204" pitchFamily="34" charset="0"/>
                <a:cs typeface="Helvetica" panose="020B0604020202020204" pitchFamily="34" charset="0"/>
              </a:rPr>
              <a:t>     loans) like this:  </a:t>
            </a:r>
          </a:p>
        </p:txBody>
      </p:sp>
      <p:sp>
        <p:nvSpPr>
          <p:cNvPr id="6" name="TextBox 5"/>
          <p:cNvSpPr txBox="1"/>
          <p:nvPr/>
        </p:nvSpPr>
        <p:spPr>
          <a:xfrm>
            <a:off x="180189" y="2485447"/>
            <a:ext cx="6741374" cy="4062651"/>
          </a:xfrm>
          <a:prstGeom prst="rect">
            <a:avLst/>
          </a:prstGeom>
          <a:noFill/>
        </p:spPr>
        <p:txBody>
          <a:bodyPr wrap="square" rtlCol="0">
            <a:spAutoFit/>
          </a:bodyPr>
          <a:lstStyle/>
          <a:p>
            <a:r>
              <a:rPr lang="en-US" sz="2000" dirty="0">
                <a:latin typeface="Helvetica" panose="020B0604020202020204" pitchFamily="34" charset="0"/>
                <a:cs typeface="Helvetica" panose="020B0604020202020204" pitchFamily="34" charset="0"/>
              </a:rPr>
              <a:t>So what are your observations from this graph:</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The maximum bad loans are in the age bucket 42 to 45 years.</a:t>
            </a:r>
          </a:p>
          <a:p>
            <a:endParaRPr lang="en-IN"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Does it mean the risk is also the highest in this bucket?</a:t>
            </a:r>
          </a:p>
          <a:p>
            <a:endParaRPr lang="en-IN"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The maximum loans are also in the bucket 42 to 45 years.</a:t>
            </a:r>
          </a:p>
          <a:p>
            <a:endParaRPr lang="en-IN"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The data is really thin on the fringe buckets (i.e. &lt;21 and &gt;60 years groups) with only 9 and 6 data points.</a:t>
            </a:r>
          </a:p>
          <a:p>
            <a:endParaRPr lang="en-IN" dirty="0"/>
          </a:p>
        </p:txBody>
      </p:sp>
      <p:pic>
        <p:nvPicPr>
          <p:cNvPr id="7" name="Picture 6"/>
          <p:cNvPicPr>
            <a:picLocks noChangeAspect="1"/>
          </p:cNvPicPr>
          <p:nvPr/>
        </p:nvPicPr>
        <p:blipFill>
          <a:blip r:embed="rId2"/>
          <a:stretch>
            <a:fillRect/>
          </a:stretch>
        </p:blipFill>
        <p:spPr>
          <a:xfrm>
            <a:off x="7212169" y="885825"/>
            <a:ext cx="4979831" cy="5848350"/>
          </a:xfrm>
          <a:prstGeom prst="rect">
            <a:avLst/>
          </a:prstGeom>
        </p:spPr>
      </p:pic>
    </p:spTree>
    <p:extLst>
      <p:ext uri="{BB962C8B-B14F-4D97-AF65-F5344CB8AC3E}">
        <p14:creationId xmlns:p14="http://schemas.microsoft.com/office/powerpoint/2010/main" val="294025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548023"/>
          </a:xfrm>
        </p:spPr>
        <p:txBody>
          <a:bodyPr>
            <a:normAutofit fontScale="90000"/>
          </a:bodyPr>
          <a:lstStyle/>
          <a:p>
            <a:r>
              <a:rPr lang="en-US" dirty="0">
                <a:latin typeface="Helvetica" panose="020B0604020202020204" pitchFamily="34" charset="0"/>
                <a:cs typeface="Helvetica" panose="020B0604020202020204" pitchFamily="34" charset="0"/>
              </a:rPr>
              <a:t>Lets create a </a:t>
            </a:r>
            <a:r>
              <a:rPr lang="en-IN" dirty="0">
                <a:latin typeface="Helvetica" panose="020B0604020202020204" pitchFamily="34" charset="0"/>
                <a:cs typeface="Helvetica" panose="020B0604020202020204" pitchFamily="34" charset="0"/>
              </a:rPr>
              <a:t>Normalized Plot</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19</a:t>
            </a:fld>
            <a:endParaRPr lang="en-US" dirty="0"/>
          </a:p>
        </p:txBody>
      </p:sp>
      <p:pic>
        <p:nvPicPr>
          <p:cNvPr id="5" name="Content Placeholder 4"/>
          <p:cNvPicPr>
            <a:picLocks noGrp="1" noChangeAspect="1"/>
          </p:cNvPicPr>
          <p:nvPr>
            <p:ph idx="1"/>
          </p:nvPr>
        </p:nvPicPr>
        <p:blipFill>
          <a:blip r:embed="rId2"/>
          <a:stretch>
            <a:fillRect/>
          </a:stretch>
        </p:blipFill>
        <p:spPr>
          <a:xfrm>
            <a:off x="298450" y="1171977"/>
            <a:ext cx="11588750" cy="5074277"/>
          </a:xfrm>
          <a:prstGeom prst="rect">
            <a:avLst/>
          </a:prstGeom>
        </p:spPr>
      </p:pic>
    </p:spTree>
    <p:extLst>
      <p:ext uri="{BB962C8B-B14F-4D97-AF65-F5344CB8AC3E}">
        <p14:creationId xmlns:p14="http://schemas.microsoft.com/office/powerpoint/2010/main" val="22931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DD6921"/>
                </a:solidFill>
                <a:latin typeface="Helvetica LT" panose="02000503040000020004" pitchFamily="2" charset="0"/>
              </a:rPr>
              <a:t>What’s in it for me?</a:t>
            </a:r>
            <a:endParaRPr lang="en-US" dirty="0">
              <a:solidFill>
                <a:srgbClr val="DD6921"/>
              </a:solidFill>
              <a:latin typeface="Helvetica LT" panose="02000503040000020004" pitchFamily="2" charset="0"/>
            </a:endParaRPr>
          </a:p>
        </p:txBody>
      </p:sp>
      <p:sp>
        <p:nvSpPr>
          <p:cNvPr id="3" name="Content Placeholder 2"/>
          <p:cNvSpPr>
            <a:spLocks noGrp="1"/>
          </p:cNvSpPr>
          <p:nvPr>
            <p:ph idx="1"/>
          </p:nvPr>
        </p:nvSpPr>
        <p:spPr/>
        <p:txBody>
          <a:bodyPr>
            <a:normAutofit/>
          </a:bodyPr>
          <a:lstStyle/>
          <a:p>
            <a:pPr>
              <a:lnSpc>
                <a:spcPct val="150000"/>
              </a:lnSpc>
              <a:buClr>
                <a:srgbClr val="E57725"/>
              </a:buClr>
              <a:buSzPct val="80000"/>
              <a:buFont typeface="Arial" panose="020B0604020202020204" pitchFamily="34" charset="0"/>
              <a:buChar char="►"/>
            </a:pPr>
            <a:r>
              <a:rPr lang="en-US" sz="1600" b="1" dirty="0">
                <a:latin typeface="Arial" panose="020B0604020202020204" pitchFamily="34" charset="0"/>
              </a:rPr>
              <a:t>Key components in Data Science</a:t>
            </a:r>
            <a:endParaRPr lang="en-IN" sz="1600" b="1" dirty="0">
              <a:latin typeface="Arial" panose="020B0604020202020204" pitchFamily="34" charset="0"/>
            </a:endParaRPr>
          </a:p>
          <a:p>
            <a:pPr>
              <a:lnSpc>
                <a:spcPct val="150000"/>
              </a:lnSpc>
              <a:buClr>
                <a:srgbClr val="E57725"/>
              </a:buClr>
              <a:buSzPct val="80000"/>
              <a:buFont typeface="Arial" panose="020B0604020202020204" pitchFamily="34" charset="0"/>
              <a:buChar char="►"/>
            </a:pPr>
            <a:r>
              <a:rPr lang="en-US" sz="1600" b="1" dirty="0">
                <a:latin typeface="Arial" panose="020B0604020202020204" pitchFamily="34" charset="0"/>
              </a:rPr>
              <a:t>Data Science life Cycle</a:t>
            </a:r>
          </a:p>
          <a:p>
            <a:pPr>
              <a:lnSpc>
                <a:spcPct val="150000"/>
              </a:lnSpc>
              <a:buClr>
                <a:srgbClr val="E57725"/>
              </a:buClr>
              <a:buSzPct val="80000"/>
              <a:buFont typeface="Arial" panose="020B0604020202020204" pitchFamily="34" charset="0"/>
              <a:buChar char="►"/>
            </a:pPr>
            <a:r>
              <a:rPr lang="en-US" sz="1600" b="1" dirty="0">
                <a:latin typeface="Arial" panose="020B0604020202020204" pitchFamily="34" charset="0"/>
              </a:rPr>
              <a:t>The roles in Data Science Stream</a:t>
            </a:r>
          </a:p>
          <a:p>
            <a:pPr>
              <a:lnSpc>
                <a:spcPct val="150000"/>
              </a:lnSpc>
              <a:buClr>
                <a:srgbClr val="E57725"/>
              </a:buClr>
              <a:buSzPct val="80000"/>
              <a:buFont typeface="Arial" panose="020B0604020202020204" pitchFamily="34" charset="0"/>
              <a:buChar char="►"/>
            </a:pPr>
            <a:r>
              <a:rPr lang="en-US" sz="1600" b="1" dirty="0">
                <a:latin typeface="Arial" panose="020B0604020202020204" pitchFamily="34" charset="0"/>
              </a:rPr>
              <a:t>Challenges involved in Data Science Work</a:t>
            </a:r>
          </a:p>
          <a:p>
            <a:pPr>
              <a:lnSpc>
                <a:spcPct val="150000"/>
              </a:lnSpc>
              <a:buClr>
                <a:srgbClr val="E57725"/>
              </a:buClr>
              <a:buSzPct val="80000"/>
              <a:buFont typeface="Arial" panose="020B0604020202020204" pitchFamily="34" charset="0"/>
              <a:buChar char="►"/>
            </a:pPr>
            <a:r>
              <a:rPr lang="en-US" sz="1600" b="1" dirty="0">
                <a:latin typeface="Arial" panose="020B0604020202020204" pitchFamily="34" charset="0"/>
              </a:rPr>
              <a:t>Ethics in Data Science</a:t>
            </a:r>
          </a:p>
          <a:p>
            <a:pPr>
              <a:lnSpc>
                <a:spcPct val="150000"/>
              </a:lnSpc>
              <a:buClr>
                <a:srgbClr val="E57725"/>
              </a:buClr>
              <a:buSzPct val="80000"/>
              <a:buFont typeface="Arial" panose="020B0604020202020204" pitchFamily="34" charset="0"/>
              <a:buChar char="►"/>
            </a:pPr>
            <a:endParaRPr lang="en-IN" sz="1600" dirty="0">
              <a:latin typeface="Arial" panose="020B0604020202020204" pitchFamily="34" charset="0"/>
            </a:endParaRPr>
          </a:p>
          <a:p>
            <a:endParaRPr lang="en-IN" sz="1600"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a:t>
            </a:fld>
            <a:endParaRPr lang="en-US" dirty="0"/>
          </a:p>
        </p:txBody>
      </p:sp>
    </p:spTree>
    <p:extLst>
      <p:ext uri="{BB962C8B-B14F-4D97-AF65-F5344CB8AC3E}">
        <p14:creationId xmlns:p14="http://schemas.microsoft.com/office/powerpoint/2010/main" val="20171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2E0BA0-CB3A-7549-A0BA-9675C268EFD9}" type="slidenum">
              <a:rPr lang="en-US" smtClean="0"/>
              <a:pPr/>
              <a:t>20</a:t>
            </a:fld>
            <a:endParaRPr lang="en-US" dirty="0"/>
          </a:p>
        </p:txBody>
      </p:sp>
      <p:pic>
        <p:nvPicPr>
          <p:cNvPr id="5" name="Content Placeholder 4"/>
          <p:cNvPicPr>
            <a:picLocks noGrp="1" noChangeAspect="1"/>
          </p:cNvPicPr>
          <p:nvPr>
            <p:ph idx="1"/>
          </p:nvPr>
        </p:nvPicPr>
        <p:blipFill>
          <a:blip r:embed="rId2"/>
          <a:stretch>
            <a:fillRect/>
          </a:stretch>
        </p:blipFill>
        <p:spPr>
          <a:xfrm>
            <a:off x="298450" y="854229"/>
            <a:ext cx="11639550" cy="3778142"/>
          </a:xfrm>
          <a:prstGeom prst="rect">
            <a:avLst/>
          </a:prstGeom>
        </p:spPr>
      </p:pic>
      <p:sp>
        <p:nvSpPr>
          <p:cNvPr id="7" name="TextBox 6"/>
          <p:cNvSpPr txBox="1"/>
          <p:nvPr/>
        </p:nvSpPr>
        <p:spPr>
          <a:xfrm>
            <a:off x="131482" y="5016101"/>
            <a:ext cx="11806518"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Helvetica" panose="020B0604020202020204" pitchFamily="34" charset="0"/>
                <a:cs typeface="Helvetica" panose="020B0604020202020204" pitchFamily="34" charset="0"/>
              </a:rPr>
              <a:t>There is a definite trend in terms of the bad rates and the age groups.</a:t>
            </a:r>
          </a:p>
          <a:p>
            <a:pPr marL="285750" indent="-285750">
              <a:buFont typeface="Arial" panose="020B0604020202020204" pitchFamily="34" charset="0"/>
              <a:buChar char="•"/>
            </a:pPr>
            <a:r>
              <a:rPr lang="en-IN" sz="1600" dirty="0">
                <a:latin typeface="Helvetica" panose="020B0604020202020204" pitchFamily="34" charset="0"/>
                <a:cs typeface="Helvetica" panose="020B0604020202020204" pitchFamily="34" charset="0"/>
              </a:rPr>
              <a:t>As the borrowers are getting older, they are less likely to default on their loans.</a:t>
            </a:r>
          </a:p>
          <a:p>
            <a:pPr marL="285750" indent="-285750">
              <a:buFont typeface="Arial" panose="020B0604020202020204" pitchFamily="34" charset="0"/>
              <a:buChar char="•"/>
            </a:pPr>
            <a:r>
              <a:rPr lang="en-IN" sz="1600" dirty="0">
                <a:latin typeface="Helvetica" panose="020B0604020202020204" pitchFamily="34" charset="0"/>
                <a:cs typeface="Helvetica" panose="020B0604020202020204" pitchFamily="34" charset="0"/>
              </a:rPr>
              <a:t>The fringes (i.e. &lt;21 and &gt;60 years groups) have thin data, this information cannot be obtained from the normalized plot.</a:t>
            </a:r>
          </a:p>
          <a:p>
            <a:pPr marL="285750" indent="-285750">
              <a:buFont typeface="Arial" panose="020B0604020202020204" pitchFamily="34" charset="0"/>
              <a:buChar char="•"/>
            </a:pPr>
            <a:r>
              <a:rPr lang="en-IN" sz="1600" dirty="0">
                <a:latin typeface="Helvetica" panose="020B0604020202020204" pitchFamily="34" charset="0"/>
                <a:cs typeface="Helvetica" panose="020B0604020202020204" pitchFamily="34" charset="0"/>
              </a:rPr>
              <a:t>A handy rule of thumb is to have at least 10 records of both (good &amp; bad) cases before taking the information seriously – otherwise, it is not statistically significant.</a:t>
            </a:r>
          </a:p>
        </p:txBody>
      </p:sp>
    </p:spTree>
    <p:extLst>
      <p:ext uri="{BB962C8B-B14F-4D97-AF65-F5344CB8AC3E}">
        <p14:creationId xmlns:p14="http://schemas.microsoft.com/office/powerpoint/2010/main" val="27664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from Case study?</a:t>
            </a:r>
            <a:endParaRPr lang="en-IN" dirty="0"/>
          </a:p>
        </p:txBody>
      </p:sp>
      <p:sp>
        <p:nvSpPr>
          <p:cNvPr id="3" name="Content Placeholder 2"/>
          <p:cNvSpPr>
            <a:spLocks noGrp="1"/>
          </p:cNvSpPr>
          <p:nvPr>
            <p:ph idx="1"/>
          </p:nvPr>
        </p:nvSpPr>
        <p:spPr/>
        <p:txBody>
          <a:bodyPr/>
          <a:lstStyle/>
          <a:p>
            <a:r>
              <a:rPr lang="en-US" dirty="0"/>
              <a:t>Drill down the insight</a:t>
            </a:r>
          </a:p>
          <a:p>
            <a:endParaRPr lang="en-US" dirty="0"/>
          </a:p>
          <a:p>
            <a:r>
              <a:rPr lang="en-US" dirty="0"/>
              <a:t>Take a good sample size</a:t>
            </a:r>
          </a:p>
          <a:p>
            <a:endParaRPr lang="en-US" dirty="0"/>
          </a:p>
          <a:p>
            <a:r>
              <a:rPr lang="en-US" dirty="0"/>
              <a:t>Its always good to visualize your outcome.</a:t>
            </a:r>
          </a:p>
          <a:p>
            <a:endParaRPr lang="en-US" dirty="0"/>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21</a:t>
            </a:fld>
            <a:endParaRPr lang="en-US" dirty="0"/>
          </a:p>
        </p:txBody>
      </p:sp>
    </p:spTree>
    <p:extLst>
      <p:ext uri="{BB962C8B-B14F-4D97-AF65-F5344CB8AC3E}">
        <p14:creationId xmlns:p14="http://schemas.microsoft.com/office/powerpoint/2010/main" val="290428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647549"/>
          </a:xfrm>
        </p:spPr>
        <p:txBody>
          <a:bodyPr/>
          <a:lstStyle/>
          <a:p>
            <a:r>
              <a:rPr lang="en-US" dirty="0"/>
              <a:t>Let’s quickly look at few more examples</a:t>
            </a:r>
            <a:endParaRPr lang="en-IN" dirty="0"/>
          </a:p>
        </p:txBody>
      </p:sp>
      <p:sp>
        <p:nvSpPr>
          <p:cNvPr id="3" name="Content Placeholder 2"/>
          <p:cNvSpPr>
            <a:spLocks noGrp="1"/>
          </p:cNvSpPr>
          <p:nvPr>
            <p:ph idx="1"/>
          </p:nvPr>
        </p:nvSpPr>
        <p:spPr>
          <a:xfrm>
            <a:off x="273050" y="1602085"/>
            <a:ext cx="2457554" cy="4351338"/>
          </a:xfrm>
        </p:spPr>
        <p:txBody>
          <a:bodyPr/>
          <a:lstStyle/>
          <a:p>
            <a:r>
              <a:rPr lang="en-US" dirty="0"/>
              <a:t>Public Sentiment on GST</a:t>
            </a:r>
          </a:p>
          <a:p>
            <a:endParaRPr lang="en-US" dirty="0"/>
          </a:p>
          <a:p>
            <a:pPr marL="457200" lvl="1" indent="0">
              <a:buNone/>
            </a:pPr>
            <a:r>
              <a:rPr lang="en-US" dirty="0">
                <a:solidFill>
                  <a:srgbClr val="FF0000"/>
                </a:solidFill>
              </a:rPr>
              <a:t>Even the Non-BJP states are showing positive response to GST.</a:t>
            </a:r>
            <a:endParaRPr lang="en-IN" dirty="0">
              <a:solidFill>
                <a:srgbClr val="FF0000"/>
              </a:solidFill>
            </a:endParaRPr>
          </a:p>
          <a:p>
            <a:pPr marL="457200" lvl="1"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3348506" y="1043190"/>
            <a:ext cx="8843493" cy="5814810"/>
          </a:xfrm>
          <a:prstGeom prst="rect">
            <a:avLst/>
          </a:prstGeom>
        </p:spPr>
      </p:pic>
    </p:spTree>
    <p:extLst>
      <p:ext uri="{BB962C8B-B14F-4D97-AF65-F5344CB8AC3E}">
        <p14:creationId xmlns:p14="http://schemas.microsoft.com/office/powerpoint/2010/main" val="6127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844237"/>
          </a:xfrm>
        </p:spPr>
        <p:txBody>
          <a:bodyPr>
            <a:normAutofit/>
          </a:bodyPr>
          <a:lstStyle/>
          <a:p>
            <a:r>
              <a:rPr lang="en-US" dirty="0"/>
              <a:t>What is that Big B is tweeting?</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0" y="1120462"/>
            <a:ext cx="12192000" cy="5737539"/>
          </a:xfrm>
          <a:prstGeom prst="rect">
            <a:avLst/>
          </a:prstGeom>
        </p:spPr>
      </p:pic>
    </p:spTree>
    <p:extLst>
      <p:ext uri="{BB962C8B-B14F-4D97-AF65-F5344CB8AC3E}">
        <p14:creationId xmlns:p14="http://schemas.microsoft.com/office/powerpoint/2010/main" val="34059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1007951"/>
          </a:xfrm>
        </p:spPr>
        <p:txBody>
          <a:bodyPr/>
          <a:lstStyle/>
          <a:p>
            <a:r>
              <a:rPr lang="en-IN" spc="400" dirty="0">
                <a:solidFill>
                  <a:srgbClr val="F26721"/>
                </a:solidFill>
              </a:rPr>
              <a:t>Where all analytics is </a:t>
            </a:r>
            <a:r>
              <a:rPr lang="en-IN" spc="400" dirty="0">
                <a:solidFill>
                  <a:srgbClr val="1377BD"/>
                </a:solidFill>
                <a:effectLst>
                  <a:outerShdw blurRad="38100" dist="38100" dir="2700000" algn="tl">
                    <a:srgbClr val="000000">
                      <a:alpha val="43137"/>
                    </a:srgbClr>
                  </a:outerShdw>
                </a:effectLst>
              </a:rPr>
              <a:t>needed</a:t>
            </a:r>
            <a:r>
              <a:rPr lang="en-IN" spc="400" dirty="0">
                <a:solidFill>
                  <a:srgbClr val="F26721"/>
                </a:solidFill>
              </a:rPr>
              <a:t>?</a:t>
            </a:r>
            <a:endParaRPr lang="en-IN" spc="400" dirty="0">
              <a:solidFill>
                <a:srgbClr val="1377BD"/>
              </a:solidFill>
            </a:endParaRPr>
          </a:p>
        </p:txBody>
      </p:sp>
      <p:sp>
        <p:nvSpPr>
          <p:cNvPr id="4" name="Slide Number Placeholder 3"/>
          <p:cNvSpPr>
            <a:spLocks noGrp="1"/>
          </p:cNvSpPr>
          <p:nvPr>
            <p:ph type="sldNum" sz="quarter" idx="12"/>
          </p:nvPr>
        </p:nvSpPr>
        <p:spPr/>
        <p:txBody>
          <a:bodyPr/>
          <a:lstStyle/>
          <a:p>
            <a:fld id="{362E0BA0-CB3A-7549-A0BA-9675C268EFD9}"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2192409" y="1284176"/>
            <a:ext cx="6900076" cy="5402487"/>
          </a:xfrm>
          <a:prstGeom prst="rect">
            <a:avLst/>
          </a:prstGeom>
        </p:spPr>
      </p:pic>
      <p:sp>
        <p:nvSpPr>
          <p:cNvPr id="6" name="Text Placeholder 3"/>
          <p:cNvSpPr txBox="1">
            <a:spLocks/>
          </p:cNvSpPr>
          <p:nvPr/>
        </p:nvSpPr>
        <p:spPr>
          <a:xfrm>
            <a:off x="273050" y="1726042"/>
            <a:ext cx="3300102" cy="20732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283938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Business Analytics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25</a:t>
            </a:fld>
            <a:endParaRPr lang="en-US" dirty="0"/>
          </a:p>
        </p:txBody>
      </p:sp>
      <p:sp>
        <p:nvSpPr>
          <p:cNvPr id="5" name="object 19"/>
          <p:cNvSpPr/>
          <p:nvPr/>
        </p:nvSpPr>
        <p:spPr>
          <a:xfrm>
            <a:off x="180189" y="2056469"/>
            <a:ext cx="3472603" cy="1347131"/>
          </a:xfrm>
          <a:custGeom>
            <a:avLst/>
            <a:gdLst/>
            <a:ahLst/>
            <a:cxnLst/>
            <a:rect l="l" t="t" r="r" b="b"/>
            <a:pathLst>
              <a:path w="1424939" h="550545">
                <a:moveTo>
                  <a:pt x="1204849" y="0"/>
                </a:moveTo>
                <a:lnTo>
                  <a:pt x="0" y="0"/>
                </a:lnTo>
                <a:lnTo>
                  <a:pt x="220103" y="275081"/>
                </a:lnTo>
                <a:lnTo>
                  <a:pt x="0" y="550164"/>
                </a:lnTo>
                <a:lnTo>
                  <a:pt x="1204849" y="550164"/>
                </a:lnTo>
                <a:lnTo>
                  <a:pt x="1424939" y="275081"/>
                </a:lnTo>
                <a:lnTo>
                  <a:pt x="1204849" y="0"/>
                </a:lnTo>
                <a:close/>
              </a:path>
            </a:pathLst>
          </a:custGeom>
          <a:solidFill>
            <a:srgbClr val="EC7C30"/>
          </a:solidFill>
        </p:spPr>
        <p:txBody>
          <a:bodyPr wrap="square" lIns="0" tIns="0" rIns="0" bIns="0" rtlCol="0"/>
          <a:lstStyle/>
          <a:p>
            <a:endParaRPr/>
          </a:p>
        </p:txBody>
      </p:sp>
      <p:sp>
        <p:nvSpPr>
          <p:cNvPr id="6" name="object 21"/>
          <p:cNvSpPr/>
          <p:nvPr/>
        </p:nvSpPr>
        <p:spPr>
          <a:xfrm>
            <a:off x="922565" y="2454761"/>
            <a:ext cx="2685786" cy="948839"/>
          </a:xfrm>
          <a:custGeom>
            <a:avLst/>
            <a:gdLst/>
            <a:ahLst/>
            <a:cxnLst/>
            <a:rect l="l" t="t" r="r" b="b"/>
            <a:pathLst>
              <a:path w="1203960" h="550545">
                <a:moveTo>
                  <a:pt x="1148969" y="0"/>
                </a:moveTo>
                <a:lnTo>
                  <a:pt x="54990" y="0"/>
                </a:lnTo>
                <a:lnTo>
                  <a:pt x="33593" y="4323"/>
                </a:lnTo>
                <a:lnTo>
                  <a:pt x="16113" y="16113"/>
                </a:lnTo>
                <a:lnTo>
                  <a:pt x="4323" y="33593"/>
                </a:lnTo>
                <a:lnTo>
                  <a:pt x="0" y="54990"/>
                </a:lnTo>
                <a:lnTo>
                  <a:pt x="0" y="495173"/>
                </a:lnTo>
                <a:lnTo>
                  <a:pt x="4323" y="516570"/>
                </a:lnTo>
                <a:lnTo>
                  <a:pt x="16113" y="534050"/>
                </a:lnTo>
                <a:lnTo>
                  <a:pt x="33593" y="545840"/>
                </a:lnTo>
                <a:lnTo>
                  <a:pt x="54990" y="550163"/>
                </a:lnTo>
                <a:lnTo>
                  <a:pt x="1148969" y="550163"/>
                </a:lnTo>
                <a:lnTo>
                  <a:pt x="1170366" y="545840"/>
                </a:lnTo>
                <a:lnTo>
                  <a:pt x="1187846" y="534050"/>
                </a:lnTo>
                <a:lnTo>
                  <a:pt x="1199636" y="516570"/>
                </a:lnTo>
                <a:lnTo>
                  <a:pt x="1203960" y="495173"/>
                </a:lnTo>
                <a:lnTo>
                  <a:pt x="1203960" y="54990"/>
                </a:lnTo>
                <a:lnTo>
                  <a:pt x="1199636" y="33593"/>
                </a:lnTo>
                <a:lnTo>
                  <a:pt x="1187846" y="16113"/>
                </a:lnTo>
                <a:lnTo>
                  <a:pt x="1170366" y="4323"/>
                </a:lnTo>
                <a:lnTo>
                  <a:pt x="1148969" y="0"/>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lstStyle/>
          <a:p>
            <a:pPr algn="ctr"/>
            <a:endParaRPr lang="en-IN" dirty="0"/>
          </a:p>
          <a:p>
            <a:pPr algn="ctr"/>
            <a:r>
              <a:rPr lang="en-IN" sz="2400" dirty="0">
                <a:latin typeface="Helvetica" panose="020B0604020202020204" pitchFamily="34" charset="0"/>
                <a:cs typeface="Helvetica" panose="020B0604020202020204" pitchFamily="34" charset="0"/>
              </a:rPr>
              <a:t>Descriptive</a:t>
            </a:r>
          </a:p>
        </p:txBody>
      </p:sp>
      <p:sp>
        <p:nvSpPr>
          <p:cNvPr id="7" name="TextBox 6"/>
          <p:cNvSpPr txBox="1"/>
          <p:nvPr/>
        </p:nvSpPr>
        <p:spPr>
          <a:xfrm>
            <a:off x="273050" y="3792921"/>
            <a:ext cx="3337137" cy="2833083"/>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Discover patterns</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“What happened?”</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fr-FR" sz="2000" dirty="0" err="1">
                <a:latin typeface="Helvetica" panose="020B0604020202020204" pitchFamily="34" charset="0"/>
                <a:cs typeface="Helvetica" panose="020B0604020202020204" pitchFamily="34" charset="0"/>
              </a:rPr>
              <a:t>Trending</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Analysis</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Correlations</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crosstabs</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outliers</a:t>
            </a:r>
            <a:r>
              <a:rPr lang="fr-FR" sz="2000" dirty="0">
                <a:latin typeface="Helvetica" panose="020B0604020202020204" pitchFamily="34" charset="0"/>
                <a:cs typeface="Helvetica" panose="020B0604020202020204" pitchFamily="34" charset="0"/>
              </a:rPr>
              <a:t>, distribution </a:t>
            </a:r>
            <a:r>
              <a:rPr lang="fr-FR" sz="2000" dirty="0" err="1">
                <a:latin typeface="Helvetica" panose="020B0604020202020204" pitchFamily="34" charset="0"/>
                <a:cs typeface="Helvetica" panose="020B0604020202020204" pitchFamily="34" charset="0"/>
              </a:rPr>
              <a:t>etc</a:t>
            </a:r>
            <a:endParaRPr lang="fr-FR"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8" name="object 24"/>
          <p:cNvSpPr/>
          <p:nvPr/>
        </p:nvSpPr>
        <p:spPr>
          <a:xfrm>
            <a:off x="4422328" y="2056962"/>
            <a:ext cx="3243316" cy="1347131"/>
          </a:xfrm>
          <a:custGeom>
            <a:avLst/>
            <a:gdLst/>
            <a:ahLst/>
            <a:cxnLst/>
            <a:rect l="l" t="t" r="r" b="b"/>
            <a:pathLst>
              <a:path w="1426845" h="550545">
                <a:moveTo>
                  <a:pt x="1206373" y="0"/>
                </a:moveTo>
                <a:lnTo>
                  <a:pt x="0" y="0"/>
                </a:lnTo>
                <a:lnTo>
                  <a:pt x="220090" y="275081"/>
                </a:lnTo>
                <a:lnTo>
                  <a:pt x="0" y="550164"/>
                </a:lnTo>
                <a:lnTo>
                  <a:pt x="1206373" y="550164"/>
                </a:lnTo>
                <a:lnTo>
                  <a:pt x="1426464" y="275081"/>
                </a:lnTo>
                <a:lnTo>
                  <a:pt x="1206373" y="0"/>
                </a:lnTo>
                <a:close/>
              </a:path>
            </a:pathLst>
          </a:custGeom>
          <a:solidFill>
            <a:srgbClr val="A4A4A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 name="object 21"/>
          <p:cNvSpPr/>
          <p:nvPr/>
        </p:nvSpPr>
        <p:spPr>
          <a:xfrm>
            <a:off x="5139887" y="2454761"/>
            <a:ext cx="2685786" cy="948839"/>
          </a:xfrm>
          <a:custGeom>
            <a:avLst/>
            <a:gdLst/>
            <a:ahLst/>
            <a:cxnLst/>
            <a:rect l="l" t="t" r="r" b="b"/>
            <a:pathLst>
              <a:path w="1203960" h="550545">
                <a:moveTo>
                  <a:pt x="1148969" y="0"/>
                </a:moveTo>
                <a:lnTo>
                  <a:pt x="54990" y="0"/>
                </a:lnTo>
                <a:lnTo>
                  <a:pt x="33593" y="4323"/>
                </a:lnTo>
                <a:lnTo>
                  <a:pt x="16113" y="16113"/>
                </a:lnTo>
                <a:lnTo>
                  <a:pt x="4323" y="33593"/>
                </a:lnTo>
                <a:lnTo>
                  <a:pt x="0" y="54990"/>
                </a:lnTo>
                <a:lnTo>
                  <a:pt x="0" y="495173"/>
                </a:lnTo>
                <a:lnTo>
                  <a:pt x="4323" y="516570"/>
                </a:lnTo>
                <a:lnTo>
                  <a:pt x="16113" y="534050"/>
                </a:lnTo>
                <a:lnTo>
                  <a:pt x="33593" y="545840"/>
                </a:lnTo>
                <a:lnTo>
                  <a:pt x="54990" y="550163"/>
                </a:lnTo>
                <a:lnTo>
                  <a:pt x="1148969" y="550163"/>
                </a:lnTo>
                <a:lnTo>
                  <a:pt x="1170366" y="545840"/>
                </a:lnTo>
                <a:lnTo>
                  <a:pt x="1187846" y="534050"/>
                </a:lnTo>
                <a:lnTo>
                  <a:pt x="1199636" y="516570"/>
                </a:lnTo>
                <a:lnTo>
                  <a:pt x="1203960" y="495173"/>
                </a:lnTo>
                <a:lnTo>
                  <a:pt x="1203960" y="54990"/>
                </a:lnTo>
                <a:lnTo>
                  <a:pt x="1199636" y="33593"/>
                </a:lnTo>
                <a:lnTo>
                  <a:pt x="1187846" y="16113"/>
                </a:lnTo>
                <a:lnTo>
                  <a:pt x="1170366" y="4323"/>
                </a:lnTo>
                <a:lnTo>
                  <a:pt x="1148969" y="0"/>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lstStyle/>
          <a:p>
            <a:pPr algn="ctr"/>
            <a:endParaRPr lang="en-IN" dirty="0"/>
          </a:p>
          <a:p>
            <a:pPr algn="ctr"/>
            <a:r>
              <a:rPr lang="en-IN" sz="2400" dirty="0">
                <a:latin typeface="Helvetica" panose="020B0604020202020204" pitchFamily="34" charset="0"/>
                <a:cs typeface="Helvetica" panose="020B0604020202020204" pitchFamily="34" charset="0"/>
              </a:rPr>
              <a:t>Predictive</a:t>
            </a:r>
          </a:p>
        </p:txBody>
      </p:sp>
      <p:sp>
        <p:nvSpPr>
          <p:cNvPr id="10" name="TextBox 9"/>
          <p:cNvSpPr txBox="1"/>
          <p:nvPr/>
        </p:nvSpPr>
        <p:spPr>
          <a:xfrm>
            <a:off x="4582357" y="3801399"/>
            <a:ext cx="3243316" cy="253992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Forecast future</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“What could happen?”</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Regression, clustering,  time series forecasting  </a:t>
            </a:r>
            <a:r>
              <a:rPr lang="en-IN" sz="2000" dirty="0" err="1">
                <a:latin typeface="Helvetica" panose="020B0604020202020204" pitchFamily="34" charset="0"/>
                <a:cs typeface="Helvetica" panose="020B0604020202020204" pitchFamily="34" charset="0"/>
              </a:rPr>
              <a:t>etc</a:t>
            </a:r>
            <a:endParaRPr lang="en-IN" sz="2000" dirty="0">
              <a:latin typeface="Helvetica" panose="020B0604020202020204" pitchFamily="34" charset="0"/>
              <a:cs typeface="Helvetica" panose="020B0604020202020204" pitchFamily="34" charset="0"/>
            </a:endParaRPr>
          </a:p>
          <a:p>
            <a:endParaRPr lang="en-IN" dirty="0"/>
          </a:p>
        </p:txBody>
      </p:sp>
      <p:sp>
        <p:nvSpPr>
          <p:cNvPr id="11" name="object 29"/>
          <p:cNvSpPr/>
          <p:nvPr/>
        </p:nvSpPr>
        <p:spPr>
          <a:xfrm>
            <a:off x="8543232" y="2056962"/>
            <a:ext cx="3137906" cy="1347131"/>
          </a:xfrm>
          <a:custGeom>
            <a:avLst/>
            <a:gdLst/>
            <a:ahLst/>
            <a:cxnLst/>
            <a:rect l="l" t="t" r="r" b="b"/>
            <a:pathLst>
              <a:path w="1424939" h="550545">
                <a:moveTo>
                  <a:pt x="1204849" y="0"/>
                </a:moveTo>
                <a:lnTo>
                  <a:pt x="0" y="0"/>
                </a:lnTo>
                <a:lnTo>
                  <a:pt x="220091" y="275081"/>
                </a:lnTo>
                <a:lnTo>
                  <a:pt x="0" y="550164"/>
                </a:lnTo>
                <a:lnTo>
                  <a:pt x="1204849" y="550164"/>
                </a:lnTo>
                <a:lnTo>
                  <a:pt x="1424940" y="275081"/>
                </a:lnTo>
                <a:lnTo>
                  <a:pt x="1204849" y="0"/>
                </a:lnTo>
                <a:close/>
              </a:path>
            </a:pathLst>
          </a:custGeom>
          <a:solidFill>
            <a:srgbClr val="FFC000"/>
          </a:solidFill>
        </p:spPr>
        <p:txBody>
          <a:bodyPr wrap="square" lIns="0" tIns="0" rIns="0" bIns="0" rtlCol="0"/>
          <a:lstStyle/>
          <a:p>
            <a:endParaRPr/>
          </a:p>
        </p:txBody>
      </p:sp>
      <p:sp>
        <p:nvSpPr>
          <p:cNvPr id="12" name="object 21"/>
          <p:cNvSpPr/>
          <p:nvPr/>
        </p:nvSpPr>
        <p:spPr>
          <a:xfrm>
            <a:off x="9273031" y="2455254"/>
            <a:ext cx="2685786" cy="948839"/>
          </a:xfrm>
          <a:custGeom>
            <a:avLst/>
            <a:gdLst/>
            <a:ahLst/>
            <a:cxnLst/>
            <a:rect l="l" t="t" r="r" b="b"/>
            <a:pathLst>
              <a:path w="1203960" h="550545">
                <a:moveTo>
                  <a:pt x="1148969" y="0"/>
                </a:moveTo>
                <a:lnTo>
                  <a:pt x="54990" y="0"/>
                </a:lnTo>
                <a:lnTo>
                  <a:pt x="33593" y="4323"/>
                </a:lnTo>
                <a:lnTo>
                  <a:pt x="16113" y="16113"/>
                </a:lnTo>
                <a:lnTo>
                  <a:pt x="4323" y="33593"/>
                </a:lnTo>
                <a:lnTo>
                  <a:pt x="0" y="54990"/>
                </a:lnTo>
                <a:lnTo>
                  <a:pt x="0" y="495173"/>
                </a:lnTo>
                <a:lnTo>
                  <a:pt x="4323" y="516570"/>
                </a:lnTo>
                <a:lnTo>
                  <a:pt x="16113" y="534050"/>
                </a:lnTo>
                <a:lnTo>
                  <a:pt x="33593" y="545840"/>
                </a:lnTo>
                <a:lnTo>
                  <a:pt x="54990" y="550163"/>
                </a:lnTo>
                <a:lnTo>
                  <a:pt x="1148969" y="550163"/>
                </a:lnTo>
                <a:lnTo>
                  <a:pt x="1170366" y="545840"/>
                </a:lnTo>
                <a:lnTo>
                  <a:pt x="1187846" y="534050"/>
                </a:lnTo>
                <a:lnTo>
                  <a:pt x="1199636" y="516570"/>
                </a:lnTo>
                <a:lnTo>
                  <a:pt x="1203960" y="495173"/>
                </a:lnTo>
                <a:lnTo>
                  <a:pt x="1203960" y="54990"/>
                </a:lnTo>
                <a:lnTo>
                  <a:pt x="1199636" y="33593"/>
                </a:lnTo>
                <a:lnTo>
                  <a:pt x="1187846" y="16113"/>
                </a:lnTo>
                <a:lnTo>
                  <a:pt x="1170366" y="4323"/>
                </a:lnTo>
                <a:lnTo>
                  <a:pt x="1148969" y="0"/>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lstStyle/>
          <a:p>
            <a:pPr algn="ctr"/>
            <a:endParaRPr lang="en-IN" dirty="0"/>
          </a:p>
          <a:p>
            <a:pPr algn="ctr"/>
            <a:r>
              <a:rPr lang="en-US" sz="2400" dirty="0">
                <a:latin typeface="Helvetica" panose="020B0604020202020204" pitchFamily="34" charset="0"/>
                <a:cs typeface="Helvetica" panose="020B0604020202020204" pitchFamily="34" charset="0"/>
              </a:rPr>
              <a:t>Prescriptive</a:t>
            </a:r>
            <a:endParaRPr lang="en-IN" sz="2400" dirty="0">
              <a:latin typeface="Helvetica" panose="020B0604020202020204" pitchFamily="34" charset="0"/>
              <a:cs typeface="Helvetica" panose="020B0604020202020204" pitchFamily="34" charset="0"/>
            </a:endParaRPr>
          </a:p>
        </p:txBody>
      </p:sp>
      <p:sp>
        <p:nvSpPr>
          <p:cNvPr id="13" name="TextBox 12"/>
          <p:cNvSpPr txBox="1"/>
          <p:nvPr/>
        </p:nvSpPr>
        <p:spPr>
          <a:xfrm>
            <a:off x="8647767" y="3792921"/>
            <a:ext cx="3311050" cy="253992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Suggest actions</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IN" sz="2000" dirty="0">
                <a:latin typeface="Helvetica" panose="020B0604020202020204" pitchFamily="34" charset="0"/>
                <a:cs typeface="Helvetica" panose="020B0604020202020204" pitchFamily="34" charset="0"/>
              </a:rPr>
              <a:t>“What should be done?”</a:t>
            </a:r>
          </a:p>
          <a:p>
            <a:pPr marL="342900" indent="-342900">
              <a:buFont typeface="Arial" panose="020B0604020202020204" pitchFamily="34" charset="0"/>
              <a:buChar char="•"/>
            </a:pPr>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fr-FR" sz="2000" dirty="0" err="1">
                <a:latin typeface="Helvetica" panose="020B0604020202020204" pitchFamily="34" charset="0"/>
                <a:cs typeface="Helvetica" panose="020B0604020202020204" pitchFamily="34" charset="0"/>
              </a:rPr>
              <a:t>Recommendation</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systems</a:t>
            </a:r>
            <a:r>
              <a:rPr lang="fr-FR" sz="2000" dirty="0">
                <a:latin typeface="Helvetica" panose="020B0604020202020204" pitchFamily="34" charset="0"/>
                <a:cs typeface="Helvetica" panose="020B0604020202020204" pitchFamily="34" charset="0"/>
              </a:rPr>
              <a:t>,  </a:t>
            </a:r>
            <a:r>
              <a:rPr lang="fr-FR" sz="2000" dirty="0" err="1">
                <a:latin typeface="Helvetica" panose="020B0604020202020204" pitchFamily="34" charset="0"/>
                <a:cs typeface="Helvetica" panose="020B0604020202020204" pitchFamily="34" charset="0"/>
              </a:rPr>
              <a:t>artificial</a:t>
            </a:r>
            <a:r>
              <a:rPr lang="fr-FR" sz="2000" dirty="0">
                <a:latin typeface="Helvetica" panose="020B0604020202020204" pitchFamily="34" charset="0"/>
                <a:cs typeface="Helvetica" panose="020B0604020202020204" pitchFamily="34" charset="0"/>
              </a:rPr>
              <a:t> intelligence </a:t>
            </a:r>
            <a:r>
              <a:rPr lang="fr-FR" sz="2000" dirty="0" err="1">
                <a:latin typeface="Helvetica" panose="020B0604020202020204" pitchFamily="34" charset="0"/>
                <a:cs typeface="Helvetica" panose="020B0604020202020204" pitchFamily="34" charset="0"/>
              </a:rPr>
              <a:t>etc</a:t>
            </a:r>
            <a:endParaRPr lang="fr-FR"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43746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869995"/>
          </a:xfrm>
        </p:spPr>
        <p:txBody>
          <a:bodyPr/>
          <a:lstStyle/>
          <a:p>
            <a:r>
              <a:rPr lang="en-US" dirty="0"/>
              <a:t>Let me give your some examples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26</a:t>
            </a:fld>
            <a:endParaRPr lang="en-US" dirty="0"/>
          </a:p>
        </p:txBody>
      </p:sp>
      <p:sp>
        <p:nvSpPr>
          <p:cNvPr id="5" name="Content Placeholder 1"/>
          <p:cNvSpPr>
            <a:spLocks noGrp="1"/>
          </p:cNvSpPr>
          <p:nvPr>
            <p:ph idx="1"/>
          </p:nvPr>
        </p:nvSpPr>
        <p:spPr>
          <a:xfrm>
            <a:off x="298525" y="1275008"/>
            <a:ext cx="10515600" cy="4794324"/>
          </a:xfrm>
        </p:spPr>
        <p:txBody>
          <a:bodyPr>
            <a:normAutofit/>
          </a:bodyPr>
          <a:lstStyle/>
          <a:p>
            <a:pPr marL="109728" indent="0" eaLnBrk="1" fontAlgn="auto" hangingPunct="1">
              <a:spcAft>
                <a:spcPts val="0"/>
              </a:spcAft>
              <a:buFont typeface="Wingdings 3"/>
              <a:buNone/>
              <a:defRPr/>
            </a:pPr>
            <a:r>
              <a:rPr lang="en-US" u="sng" dirty="0">
                <a:ea typeface="+mn-ea"/>
                <a:cs typeface="+mn-cs"/>
              </a:rPr>
              <a:t>Example:-   Retail Markdown Decisions</a:t>
            </a: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Most department stores clear seasonal inventory by reducing prices.</a:t>
            </a:r>
          </a:p>
          <a:p>
            <a:pPr marL="365760" indent="-256032" eaLnBrk="1" fontAlgn="auto" hangingPunct="1">
              <a:spcBef>
                <a:spcPts val="0"/>
              </a:spcBef>
              <a:spcAft>
                <a:spcPts val="0"/>
              </a:spcAft>
              <a:buFont typeface="Wingdings 3"/>
              <a:buChar char=""/>
              <a:defRPr/>
            </a:pPr>
            <a:r>
              <a:rPr lang="en-US" dirty="0">
                <a:ea typeface="+mn-ea"/>
                <a:cs typeface="+mn-cs"/>
              </a:rPr>
              <a:t>The question is:</a:t>
            </a:r>
          </a:p>
          <a:p>
            <a:pPr marL="109728" indent="0" eaLnBrk="1" fontAlgn="auto" hangingPunct="1">
              <a:spcBef>
                <a:spcPts val="0"/>
              </a:spcBef>
              <a:spcAft>
                <a:spcPts val="0"/>
              </a:spcAft>
              <a:buFont typeface="Wingdings 3"/>
              <a:buNone/>
              <a:defRPr/>
            </a:pPr>
            <a:r>
              <a:rPr lang="en-US" dirty="0">
                <a:ea typeface="+mn-ea"/>
                <a:cs typeface="+mn-cs"/>
              </a:rPr>
              <a:t>   </a:t>
            </a:r>
            <a:r>
              <a:rPr lang="en-US" b="1" dirty="0">
                <a:ea typeface="+mn-ea"/>
                <a:cs typeface="+mn-cs"/>
              </a:rPr>
              <a:t>When to reduce the price and by how much?</a:t>
            </a:r>
          </a:p>
          <a:p>
            <a:pPr marL="365760" indent="-256032" eaLnBrk="1" fontAlgn="auto" hangingPunct="1">
              <a:spcBef>
                <a:spcPts val="1200"/>
              </a:spcBef>
              <a:spcAft>
                <a:spcPts val="0"/>
              </a:spcAft>
              <a:buFont typeface="Wingdings 3"/>
              <a:buChar char=""/>
              <a:defRPr/>
            </a:pPr>
            <a:r>
              <a:rPr lang="en-US" b="1" dirty="0">
                <a:ea typeface="+mn-ea"/>
                <a:cs typeface="+mn-cs"/>
              </a:rPr>
              <a:t>Descriptive analytics</a:t>
            </a:r>
            <a:r>
              <a:rPr lang="en-US" dirty="0">
                <a:ea typeface="+mn-ea"/>
                <a:cs typeface="+mn-cs"/>
              </a:rPr>
              <a:t>: examine historical data for similar products (prices, units sold, advertising, …)</a:t>
            </a:r>
          </a:p>
          <a:p>
            <a:pPr marL="365760" indent="-256032" eaLnBrk="1" fontAlgn="auto" hangingPunct="1">
              <a:spcAft>
                <a:spcPts val="0"/>
              </a:spcAft>
              <a:buFont typeface="Wingdings 3"/>
              <a:buChar char=""/>
              <a:defRPr/>
            </a:pPr>
            <a:r>
              <a:rPr lang="en-US" b="1" dirty="0">
                <a:ea typeface="+mn-ea"/>
                <a:cs typeface="+mn-cs"/>
              </a:rPr>
              <a:t>Predictive analytics</a:t>
            </a:r>
            <a:r>
              <a:rPr lang="en-US" dirty="0">
                <a:ea typeface="+mn-ea"/>
                <a:cs typeface="+mn-cs"/>
              </a:rPr>
              <a:t>: predict sales based on price</a:t>
            </a:r>
          </a:p>
          <a:p>
            <a:pPr marL="365760" indent="-256032" eaLnBrk="1" fontAlgn="auto" hangingPunct="1">
              <a:spcAft>
                <a:spcPts val="0"/>
              </a:spcAft>
              <a:buFont typeface="Wingdings 3"/>
              <a:buChar char=""/>
              <a:defRPr/>
            </a:pPr>
            <a:r>
              <a:rPr lang="en-US" b="1" dirty="0">
                <a:ea typeface="+mn-ea"/>
                <a:cs typeface="+mn-cs"/>
              </a:rPr>
              <a:t>Prescriptive analytics</a:t>
            </a:r>
            <a:r>
              <a:rPr lang="en-US" dirty="0">
                <a:ea typeface="+mn-ea"/>
                <a:cs typeface="+mn-cs"/>
              </a:rPr>
              <a:t>: find the best sets of pricing and advertising to maximize sales revenue</a:t>
            </a:r>
          </a:p>
        </p:txBody>
      </p:sp>
    </p:spTree>
    <p:extLst>
      <p:ext uri="{BB962C8B-B14F-4D97-AF65-F5344CB8AC3E}">
        <p14:creationId xmlns:p14="http://schemas.microsoft.com/office/powerpoint/2010/main" val="214063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6"/>
            <a:ext cx="10515600" cy="741206"/>
          </a:xfrm>
        </p:spPr>
        <p:txBody>
          <a:bodyPr>
            <a:normAutofit/>
          </a:bodyPr>
          <a:lstStyle/>
          <a:p>
            <a:r>
              <a:rPr lang="en-US" dirty="0"/>
              <a:t>Data for Business Analytics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27</a:t>
            </a:fld>
            <a:endParaRPr lang="en-US" dirty="0"/>
          </a:p>
        </p:txBody>
      </p:sp>
      <p:grpSp>
        <p:nvGrpSpPr>
          <p:cNvPr id="5" name="Group 4"/>
          <p:cNvGrpSpPr/>
          <p:nvPr/>
        </p:nvGrpSpPr>
        <p:grpSpPr>
          <a:xfrm>
            <a:off x="2030677" y="2947116"/>
            <a:ext cx="1723692" cy="1431161"/>
            <a:chOff x="4842207" y="2157631"/>
            <a:chExt cx="1723692" cy="1431161"/>
          </a:xfrm>
        </p:grpSpPr>
        <p:sp>
          <p:nvSpPr>
            <p:cNvPr id="10" name="TextBox 9"/>
            <p:cNvSpPr txBox="1"/>
            <p:nvPr/>
          </p:nvSpPr>
          <p:spPr>
            <a:xfrm>
              <a:off x="4842207" y="2157631"/>
              <a:ext cx="1723692" cy="584775"/>
            </a:xfrm>
            <a:prstGeom prst="rect">
              <a:avLst/>
            </a:prstGeom>
            <a:noFill/>
          </p:spPr>
          <p:txBody>
            <a:bodyPr wrap="square" rtlCol="0">
              <a:spAutoFit/>
            </a:bodyPr>
            <a:lstStyle/>
            <a:p>
              <a:r>
                <a:rPr lang="en-IN" sz="3200" dirty="0"/>
                <a:t>Data</a:t>
              </a:r>
            </a:p>
          </p:txBody>
        </p:sp>
        <p:sp>
          <p:nvSpPr>
            <p:cNvPr id="8" name="TextBox 7"/>
            <p:cNvSpPr txBox="1"/>
            <p:nvPr/>
          </p:nvSpPr>
          <p:spPr>
            <a:xfrm>
              <a:off x="4842208" y="2880906"/>
              <a:ext cx="1587500" cy="707886"/>
            </a:xfrm>
            <a:prstGeom prst="rect">
              <a:avLst/>
            </a:prstGeom>
            <a:noFill/>
          </p:spPr>
          <p:txBody>
            <a:bodyPr wrap="square" rtlCol="0">
              <a:spAutoFit/>
            </a:bodyPr>
            <a:lstStyle/>
            <a:p>
              <a:r>
                <a:rPr lang="en-IN" sz="2000" dirty="0"/>
                <a:t>Facts for Analysis</a:t>
              </a:r>
            </a:p>
          </p:txBody>
        </p:sp>
      </p:grpSp>
      <p:grpSp>
        <p:nvGrpSpPr>
          <p:cNvPr id="12" name="Group 11"/>
          <p:cNvGrpSpPr/>
          <p:nvPr/>
        </p:nvGrpSpPr>
        <p:grpSpPr>
          <a:xfrm>
            <a:off x="5042368" y="1174016"/>
            <a:ext cx="3966996" cy="1384995"/>
            <a:chOff x="8004508" y="189131"/>
            <a:chExt cx="3966996" cy="1384995"/>
          </a:xfrm>
        </p:grpSpPr>
        <p:sp>
          <p:nvSpPr>
            <p:cNvPr id="13" name="TextBox 12"/>
            <p:cNvSpPr txBox="1"/>
            <p:nvPr/>
          </p:nvSpPr>
          <p:spPr>
            <a:xfrm>
              <a:off x="8004508" y="189131"/>
              <a:ext cx="2447592" cy="584775"/>
            </a:xfrm>
            <a:prstGeom prst="rect">
              <a:avLst/>
            </a:prstGeom>
            <a:noFill/>
          </p:spPr>
          <p:txBody>
            <a:bodyPr wrap="square" rtlCol="0">
              <a:spAutoFit/>
            </a:bodyPr>
            <a:lstStyle/>
            <a:p>
              <a:r>
                <a:rPr lang="en-IN" sz="3200" dirty="0">
                  <a:solidFill>
                    <a:srgbClr val="EF6922"/>
                  </a:solidFill>
                </a:rPr>
                <a:t>Structured</a:t>
              </a:r>
            </a:p>
          </p:txBody>
        </p:sp>
        <p:sp>
          <p:nvSpPr>
            <p:cNvPr id="14" name="TextBox 13"/>
            <p:cNvSpPr txBox="1"/>
            <p:nvPr/>
          </p:nvSpPr>
          <p:spPr>
            <a:xfrm>
              <a:off x="8004508" y="773906"/>
              <a:ext cx="3966996" cy="400110"/>
            </a:xfrm>
            <a:prstGeom prst="rect">
              <a:avLst/>
            </a:prstGeom>
            <a:noFill/>
          </p:spPr>
          <p:txBody>
            <a:bodyPr wrap="square" rtlCol="0">
              <a:spAutoFit/>
            </a:bodyPr>
            <a:lstStyle/>
            <a:p>
              <a:r>
                <a:rPr lang="en-IN" sz="2000" dirty="0"/>
                <a:t>Highly Organized / Modelled</a:t>
              </a:r>
            </a:p>
          </p:txBody>
        </p:sp>
        <p:sp>
          <p:nvSpPr>
            <p:cNvPr id="15" name="TextBox 14"/>
            <p:cNvSpPr txBox="1"/>
            <p:nvPr/>
          </p:nvSpPr>
          <p:spPr>
            <a:xfrm>
              <a:off x="8004508" y="1174016"/>
              <a:ext cx="3966996" cy="400110"/>
            </a:xfrm>
            <a:prstGeom prst="rect">
              <a:avLst/>
            </a:prstGeom>
            <a:noFill/>
          </p:spPr>
          <p:txBody>
            <a:bodyPr wrap="square" rtlCol="0">
              <a:spAutoFit/>
            </a:bodyPr>
            <a:lstStyle/>
            <a:p>
              <a:r>
                <a:rPr lang="en-IN" sz="2000" dirty="0">
                  <a:solidFill>
                    <a:srgbClr val="1377BD"/>
                  </a:solidFill>
                </a:rPr>
                <a:t>Data in ProLearn CRM </a:t>
              </a:r>
            </a:p>
          </p:txBody>
        </p:sp>
      </p:grpSp>
      <p:cxnSp>
        <p:nvCxnSpPr>
          <p:cNvPr id="16" name="Curved Connector 15"/>
          <p:cNvCxnSpPr/>
          <p:nvPr/>
        </p:nvCxnSpPr>
        <p:spPr>
          <a:xfrm flipV="1">
            <a:off x="3800343" y="1931761"/>
            <a:ext cx="1159208" cy="1730936"/>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7" name="Group 16"/>
          <p:cNvGrpSpPr/>
          <p:nvPr/>
        </p:nvGrpSpPr>
        <p:grpSpPr>
          <a:xfrm>
            <a:off x="5042368" y="2900260"/>
            <a:ext cx="3966996" cy="1613595"/>
            <a:chOff x="8004508" y="1916331"/>
            <a:chExt cx="3966996" cy="1613595"/>
          </a:xfrm>
        </p:grpSpPr>
        <p:sp>
          <p:nvSpPr>
            <p:cNvPr id="18" name="TextBox 17"/>
            <p:cNvSpPr txBox="1"/>
            <p:nvPr/>
          </p:nvSpPr>
          <p:spPr>
            <a:xfrm>
              <a:off x="8004508" y="1916331"/>
              <a:ext cx="3615992" cy="584775"/>
            </a:xfrm>
            <a:prstGeom prst="rect">
              <a:avLst/>
            </a:prstGeom>
            <a:noFill/>
          </p:spPr>
          <p:txBody>
            <a:bodyPr wrap="square" rtlCol="0">
              <a:spAutoFit/>
            </a:bodyPr>
            <a:lstStyle/>
            <a:p>
              <a:r>
                <a:rPr lang="en-IN" sz="3200" dirty="0">
                  <a:solidFill>
                    <a:srgbClr val="EF6922"/>
                  </a:solidFill>
                </a:rPr>
                <a:t>Semi - Structured</a:t>
              </a:r>
            </a:p>
          </p:txBody>
        </p:sp>
        <p:sp>
          <p:nvSpPr>
            <p:cNvPr id="19" name="TextBox 18"/>
            <p:cNvSpPr txBox="1"/>
            <p:nvPr/>
          </p:nvSpPr>
          <p:spPr>
            <a:xfrm>
              <a:off x="8004508" y="2501106"/>
              <a:ext cx="3966996" cy="707886"/>
            </a:xfrm>
            <a:prstGeom prst="rect">
              <a:avLst/>
            </a:prstGeom>
            <a:noFill/>
          </p:spPr>
          <p:txBody>
            <a:bodyPr wrap="square" rtlCol="0">
              <a:spAutoFit/>
            </a:bodyPr>
            <a:lstStyle/>
            <a:p>
              <a:r>
                <a:rPr lang="en-IN" sz="2000" dirty="0"/>
                <a:t>Data with mix of formatted and non-formatted data</a:t>
              </a:r>
            </a:p>
          </p:txBody>
        </p:sp>
        <p:sp>
          <p:nvSpPr>
            <p:cNvPr id="20" name="TextBox 19"/>
            <p:cNvSpPr txBox="1"/>
            <p:nvPr/>
          </p:nvSpPr>
          <p:spPr>
            <a:xfrm>
              <a:off x="8004508" y="3129816"/>
              <a:ext cx="3966996" cy="400110"/>
            </a:xfrm>
            <a:prstGeom prst="rect">
              <a:avLst/>
            </a:prstGeom>
            <a:noFill/>
          </p:spPr>
          <p:txBody>
            <a:bodyPr wrap="square" rtlCol="0">
              <a:spAutoFit/>
            </a:bodyPr>
            <a:lstStyle/>
            <a:p>
              <a:r>
                <a:rPr lang="en-IN" sz="2000" dirty="0">
                  <a:solidFill>
                    <a:srgbClr val="1377BD"/>
                  </a:solidFill>
                </a:rPr>
                <a:t>Emails</a:t>
              </a:r>
            </a:p>
          </p:txBody>
        </p:sp>
      </p:grpSp>
      <p:cxnSp>
        <p:nvCxnSpPr>
          <p:cNvPr id="21" name="Curved Connector 20"/>
          <p:cNvCxnSpPr/>
          <p:nvPr/>
        </p:nvCxnSpPr>
        <p:spPr>
          <a:xfrm flipV="1">
            <a:off x="3800343" y="3689505"/>
            <a:ext cx="1159208" cy="3736"/>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2" name="Group 21"/>
          <p:cNvGrpSpPr/>
          <p:nvPr/>
        </p:nvGrpSpPr>
        <p:grpSpPr>
          <a:xfrm>
            <a:off x="5042368" y="4984055"/>
            <a:ext cx="3966996" cy="1384995"/>
            <a:chOff x="8004508" y="1916331"/>
            <a:chExt cx="3966996" cy="1384995"/>
          </a:xfrm>
        </p:grpSpPr>
        <p:sp>
          <p:nvSpPr>
            <p:cNvPr id="23" name="TextBox 22"/>
            <p:cNvSpPr txBox="1"/>
            <p:nvPr/>
          </p:nvSpPr>
          <p:spPr>
            <a:xfrm>
              <a:off x="8004508" y="1916331"/>
              <a:ext cx="3615992" cy="584775"/>
            </a:xfrm>
            <a:prstGeom prst="rect">
              <a:avLst/>
            </a:prstGeom>
            <a:noFill/>
          </p:spPr>
          <p:txBody>
            <a:bodyPr wrap="square" rtlCol="0">
              <a:spAutoFit/>
            </a:bodyPr>
            <a:lstStyle/>
            <a:p>
              <a:r>
                <a:rPr lang="en-IN" sz="3200" dirty="0">
                  <a:solidFill>
                    <a:srgbClr val="EF6922"/>
                  </a:solidFill>
                </a:rPr>
                <a:t>Un - Structured</a:t>
              </a:r>
            </a:p>
          </p:txBody>
        </p:sp>
        <p:sp>
          <p:nvSpPr>
            <p:cNvPr id="24" name="TextBox 23"/>
            <p:cNvSpPr txBox="1"/>
            <p:nvPr/>
          </p:nvSpPr>
          <p:spPr>
            <a:xfrm>
              <a:off x="8004508" y="2501106"/>
              <a:ext cx="3966996" cy="400110"/>
            </a:xfrm>
            <a:prstGeom prst="rect">
              <a:avLst/>
            </a:prstGeom>
            <a:noFill/>
          </p:spPr>
          <p:txBody>
            <a:bodyPr wrap="square" rtlCol="0">
              <a:spAutoFit/>
            </a:bodyPr>
            <a:lstStyle/>
            <a:p>
              <a:r>
                <a:rPr lang="en-IN" sz="2000" dirty="0"/>
                <a:t>Can’t be readily classified</a:t>
              </a:r>
            </a:p>
          </p:txBody>
        </p:sp>
        <p:sp>
          <p:nvSpPr>
            <p:cNvPr id="25" name="TextBox 24"/>
            <p:cNvSpPr txBox="1"/>
            <p:nvPr/>
          </p:nvSpPr>
          <p:spPr>
            <a:xfrm>
              <a:off x="8004508" y="2901216"/>
              <a:ext cx="3966996" cy="400110"/>
            </a:xfrm>
            <a:prstGeom prst="rect">
              <a:avLst/>
            </a:prstGeom>
            <a:noFill/>
          </p:spPr>
          <p:txBody>
            <a:bodyPr wrap="square" rtlCol="0">
              <a:spAutoFit/>
            </a:bodyPr>
            <a:lstStyle/>
            <a:p>
              <a:r>
                <a:rPr lang="en-IN" sz="2000" dirty="0">
                  <a:solidFill>
                    <a:srgbClr val="1377BD"/>
                  </a:solidFill>
                </a:rPr>
                <a:t>Photos, Songs, Videos, PPTs</a:t>
              </a:r>
            </a:p>
          </p:txBody>
        </p:sp>
      </p:grpSp>
      <p:cxnSp>
        <p:nvCxnSpPr>
          <p:cNvPr id="26" name="Curved Connector 25"/>
          <p:cNvCxnSpPr/>
          <p:nvPr/>
        </p:nvCxnSpPr>
        <p:spPr>
          <a:xfrm>
            <a:off x="3800343" y="3700449"/>
            <a:ext cx="1159208" cy="176934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433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728327"/>
          </a:xfrm>
        </p:spPr>
        <p:txBody>
          <a:bodyPr>
            <a:normAutofit/>
          </a:bodyPr>
          <a:lstStyle/>
          <a:p>
            <a:r>
              <a:rPr lang="en-US" dirty="0"/>
              <a:t>Data typology</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28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71545929"/>
              </p:ext>
            </p:extLst>
          </p:nvPr>
        </p:nvGraphicFramePr>
        <p:xfrm>
          <a:off x="189222" y="1004888"/>
          <a:ext cx="11543432" cy="5215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55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Steven’s Typology</a:t>
            </a:r>
          </a:p>
        </p:txBody>
      </p:sp>
      <p:sp>
        <p:nvSpPr>
          <p:cNvPr id="4" name="Slide Number Placeholder 3"/>
          <p:cNvSpPr>
            <a:spLocks noGrp="1"/>
          </p:cNvSpPr>
          <p:nvPr>
            <p:ph type="sldNum" sz="quarter" idx="12"/>
          </p:nvPr>
        </p:nvSpPr>
        <p:spPr/>
        <p:txBody>
          <a:bodyPr/>
          <a:lstStyle/>
          <a:p>
            <a:fld id="{362E0BA0-CB3A-7549-A0BA-9675C268EFD9}" type="slidenum">
              <a:rPr lang="en-US" smtClean="0"/>
              <a:pPr/>
              <a:t>29</a:t>
            </a:fld>
            <a:endParaRPr lang="en-US" dirty="0"/>
          </a:p>
        </p:txBody>
      </p:sp>
      <p:sp>
        <p:nvSpPr>
          <p:cNvPr id="5" name="TextBox 4"/>
          <p:cNvSpPr txBox="1"/>
          <p:nvPr/>
        </p:nvSpPr>
        <p:spPr>
          <a:xfrm>
            <a:off x="273050" y="1601788"/>
            <a:ext cx="11601271"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Helvetica LT" panose="02000503040000020004"/>
              </a:rPr>
              <a:t>Nominal variable, is for mutual exclusive, but not ordered, categories.</a:t>
            </a:r>
          </a:p>
          <a:p>
            <a:pPr marL="826626" lvl="1" indent="-342900">
              <a:buFont typeface="Arial" panose="020B0604020202020204" pitchFamily="34" charset="0"/>
              <a:buChar char="•"/>
            </a:pPr>
            <a:r>
              <a:rPr lang="en-US" sz="2400" dirty="0">
                <a:latin typeface="Helvetica LT" panose="02000503040000020004"/>
              </a:rPr>
              <a:t>Gender of Candidate (M/F/T)</a:t>
            </a:r>
          </a:p>
          <a:p>
            <a:pPr marL="826626" lvl="1" indent="-342900">
              <a:buFont typeface="Arial" panose="020B0604020202020204" pitchFamily="34" charset="0"/>
              <a:buChar char="•"/>
            </a:pPr>
            <a:endParaRPr lang="en-US" sz="2400" dirty="0">
              <a:latin typeface="Helvetica LT" panose="02000503040000020004"/>
            </a:endParaRPr>
          </a:p>
          <a:p>
            <a:pPr marL="342900" indent="-342900">
              <a:buFont typeface="Arial" panose="020B0604020202020204" pitchFamily="34" charset="0"/>
              <a:buChar char="•"/>
            </a:pPr>
            <a:r>
              <a:rPr lang="en-IN" sz="2400" dirty="0">
                <a:latin typeface="Helvetica LT" panose="02000503040000020004"/>
              </a:rPr>
              <a:t>A ordinal variable, is one where the order matters but not the difference between values.</a:t>
            </a:r>
          </a:p>
          <a:p>
            <a:pPr marL="826626" lvl="1" indent="-342900">
              <a:buFont typeface="Arial" panose="020B0604020202020204" pitchFamily="34" charset="0"/>
              <a:buChar char="•"/>
            </a:pPr>
            <a:r>
              <a:rPr lang="en-US" sz="2400" dirty="0">
                <a:latin typeface="Helvetica LT" panose="02000503040000020004"/>
              </a:rPr>
              <a:t>Rank in Office</a:t>
            </a:r>
          </a:p>
          <a:p>
            <a:pPr marL="826626" lvl="1" indent="-342900">
              <a:buFont typeface="Arial" panose="020B0604020202020204" pitchFamily="34" charset="0"/>
              <a:buChar char="•"/>
            </a:pPr>
            <a:endParaRPr lang="en-US" sz="2400" dirty="0">
              <a:latin typeface="Helvetica LT" panose="02000503040000020004"/>
            </a:endParaRPr>
          </a:p>
          <a:p>
            <a:pPr marL="342900" indent="-342900">
              <a:buFont typeface="Arial" panose="020B0604020202020204" pitchFamily="34" charset="0"/>
              <a:buChar char="•"/>
            </a:pPr>
            <a:r>
              <a:rPr lang="en-IN" sz="2400" dirty="0">
                <a:latin typeface="Helvetica LT" panose="02000503040000020004"/>
              </a:rPr>
              <a:t>A interval variable is a measurement where the difference between two values is meaningful but can not explain ZERO.</a:t>
            </a:r>
          </a:p>
          <a:p>
            <a:pPr marL="826626" lvl="1" indent="-342900">
              <a:buFont typeface="Arial" panose="020B0604020202020204" pitchFamily="34" charset="0"/>
              <a:buChar char="•"/>
            </a:pPr>
            <a:r>
              <a:rPr lang="en-US" sz="2400" dirty="0">
                <a:latin typeface="Helvetica LT" panose="02000503040000020004"/>
              </a:rPr>
              <a:t>Movie rating</a:t>
            </a:r>
          </a:p>
          <a:p>
            <a:pPr marL="826626" lvl="1" indent="-342900">
              <a:buFont typeface="Arial" panose="020B0604020202020204" pitchFamily="34" charset="0"/>
              <a:buChar char="•"/>
            </a:pPr>
            <a:endParaRPr lang="en-US" sz="2400" dirty="0">
              <a:latin typeface="Helvetica LT" panose="02000503040000020004"/>
            </a:endParaRPr>
          </a:p>
          <a:p>
            <a:pPr marL="342900" indent="-342900">
              <a:buFont typeface="Arial" panose="020B0604020202020204" pitchFamily="34" charset="0"/>
              <a:buChar char="•"/>
            </a:pPr>
            <a:r>
              <a:rPr lang="en-IN" sz="2400" dirty="0">
                <a:latin typeface="Helvetica LT" panose="02000503040000020004"/>
              </a:rPr>
              <a:t>A ratio variable, has all the properties of an interval variable, and also has a clear definition of ZERO.</a:t>
            </a:r>
          </a:p>
          <a:p>
            <a:pPr marL="826626" lvl="1" indent="-342900">
              <a:buFont typeface="Arial" panose="020B0604020202020204" pitchFamily="34" charset="0"/>
              <a:buChar char="•"/>
            </a:pPr>
            <a:r>
              <a:rPr lang="en-US" sz="2400" dirty="0">
                <a:latin typeface="Helvetica LT" panose="02000503040000020004"/>
              </a:rPr>
              <a:t>Pulse Rate</a:t>
            </a:r>
            <a:endParaRPr lang="en-IN" sz="2400" dirty="0">
              <a:latin typeface="Helvetica LT" panose="02000503040000020004"/>
            </a:endParaRPr>
          </a:p>
          <a:p>
            <a:pPr marL="342900" indent="-342900">
              <a:buFont typeface="Arial" panose="020B0604020202020204" pitchFamily="34" charset="0"/>
              <a:buChar char="•"/>
            </a:pPr>
            <a:endParaRPr lang="en-IN" sz="2400" dirty="0">
              <a:latin typeface="Helvetica LT" panose="02000503040000020004"/>
            </a:endParaRPr>
          </a:p>
        </p:txBody>
      </p:sp>
    </p:spTree>
    <p:extLst>
      <p:ext uri="{BB962C8B-B14F-4D97-AF65-F5344CB8AC3E}">
        <p14:creationId xmlns:p14="http://schemas.microsoft.com/office/powerpoint/2010/main" val="321048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Clr>
                <a:srgbClr val="E57725"/>
              </a:buClr>
              <a:buSzPct val="80000"/>
            </a:pPr>
            <a:r>
              <a:rPr lang="en-US" dirty="0">
                <a:latin typeface="Arial" panose="020B0604020202020204" pitchFamily="34" charset="0"/>
              </a:rPr>
              <a:t>Data Science</a:t>
            </a:r>
            <a:endParaRPr lang="en-IN" dirty="0">
              <a:latin typeface="Arial" panose="020B0604020202020204" pitchFamily="34" charset="0"/>
            </a:endParaRPr>
          </a:p>
        </p:txBody>
      </p:sp>
      <p:sp>
        <p:nvSpPr>
          <p:cNvPr id="15" name="TextBox 14"/>
          <p:cNvSpPr txBox="1"/>
          <p:nvPr/>
        </p:nvSpPr>
        <p:spPr>
          <a:xfrm>
            <a:off x="911154" y="4773511"/>
            <a:ext cx="1291745" cy="276999"/>
          </a:xfrm>
          <a:prstGeom prst="rect">
            <a:avLst/>
          </a:prstGeom>
        </p:spPr>
        <p:txBody>
          <a:bodyPr wrap="square" rtlCol="0">
            <a:spAutoFit/>
          </a:bodyPr>
          <a:lstStyle/>
          <a:p>
            <a:pPr algn="ctr"/>
            <a:r>
              <a:rPr lang="en-IN" sz="1200" b="1" dirty="0">
                <a:solidFill>
                  <a:schemeClr val="bg1"/>
                </a:solidFill>
                <a:cs typeface="Arial" panose="020B0604020202020204" pitchFamily="34" charset="0"/>
              </a:rPr>
              <a:t>ASSESSMENT</a:t>
            </a:r>
            <a:endParaRPr lang="en-IN" sz="1000" dirty="0">
              <a:solidFill>
                <a:schemeClr val="bg1"/>
              </a:solidFill>
              <a:cs typeface="Arial" panose="020B0604020202020204" pitchFamily="34" charset="0"/>
            </a:endParaRPr>
          </a:p>
        </p:txBody>
      </p:sp>
      <p:sp>
        <p:nvSpPr>
          <p:cNvPr id="16" name="TextBox 15"/>
          <p:cNvSpPr txBox="1"/>
          <p:nvPr/>
        </p:nvSpPr>
        <p:spPr>
          <a:xfrm>
            <a:off x="3476554" y="4807926"/>
            <a:ext cx="1291745" cy="276999"/>
          </a:xfrm>
          <a:prstGeom prst="rect">
            <a:avLst/>
          </a:prstGeom>
        </p:spPr>
        <p:txBody>
          <a:bodyPr wrap="square" rtlCol="0">
            <a:spAutoFit/>
          </a:bodyPr>
          <a:lstStyle/>
          <a:p>
            <a:pPr algn="ctr"/>
            <a:r>
              <a:rPr lang="en-IN" sz="1200" b="1" dirty="0">
                <a:solidFill>
                  <a:schemeClr val="bg1"/>
                </a:solidFill>
                <a:cs typeface="Arial" panose="020B0604020202020204" pitchFamily="34" charset="0"/>
              </a:rPr>
              <a:t>PROGRAMS</a:t>
            </a:r>
            <a:endParaRPr lang="en-IN" sz="1000" dirty="0">
              <a:solidFill>
                <a:schemeClr val="bg1"/>
              </a:solidFill>
              <a:cs typeface="Arial" panose="020B0604020202020204" pitchFamily="34" charset="0"/>
            </a:endParaRPr>
          </a:p>
        </p:txBody>
      </p:sp>
      <p:sp>
        <p:nvSpPr>
          <p:cNvPr id="17" name="TextBox 16"/>
          <p:cNvSpPr txBox="1"/>
          <p:nvPr/>
        </p:nvSpPr>
        <p:spPr>
          <a:xfrm>
            <a:off x="1990654" y="2478277"/>
            <a:ext cx="1578046" cy="461665"/>
          </a:xfrm>
          <a:prstGeom prst="rect">
            <a:avLst/>
          </a:prstGeom>
        </p:spPr>
        <p:txBody>
          <a:bodyPr wrap="square" rtlCol="0">
            <a:spAutoFit/>
          </a:bodyPr>
          <a:lstStyle/>
          <a:p>
            <a:pPr algn="ctr"/>
            <a:r>
              <a:rPr lang="en-IN" sz="1200" b="1" dirty="0">
                <a:solidFill>
                  <a:schemeClr val="bg1"/>
                </a:solidFill>
                <a:cs typeface="Arial" panose="020B0604020202020204" pitchFamily="34" charset="0"/>
              </a:rPr>
              <a:t>COMPETENCY</a:t>
            </a:r>
          </a:p>
          <a:p>
            <a:pPr algn="ctr"/>
            <a:r>
              <a:rPr lang="en-IN" sz="1200" b="1" dirty="0">
                <a:solidFill>
                  <a:schemeClr val="bg1"/>
                </a:solidFill>
                <a:cs typeface="Arial" panose="020B0604020202020204" pitchFamily="34" charset="0"/>
              </a:rPr>
              <a:t>BENCHMARKING</a:t>
            </a:r>
            <a:endParaRPr lang="en-IN" sz="1000" dirty="0">
              <a:solidFill>
                <a:schemeClr val="bg1"/>
              </a:solidFill>
              <a:cs typeface="Arial" panose="020B0604020202020204" pitchFamily="34" charset="0"/>
            </a:endParaRPr>
          </a:p>
        </p:txBody>
      </p:sp>
      <p:sp>
        <p:nvSpPr>
          <p:cNvPr id="22" name="Slide Number Placeholder 3"/>
          <p:cNvSpPr>
            <a:spLocks noGrp="1"/>
          </p:cNvSpPr>
          <p:nvPr>
            <p:ph type="sldNum" sz="quarter" idx="12"/>
          </p:nvPr>
        </p:nvSpPr>
        <p:spPr>
          <a:xfrm>
            <a:off x="180189" y="6369050"/>
            <a:ext cx="742376" cy="365125"/>
          </a:xfrm>
        </p:spPr>
        <p:txBody>
          <a:bodyPr/>
          <a:lstStyle/>
          <a:p>
            <a:r>
              <a:rPr lang="en-US" dirty="0"/>
              <a:t>3</a:t>
            </a:r>
          </a:p>
        </p:txBody>
      </p:sp>
      <p:sp>
        <p:nvSpPr>
          <p:cNvPr id="7" name="TextBox 6"/>
          <p:cNvSpPr txBox="1"/>
          <p:nvPr/>
        </p:nvSpPr>
        <p:spPr>
          <a:xfrm>
            <a:off x="971550" y="2171700"/>
            <a:ext cx="9525000" cy="1938992"/>
          </a:xfrm>
          <a:prstGeom prst="rect">
            <a:avLst/>
          </a:prstGeom>
          <a:noFill/>
        </p:spPr>
        <p:txBody>
          <a:bodyPr wrap="square" rtlCol="0">
            <a:spAutoFit/>
          </a:bodyPr>
          <a:lstStyle/>
          <a:p>
            <a:pPr algn="ctr"/>
            <a:r>
              <a:rPr lang="en-US" sz="3000" i="1" dirty="0">
                <a:latin typeface="Arial" pitchFamily="34" charset="0"/>
                <a:cs typeface="Arial" pitchFamily="34" charset="0"/>
              </a:rPr>
              <a:t>“Data Science is a multi-disciplinary set of skills bring together scientific methods, data and software engineering approaches, statistics, and visualization techniques”</a:t>
            </a:r>
          </a:p>
        </p:txBody>
      </p:sp>
    </p:spTree>
    <p:extLst>
      <p:ext uri="{BB962C8B-B14F-4D97-AF65-F5344CB8AC3E}">
        <p14:creationId xmlns:p14="http://schemas.microsoft.com/office/powerpoint/2010/main" val="1815812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0189" y="276226"/>
            <a:ext cx="10515600" cy="882874"/>
          </a:xfrm>
        </p:spPr>
        <p:txBody>
          <a:bodyPr>
            <a:normAutofit fontScale="90000"/>
          </a:bodyPr>
          <a:lstStyle/>
          <a:p>
            <a:pPr marL="109538"/>
            <a:br>
              <a:rPr lang="en-US" u="sng" dirty="0"/>
            </a:br>
            <a:r>
              <a:rPr lang="en-US" dirty="0"/>
              <a:t>Classifying Data Elements in a Purchasing Database</a:t>
            </a:r>
            <a:br>
              <a:rPr lang="en-US" dirty="0"/>
            </a:b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30</a:t>
            </a:fld>
            <a:endParaRPr lang="en-US" dirty="0"/>
          </a:p>
        </p:txBody>
      </p:sp>
      <p:pic>
        <p:nvPicPr>
          <p:cNvPr id="5" name="Picture 2"/>
          <p:cNvPicPr>
            <a:picLocks noChangeAspect="1" noChangeArrowheads="1"/>
          </p:cNvPicPr>
          <p:nvPr/>
        </p:nvPicPr>
        <p:blipFill>
          <a:blip r:embed="rId2"/>
          <a:srcRect/>
          <a:stretch>
            <a:fillRect/>
          </a:stretch>
        </p:blipFill>
        <p:spPr bwMode="auto">
          <a:xfrm>
            <a:off x="811370" y="1276081"/>
            <a:ext cx="10496282" cy="3489102"/>
          </a:xfrm>
          <a:prstGeom prst="rect">
            <a:avLst/>
          </a:prstGeom>
          <a:noFill/>
          <a:ln w="9525">
            <a:noFill/>
            <a:miter lim="800000"/>
            <a:headEnd/>
            <a:tailEnd/>
          </a:ln>
        </p:spPr>
      </p:pic>
      <p:sp>
        <p:nvSpPr>
          <p:cNvPr id="6" name="TextBox 13"/>
          <p:cNvSpPr txBox="1">
            <a:spLocks noChangeArrowheads="1"/>
          </p:cNvSpPr>
          <p:nvPr/>
        </p:nvSpPr>
        <p:spPr bwMode="auto">
          <a:xfrm rot="2700000">
            <a:off x="1403183" y="5031849"/>
            <a:ext cx="1339850" cy="366713"/>
          </a:xfrm>
          <a:prstGeom prst="rect">
            <a:avLst/>
          </a:prstGeom>
          <a:noFill/>
          <a:ln w="9525">
            <a:noFill/>
            <a:miter lim="800000"/>
            <a:headEnd/>
            <a:tailEnd/>
          </a:ln>
        </p:spPr>
        <p:txBody>
          <a:bodyPr wrap="none">
            <a:prstTxWarp prst="textNoShape">
              <a:avLst/>
            </a:prstTxWarp>
            <a:spAutoFit/>
          </a:bodyPr>
          <a:lstStyle/>
          <a:p>
            <a:r>
              <a:rPr lang="en-US" sz="1800" dirty="0"/>
              <a:t>Categorical</a:t>
            </a:r>
          </a:p>
        </p:txBody>
      </p:sp>
      <p:sp>
        <p:nvSpPr>
          <p:cNvPr id="7" name="TextBox 13"/>
          <p:cNvSpPr txBox="1">
            <a:spLocks noChangeArrowheads="1"/>
          </p:cNvSpPr>
          <p:nvPr/>
        </p:nvSpPr>
        <p:spPr bwMode="auto">
          <a:xfrm rot="2700000">
            <a:off x="2819860" y="5031849"/>
            <a:ext cx="1339850" cy="366713"/>
          </a:xfrm>
          <a:prstGeom prst="rect">
            <a:avLst/>
          </a:prstGeom>
          <a:noFill/>
          <a:ln w="9525">
            <a:noFill/>
            <a:miter lim="800000"/>
            <a:headEnd/>
            <a:tailEnd/>
          </a:ln>
        </p:spPr>
        <p:txBody>
          <a:bodyPr wrap="none">
            <a:prstTxWarp prst="textNoShape">
              <a:avLst/>
            </a:prstTxWarp>
            <a:spAutoFit/>
          </a:bodyPr>
          <a:lstStyle/>
          <a:p>
            <a:r>
              <a:rPr lang="en-US" sz="1800" dirty="0"/>
              <a:t>Categorical</a:t>
            </a:r>
          </a:p>
        </p:txBody>
      </p:sp>
      <p:sp>
        <p:nvSpPr>
          <p:cNvPr id="8" name="TextBox 13"/>
          <p:cNvSpPr txBox="1">
            <a:spLocks noChangeArrowheads="1"/>
          </p:cNvSpPr>
          <p:nvPr/>
        </p:nvSpPr>
        <p:spPr bwMode="auto">
          <a:xfrm rot="2700000">
            <a:off x="3596596" y="5031850"/>
            <a:ext cx="1339850" cy="366713"/>
          </a:xfrm>
          <a:prstGeom prst="rect">
            <a:avLst/>
          </a:prstGeom>
          <a:noFill/>
          <a:ln w="9525">
            <a:noFill/>
            <a:miter lim="800000"/>
            <a:headEnd/>
            <a:tailEnd/>
          </a:ln>
        </p:spPr>
        <p:txBody>
          <a:bodyPr wrap="none">
            <a:prstTxWarp prst="textNoShape">
              <a:avLst/>
            </a:prstTxWarp>
            <a:spAutoFit/>
          </a:bodyPr>
          <a:lstStyle/>
          <a:p>
            <a:r>
              <a:rPr lang="en-US" sz="1800" dirty="0"/>
              <a:t>Categorical</a:t>
            </a:r>
          </a:p>
        </p:txBody>
      </p:sp>
      <p:sp>
        <p:nvSpPr>
          <p:cNvPr id="9" name="TextBox 13"/>
          <p:cNvSpPr txBox="1">
            <a:spLocks noChangeArrowheads="1"/>
          </p:cNvSpPr>
          <p:nvPr/>
        </p:nvSpPr>
        <p:spPr bwMode="auto">
          <a:xfrm rot="2700000">
            <a:off x="4556304" y="5031850"/>
            <a:ext cx="1339850" cy="366713"/>
          </a:xfrm>
          <a:prstGeom prst="rect">
            <a:avLst/>
          </a:prstGeom>
          <a:noFill/>
          <a:ln w="9525">
            <a:noFill/>
            <a:miter lim="800000"/>
            <a:headEnd/>
            <a:tailEnd/>
          </a:ln>
        </p:spPr>
        <p:txBody>
          <a:bodyPr wrap="none">
            <a:prstTxWarp prst="textNoShape">
              <a:avLst/>
            </a:prstTxWarp>
            <a:spAutoFit/>
          </a:bodyPr>
          <a:lstStyle/>
          <a:p>
            <a:r>
              <a:rPr lang="en-US" sz="1800" dirty="0"/>
              <a:t>Categorical</a:t>
            </a:r>
          </a:p>
        </p:txBody>
      </p:sp>
      <p:sp>
        <p:nvSpPr>
          <p:cNvPr id="11" name="TextBox 12"/>
          <p:cNvSpPr txBox="1">
            <a:spLocks noChangeArrowheads="1"/>
          </p:cNvSpPr>
          <p:nvPr/>
        </p:nvSpPr>
        <p:spPr bwMode="auto">
          <a:xfrm rot="2700000">
            <a:off x="5817252" y="4873661"/>
            <a:ext cx="717550" cy="366713"/>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12" name="TextBox 12"/>
          <p:cNvSpPr txBox="1">
            <a:spLocks noChangeArrowheads="1"/>
          </p:cNvSpPr>
          <p:nvPr/>
        </p:nvSpPr>
        <p:spPr bwMode="auto">
          <a:xfrm rot="2700000">
            <a:off x="6547033" y="4873662"/>
            <a:ext cx="717550" cy="366713"/>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13" name="TextBox 12"/>
          <p:cNvSpPr txBox="1">
            <a:spLocks noChangeArrowheads="1"/>
          </p:cNvSpPr>
          <p:nvPr/>
        </p:nvSpPr>
        <p:spPr bwMode="auto">
          <a:xfrm rot="2700000">
            <a:off x="7506743" y="4873661"/>
            <a:ext cx="717550" cy="366713"/>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14" name="TextBox 12"/>
          <p:cNvSpPr txBox="1">
            <a:spLocks noChangeArrowheads="1"/>
          </p:cNvSpPr>
          <p:nvPr/>
        </p:nvSpPr>
        <p:spPr bwMode="auto">
          <a:xfrm rot="2700000">
            <a:off x="8466454" y="4879142"/>
            <a:ext cx="717550" cy="366713"/>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15" name="TextBox 12"/>
          <p:cNvSpPr txBox="1">
            <a:spLocks noChangeArrowheads="1"/>
          </p:cNvSpPr>
          <p:nvPr/>
        </p:nvSpPr>
        <p:spPr bwMode="auto">
          <a:xfrm rot="2700000">
            <a:off x="9665119" y="4877834"/>
            <a:ext cx="625684" cy="369332"/>
          </a:xfrm>
          <a:prstGeom prst="rect">
            <a:avLst/>
          </a:prstGeom>
          <a:noFill/>
          <a:ln w="9525">
            <a:noFill/>
            <a:miter lim="800000"/>
            <a:headEnd/>
            <a:tailEnd/>
          </a:ln>
        </p:spPr>
        <p:txBody>
          <a:bodyPr wrap="none">
            <a:prstTxWarp prst="textNoShape">
              <a:avLst/>
            </a:prstTxWarp>
            <a:spAutoFit/>
          </a:bodyPr>
          <a:lstStyle/>
          <a:p>
            <a:r>
              <a:rPr lang="en-US" dirty="0"/>
              <a:t>Date</a:t>
            </a:r>
            <a:endParaRPr lang="en-US" sz="1800" dirty="0"/>
          </a:p>
        </p:txBody>
      </p:sp>
      <p:sp>
        <p:nvSpPr>
          <p:cNvPr id="16" name="TextBox 12"/>
          <p:cNvSpPr txBox="1">
            <a:spLocks noChangeArrowheads="1"/>
          </p:cNvSpPr>
          <p:nvPr/>
        </p:nvSpPr>
        <p:spPr bwMode="auto">
          <a:xfrm rot="2700000">
            <a:off x="10505858" y="4905071"/>
            <a:ext cx="625684" cy="369332"/>
          </a:xfrm>
          <a:prstGeom prst="rect">
            <a:avLst/>
          </a:prstGeom>
          <a:noFill/>
          <a:ln w="9525">
            <a:noFill/>
            <a:miter lim="800000"/>
            <a:headEnd/>
            <a:tailEnd/>
          </a:ln>
        </p:spPr>
        <p:txBody>
          <a:bodyPr wrap="none">
            <a:prstTxWarp prst="textNoShape">
              <a:avLst/>
            </a:prstTxWarp>
            <a:spAutoFit/>
          </a:bodyPr>
          <a:lstStyle/>
          <a:p>
            <a:r>
              <a:rPr lang="en-US" dirty="0"/>
              <a:t>Date</a:t>
            </a:r>
            <a:endParaRPr lang="en-US" sz="1800" dirty="0"/>
          </a:p>
        </p:txBody>
      </p:sp>
    </p:spTree>
    <p:extLst>
      <p:ext uri="{BB962C8B-B14F-4D97-AF65-F5344CB8AC3E}">
        <p14:creationId xmlns:p14="http://schemas.microsoft.com/office/powerpoint/2010/main" val="259855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6"/>
            <a:ext cx="10515600" cy="882874"/>
          </a:xfrm>
        </p:spPr>
        <p:txBody>
          <a:bodyPr/>
          <a:lstStyle/>
          <a:p>
            <a:r>
              <a:rPr lang="en-US" dirty="0"/>
              <a:t>Problem Solving and decision making</a:t>
            </a:r>
            <a:endParaRPr lang="en-IN" dirty="0"/>
          </a:p>
        </p:txBody>
      </p:sp>
      <p:sp>
        <p:nvSpPr>
          <p:cNvPr id="3" name="Content Placeholder 2"/>
          <p:cNvSpPr>
            <a:spLocks noGrp="1"/>
          </p:cNvSpPr>
          <p:nvPr>
            <p:ph idx="1"/>
          </p:nvPr>
        </p:nvSpPr>
        <p:spPr>
          <a:xfrm>
            <a:off x="298525" y="1390918"/>
            <a:ext cx="10515600" cy="4678414"/>
          </a:xfrm>
        </p:spPr>
        <p:txBody>
          <a:bodyPr>
            <a:normAutofit fontScale="92500" lnSpcReduction="20000"/>
          </a:bodyPr>
          <a:lstStyle/>
          <a:p>
            <a:pPr marL="365760" indent="-256032">
              <a:buFont typeface="Wingdings 3"/>
              <a:buChar char=""/>
              <a:defRPr/>
            </a:pPr>
            <a:r>
              <a:rPr lang="en-US" sz="3200" dirty="0"/>
              <a:t>BA represents only a portion of the overall problem solving and decision-making process.</a:t>
            </a:r>
          </a:p>
          <a:p>
            <a:pPr marL="365760" indent="-256032">
              <a:buFont typeface="Wingdings 3"/>
              <a:buChar char=""/>
              <a:defRPr/>
            </a:pPr>
            <a:endParaRPr lang="en-US" sz="3200" u="sng" dirty="0"/>
          </a:p>
          <a:p>
            <a:pPr marL="365760" indent="-256032">
              <a:buFont typeface="Wingdings 3"/>
              <a:buChar char=""/>
              <a:defRPr/>
            </a:pPr>
            <a:r>
              <a:rPr lang="en-US" sz="3200" u="sng" dirty="0"/>
              <a:t>Six steps in the problem-solving process</a:t>
            </a:r>
            <a:endParaRPr lang="en-US" sz="3200" dirty="0"/>
          </a:p>
          <a:p>
            <a:pPr marL="109728" indent="0">
              <a:buNone/>
              <a:defRPr/>
            </a:pPr>
            <a:r>
              <a:rPr lang="en-US" sz="3200" dirty="0"/>
              <a:t>   1. Recognizing the problem</a:t>
            </a:r>
          </a:p>
          <a:p>
            <a:pPr marL="109728" indent="0">
              <a:buNone/>
              <a:defRPr/>
            </a:pPr>
            <a:r>
              <a:rPr lang="en-US" sz="3200" dirty="0"/>
              <a:t>   2. Defining the problem</a:t>
            </a:r>
          </a:p>
          <a:p>
            <a:pPr marL="109728" indent="0">
              <a:buNone/>
              <a:defRPr/>
            </a:pPr>
            <a:r>
              <a:rPr lang="en-US" sz="3200" dirty="0"/>
              <a:t>   3. Structuring the problem</a:t>
            </a:r>
          </a:p>
          <a:p>
            <a:pPr marL="109728" indent="0">
              <a:buNone/>
              <a:defRPr/>
            </a:pPr>
            <a:r>
              <a:rPr lang="en-US" sz="3200" dirty="0"/>
              <a:t>   4. Analyzing the problem</a:t>
            </a:r>
          </a:p>
          <a:p>
            <a:pPr marL="109728" indent="0">
              <a:buNone/>
              <a:defRPr/>
            </a:pPr>
            <a:r>
              <a:rPr lang="en-US" sz="3200" dirty="0"/>
              <a:t>   5. Interpreting results and making a decision</a:t>
            </a:r>
          </a:p>
          <a:p>
            <a:pPr marL="109728" indent="0">
              <a:buNone/>
              <a:defRPr/>
            </a:pPr>
            <a:r>
              <a:rPr lang="en-US" sz="3200" dirty="0"/>
              <a:t>   6. Implementing the solution </a:t>
            </a:r>
          </a:p>
          <a:p>
            <a:pPr marL="0" indent="0">
              <a:buNone/>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31</a:t>
            </a:fld>
            <a:endParaRPr lang="en-US" dirty="0"/>
          </a:p>
        </p:txBody>
      </p:sp>
    </p:spTree>
    <p:extLst>
      <p:ext uri="{BB962C8B-B14F-4D97-AF65-F5344CB8AC3E}">
        <p14:creationId xmlns:p14="http://schemas.microsoft.com/office/powerpoint/2010/main" val="1816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Recognizing the Problem </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sz="3200" dirty="0"/>
              <a:t>Problems exist when there is a gap between what is happening and what we think should be happening.</a:t>
            </a:r>
          </a:p>
          <a:p>
            <a:pPr marL="365760" indent="-256032">
              <a:buFont typeface="Wingdings 3"/>
              <a:buChar char=""/>
              <a:defRPr/>
            </a:pPr>
            <a:endParaRPr lang="en-US" sz="3200" dirty="0"/>
          </a:p>
          <a:p>
            <a:pPr marL="365760" indent="-256032">
              <a:buFont typeface="Wingdings 3"/>
              <a:buChar char=""/>
              <a:defRPr/>
            </a:pPr>
            <a:r>
              <a:rPr lang="en-US" sz="3200" dirty="0"/>
              <a:t>For example, costs are too high compared with competitors.</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32</a:t>
            </a:fld>
            <a:endParaRPr lang="en-US" dirty="0"/>
          </a:p>
        </p:txBody>
      </p:sp>
    </p:spTree>
    <p:extLst>
      <p:ext uri="{BB962C8B-B14F-4D97-AF65-F5344CB8AC3E}">
        <p14:creationId xmlns:p14="http://schemas.microsoft.com/office/powerpoint/2010/main" val="1732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960147"/>
          </a:xfrm>
        </p:spPr>
        <p:txBody>
          <a:bodyPr>
            <a:normAutofit/>
          </a:bodyPr>
          <a:lstStyle/>
          <a:p>
            <a:r>
              <a:rPr lang="en-US" dirty="0"/>
              <a:t>Defining the Problem</a:t>
            </a:r>
            <a:endParaRPr lang="en-IN" dirty="0"/>
          </a:p>
        </p:txBody>
      </p:sp>
      <p:sp>
        <p:nvSpPr>
          <p:cNvPr id="3" name="Content Placeholder 2"/>
          <p:cNvSpPr>
            <a:spLocks noGrp="1"/>
          </p:cNvSpPr>
          <p:nvPr>
            <p:ph idx="1"/>
          </p:nvPr>
        </p:nvSpPr>
        <p:spPr/>
        <p:txBody>
          <a:bodyPr>
            <a:normAutofit lnSpcReduction="10000"/>
          </a:bodyPr>
          <a:lstStyle/>
          <a:p>
            <a:pPr marL="365760" indent="-256032">
              <a:buFont typeface="Wingdings 3"/>
              <a:buChar char=""/>
              <a:defRPr/>
            </a:pPr>
            <a:r>
              <a:rPr lang="en-US" sz="3200" dirty="0"/>
              <a:t>Clearly defining the problem is not a trivial task.</a:t>
            </a:r>
          </a:p>
          <a:p>
            <a:pPr marL="365760" indent="-256032">
              <a:buFont typeface="Wingdings 3"/>
              <a:buChar char=""/>
              <a:defRPr/>
            </a:pPr>
            <a:r>
              <a:rPr lang="en-US" sz="3200" dirty="0"/>
              <a:t>Complexity increases when the following occur:</a:t>
            </a:r>
          </a:p>
          <a:p>
            <a:pPr marL="109728" indent="0">
              <a:buNone/>
              <a:defRPr/>
            </a:pPr>
            <a:r>
              <a:rPr lang="en-US" sz="3200" dirty="0"/>
              <a:t>   - large number of courses of action</a:t>
            </a:r>
          </a:p>
          <a:p>
            <a:pPr marL="109728" indent="0">
              <a:buNone/>
              <a:defRPr/>
            </a:pPr>
            <a:r>
              <a:rPr lang="en-US" sz="3200" dirty="0"/>
              <a:t>   - several competing objectives</a:t>
            </a:r>
          </a:p>
          <a:p>
            <a:pPr marL="109728" indent="0">
              <a:buNone/>
              <a:defRPr/>
            </a:pPr>
            <a:r>
              <a:rPr lang="en-US" sz="3200" dirty="0"/>
              <a:t>   - external groups are affected</a:t>
            </a:r>
          </a:p>
          <a:p>
            <a:pPr marL="109728" indent="0">
              <a:buNone/>
              <a:defRPr/>
            </a:pPr>
            <a:r>
              <a:rPr lang="en-US" sz="3200" dirty="0"/>
              <a:t>   - problem owner and problem solver are not the </a:t>
            </a:r>
          </a:p>
          <a:p>
            <a:pPr marL="109728" indent="0">
              <a:buNone/>
              <a:defRPr/>
            </a:pPr>
            <a:r>
              <a:rPr lang="en-US" sz="3200" dirty="0"/>
              <a:t>     same person</a:t>
            </a:r>
          </a:p>
          <a:p>
            <a:pPr marL="109728" indent="0">
              <a:buNone/>
              <a:defRPr/>
            </a:pPr>
            <a:r>
              <a:rPr lang="en-US" sz="3200" dirty="0"/>
              <a:t>   - time constraints exist</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33</a:t>
            </a:fld>
            <a:endParaRPr lang="en-US" dirty="0"/>
          </a:p>
        </p:txBody>
      </p:sp>
    </p:spTree>
    <p:extLst>
      <p:ext uri="{BB962C8B-B14F-4D97-AF65-F5344CB8AC3E}">
        <p14:creationId xmlns:p14="http://schemas.microsoft.com/office/powerpoint/2010/main" val="167603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Structuring the Problem</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sz="3200" dirty="0"/>
              <a:t>Stating goals and objectives</a:t>
            </a:r>
          </a:p>
          <a:p>
            <a:pPr marL="365760" indent="-256032">
              <a:buFont typeface="Wingdings 3"/>
              <a:buChar char=""/>
              <a:defRPr/>
            </a:pPr>
            <a:endParaRPr lang="en-US" sz="3200" dirty="0"/>
          </a:p>
          <a:p>
            <a:pPr marL="365760" indent="-256032">
              <a:buFont typeface="Wingdings 3"/>
              <a:buChar char=""/>
              <a:defRPr/>
            </a:pPr>
            <a:r>
              <a:rPr lang="en-US" sz="3200" dirty="0"/>
              <a:t>Characterizing the possible decisions</a:t>
            </a:r>
          </a:p>
          <a:p>
            <a:pPr marL="365760" indent="-256032">
              <a:buFont typeface="Wingdings 3"/>
              <a:buChar char=""/>
              <a:defRPr/>
            </a:pPr>
            <a:endParaRPr lang="en-US" sz="3200" dirty="0"/>
          </a:p>
          <a:p>
            <a:pPr marL="365760" indent="-256032">
              <a:buFont typeface="Wingdings 3"/>
              <a:buChar char=""/>
              <a:defRPr/>
            </a:pPr>
            <a:r>
              <a:rPr lang="en-US" sz="3200" dirty="0"/>
              <a:t>Identifying any constraints or restrictions</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34</a:t>
            </a:fld>
            <a:endParaRPr lang="en-US" dirty="0"/>
          </a:p>
        </p:txBody>
      </p:sp>
    </p:spTree>
    <p:extLst>
      <p:ext uri="{BB962C8B-B14F-4D97-AF65-F5344CB8AC3E}">
        <p14:creationId xmlns:p14="http://schemas.microsoft.com/office/powerpoint/2010/main" val="308203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Problem</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sz="3200" dirty="0"/>
              <a:t>Identifying and applying appropriate Business Analytics techniques</a:t>
            </a:r>
          </a:p>
          <a:p>
            <a:pPr marL="365760" indent="-256032">
              <a:buFont typeface="Wingdings 3"/>
              <a:buChar char=""/>
              <a:defRPr/>
            </a:pPr>
            <a:endParaRPr lang="en-US" sz="3200" dirty="0"/>
          </a:p>
          <a:p>
            <a:pPr marL="365760" indent="-256032">
              <a:buFont typeface="Wingdings 3"/>
              <a:buChar char=""/>
              <a:defRPr/>
            </a:pPr>
            <a:r>
              <a:rPr lang="en-US" sz="3200" dirty="0"/>
              <a:t>Typically involves experimentation, statistical analysis, or a solution process</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35</a:t>
            </a:fld>
            <a:endParaRPr lang="en-US" dirty="0"/>
          </a:p>
        </p:txBody>
      </p:sp>
    </p:spTree>
    <p:extLst>
      <p:ext uri="{BB962C8B-B14F-4D97-AF65-F5344CB8AC3E}">
        <p14:creationId xmlns:p14="http://schemas.microsoft.com/office/powerpoint/2010/main" val="244748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Interpreting Results and Making a Decision</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sz="3200" dirty="0"/>
              <a:t>Managers interpret the results from the analysis phase.</a:t>
            </a:r>
          </a:p>
          <a:p>
            <a:pPr marL="365760" indent="-256032">
              <a:buFont typeface="Wingdings 3"/>
              <a:buChar char=""/>
              <a:defRPr/>
            </a:pPr>
            <a:endParaRPr lang="en-US" sz="3200" dirty="0"/>
          </a:p>
          <a:p>
            <a:pPr marL="365760" indent="-256032">
              <a:buFont typeface="Wingdings 3"/>
              <a:buChar char=""/>
              <a:defRPr/>
            </a:pPr>
            <a:r>
              <a:rPr lang="en-US" sz="3200" dirty="0"/>
              <a:t>Incorporate subjective judgment as needed.</a:t>
            </a:r>
          </a:p>
          <a:p>
            <a:pPr marL="365760" indent="-256032">
              <a:buFont typeface="Wingdings 3"/>
              <a:buChar char=""/>
              <a:defRPr/>
            </a:pPr>
            <a:endParaRPr lang="en-US" sz="3200" dirty="0"/>
          </a:p>
          <a:p>
            <a:pPr marL="365760" indent="-256032">
              <a:buFont typeface="Wingdings 3"/>
              <a:buChar char=""/>
              <a:defRPr/>
            </a:pPr>
            <a:r>
              <a:rPr lang="en-US" sz="3200" dirty="0"/>
              <a:t>Understand limitations and model assumptions.</a:t>
            </a:r>
          </a:p>
          <a:p>
            <a:pPr marL="365760" indent="-256032">
              <a:buFont typeface="Wingdings 3"/>
              <a:buChar char=""/>
              <a:defRPr/>
            </a:pPr>
            <a:endParaRPr lang="en-US" sz="3200" dirty="0"/>
          </a:p>
          <a:p>
            <a:pPr marL="365760" indent="-256032">
              <a:buFont typeface="Wingdings 3"/>
              <a:buChar char=""/>
              <a:defRPr/>
            </a:pPr>
            <a:r>
              <a:rPr lang="en-US" sz="3200" dirty="0"/>
              <a:t>Make a decision utilizing the above information.</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36</a:t>
            </a:fld>
            <a:endParaRPr lang="en-US" dirty="0"/>
          </a:p>
        </p:txBody>
      </p:sp>
    </p:spTree>
    <p:extLst>
      <p:ext uri="{BB962C8B-B14F-4D97-AF65-F5344CB8AC3E}">
        <p14:creationId xmlns:p14="http://schemas.microsoft.com/office/powerpoint/2010/main" val="240627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Solution</a:t>
            </a:r>
            <a:endParaRPr lang="en-IN" dirty="0"/>
          </a:p>
        </p:txBody>
      </p:sp>
      <p:sp>
        <p:nvSpPr>
          <p:cNvPr id="3" name="Content Placeholder 2"/>
          <p:cNvSpPr>
            <a:spLocks noGrp="1"/>
          </p:cNvSpPr>
          <p:nvPr>
            <p:ph idx="1"/>
          </p:nvPr>
        </p:nvSpPr>
        <p:spPr/>
        <p:txBody>
          <a:bodyPr/>
          <a:lstStyle/>
          <a:p>
            <a:pPr marL="365760" indent="-256032">
              <a:buFont typeface="Wingdings 3"/>
              <a:buChar char=""/>
              <a:defRPr/>
            </a:pPr>
            <a:r>
              <a:rPr lang="en-US" sz="3200" dirty="0"/>
              <a:t>Translate the results of the model back to the real world.</a:t>
            </a:r>
          </a:p>
          <a:p>
            <a:pPr marL="365760" indent="-256032">
              <a:buFont typeface="Wingdings 3"/>
              <a:buChar char=""/>
              <a:defRPr/>
            </a:pPr>
            <a:endParaRPr lang="en-US" sz="3200" dirty="0"/>
          </a:p>
          <a:p>
            <a:pPr marL="365760" indent="-256032">
              <a:buFont typeface="Wingdings 3"/>
              <a:buChar char=""/>
              <a:defRPr/>
            </a:pPr>
            <a:r>
              <a:rPr lang="en-US" sz="3200" dirty="0"/>
              <a:t>Make the solution work in the organization by providing adequate training and resources.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37</a:t>
            </a:fld>
            <a:endParaRPr lang="en-US" dirty="0"/>
          </a:p>
        </p:txBody>
      </p:sp>
    </p:spTree>
    <p:extLst>
      <p:ext uri="{BB962C8B-B14F-4D97-AF65-F5344CB8AC3E}">
        <p14:creationId xmlns:p14="http://schemas.microsoft.com/office/powerpoint/2010/main" val="357689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of Business Analytics</a:t>
            </a:r>
            <a:endParaRPr lang="en-IN" dirty="0"/>
          </a:p>
        </p:txBody>
      </p:sp>
      <p:sp>
        <p:nvSpPr>
          <p:cNvPr id="3" name="Content Placeholder 2"/>
          <p:cNvSpPr>
            <a:spLocks noGrp="1"/>
          </p:cNvSpPr>
          <p:nvPr>
            <p:ph idx="1"/>
          </p:nvPr>
        </p:nvSpPr>
        <p:spPr/>
        <p:txBody>
          <a:bodyPr/>
          <a:lstStyle/>
          <a:p>
            <a:r>
              <a:rPr lang="en-US" dirty="0"/>
              <a:t>AI - </a:t>
            </a:r>
            <a:r>
              <a:rPr lang="en-US" dirty="0" err="1"/>
              <a:t>Replika</a:t>
            </a:r>
            <a:r>
              <a:rPr lang="en-US" dirty="0"/>
              <a:t> - APP</a:t>
            </a:r>
          </a:p>
          <a:p>
            <a:pPr marL="0" indent="0">
              <a:buNone/>
            </a:pPr>
            <a:endParaRPr lang="en-US" dirty="0"/>
          </a:p>
          <a:p>
            <a:r>
              <a:rPr lang="en-US" dirty="0"/>
              <a:t>Deep Learning – Amazon go</a:t>
            </a:r>
          </a:p>
          <a:p>
            <a:endParaRPr lang="en-US" dirty="0"/>
          </a:p>
          <a:p>
            <a:r>
              <a:rPr lang="en-US" dirty="0"/>
              <a:t>Process Automation</a:t>
            </a:r>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38</a:t>
            </a:fld>
            <a:endParaRPr lang="en-US" dirty="0"/>
          </a:p>
        </p:txBody>
      </p:sp>
    </p:spTree>
    <p:extLst>
      <p:ext uri="{BB962C8B-B14F-4D97-AF65-F5344CB8AC3E}">
        <p14:creationId xmlns:p14="http://schemas.microsoft.com/office/powerpoint/2010/main" val="81238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26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components in Data Science</a:t>
            </a:r>
          </a:p>
        </p:txBody>
      </p:sp>
      <p:pic>
        <p:nvPicPr>
          <p:cNvPr id="5" name="Picture 2" descr="https://d3ansictanv2wj.cloudfront.net/images/cbd_0101-32eeb561.png"/>
          <p:cNvPicPr>
            <a:picLocks noGrp="1" noChangeAspect="1" noChangeArrowheads="1"/>
          </p:cNvPicPr>
          <p:nvPr>
            <p:ph idx="1"/>
          </p:nvPr>
        </p:nvPicPr>
        <p:blipFill>
          <a:blip r:embed="rId3" cstate="print">
            <a:extLst>
              <a:ext uri="{28A0092B-C50C-407E-A947-70E740481C1C}">
                <a14:useLocalDpi xmlns:a14="http://schemas.microsoft.com/office/drawing/2010/main"/>
              </a:ext>
            </a:extLst>
          </a:blip>
          <a:srcRect/>
          <a:stretch>
            <a:fillRect/>
          </a:stretch>
        </p:blipFill>
        <p:spPr bwMode="auto">
          <a:xfrm>
            <a:off x="3213463" y="1690416"/>
            <a:ext cx="5617028" cy="459000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62E0BA0-CB3A-7549-A0BA-9675C268EFD9}" type="slidenum">
              <a:rPr lang="en-US" smtClean="0"/>
              <a:pPr/>
              <a:t>4</a:t>
            </a:fld>
            <a:endParaRPr lang="en-US" dirty="0"/>
          </a:p>
        </p:txBody>
      </p:sp>
    </p:spTree>
    <p:extLst>
      <p:ext uri="{BB962C8B-B14F-4D97-AF65-F5344CB8AC3E}">
        <p14:creationId xmlns:p14="http://schemas.microsoft.com/office/powerpoint/2010/main" val="214893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skills</a:t>
            </a:r>
          </a:p>
        </p:txBody>
      </p:sp>
      <p:sp>
        <p:nvSpPr>
          <p:cNvPr id="4" name="Slide Number Placeholder 3"/>
          <p:cNvSpPr>
            <a:spLocks noGrp="1"/>
          </p:cNvSpPr>
          <p:nvPr>
            <p:ph type="sldNum" sz="quarter" idx="12"/>
          </p:nvPr>
        </p:nvSpPr>
        <p:spPr/>
        <p:txBody>
          <a:bodyPr/>
          <a:lstStyle/>
          <a:p>
            <a:fld id="{362E0BA0-CB3A-7549-A0BA-9675C268EFD9}" type="slidenum">
              <a:rPr lang="en-US" smtClean="0"/>
              <a:pPr/>
              <a:t>5</a:t>
            </a:fld>
            <a:endParaRPr lang="en-US" dirty="0"/>
          </a:p>
        </p:txBody>
      </p:sp>
      <p:pic>
        <p:nvPicPr>
          <p:cNvPr id="5" name="Picture 6" descr="Image result for data scientist as a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03" y="1437513"/>
            <a:ext cx="5416926" cy="45970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man thinking clipar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029" y="1001513"/>
            <a:ext cx="4989858" cy="49898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95719" y="1999747"/>
            <a:ext cx="3700478" cy="1384995"/>
          </a:xfrm>
          <a:prstGeom prst="rect">
            <a:avLst/>
          </a:prstGeom>
          <a:noFill/>
        </p:spPr>
        <p:txBody>
          <a:bodyPr wrap="square" rtlCol="0">
            <a:spAutoFit/>
          </a:bodyPr>
          <a:lstStyle/>
          <a:p>
            <a:pPr algn="ctr"/>
            <a:r>
              <a:rPr lang="en-US" sz="2800" dirty="0">
                <a:latin typeface="Arial" pitchFamily="34" charset="0"/>
                <a:cs typeface="Arial" pitchFamily="34" charset="0"/>
              </a:rPr>
              <a:t>Is that practical and possible to expect such a mix of skills?</a:t>
            </a:r>
          </a:p>
        </p:txBody>
      </p:sp>
    </p:spTree>
    <p:extLst>
      <p:ext uri="{BB962C8B-B14F-4D97-AF65-F5344CB8AC3E}">
        <p14:creationId xmlns:p14="http://schemas.microsoft.com/office/powerpoint/2010/main" val="404267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endParaRPr lang="en-IN"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551377" y="1601787"/>
            <a:ext cx="6382664" cy="466838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62E0BA0-CB3A-7549-A0BA-9675C268EFD9}" type="slidenum">
              <a:rPr lang="en-US" smtClean="0"/>
              <a:pPr/>
              <a:t>6</a:t>
            </a:fld>
            <a:endParaRPr lang="en-US" dirty="0"/>
          </a:p>
        </p:txBody>
      </p:sp>
      <p:sp>
        <p:nvSpPr>
          <p:cNvPr id="6" name="Text Placeholder 2"/>
          <p:cNvSpPr txBox="1">
            <a:spLocks/>
          </p:cNvSpPr>
          <p:nvPr/>
        </p:nvSpPr>
        <p:spPr>
          <a:xfrm>
            <a:off x="8026400" y="1826683"/>
            <a:ext cx="2895600" cy="34290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42950" indent="-742950">
              <a:buClr>
                <a:srgbClr val="800000"/>
              </a:buClr>
              <a:buFont typeface="+mj-lt"/>
              <a:buAutoNum type="arabicPeriod"/>
            </a:pPr>
            <a:r>
              <a:rPr lang="en-US" i="1" dirty="0">
                <a:solidFill>
                  <a:srgbClr val="C00000"/>
                </a:solidFill>
              </a:rPr>
              <a:t>Data Generation</a:t>
            </a:r>
          </a:p>
          <a:p>
            <a:pPr marL="742950" indent="-742950">
              <a:buClr>
                <a:srgbClr val="800000"/>
              </a:buClr>
              <a:buFont typeface="+mj-lt"/>
              <a:buAutoNum type="arabicPeriod"/>
            </a:pPr>
            <a:r>
              <a:rPr lang="en-US" i="1" dirty="0">
                <a:solidFill>
                  <a:srgbClr val="C00000"/>
                </a:solidFill>
              </a:rPr>
              <a:t>Data Collection</a:t>
            </a:r>
          </a:p>
          <a:p>
            <a:pPr marL="742950" indent="-742950">
              <a:buClr>
                <a:srgbClr val="800000"/>
              </a:buClr>
              <a:buFont typeface="+mj-lt"/>
              <a:buAutoNum type="arabicPeriod"/>
            </a:pPr>
            <a:r>
              <a:rPr lang="en-US" i="1" dirty="0">
                <a:solidFill>
                  <a:srgbClr val="C00000"/>
                </a:solidFill>
              </a:rPr>
              <a:t>Data Exploration</a:t>
            </a:r>
          </a:p>
          <a:p>
            <a:pPr marL="742950" indent="-742950">
              <a:buClr>
                <a:srgbClr val="800000"/>
              </a:buClr>
              <a:buFont typeface="+mj-lt"/>
              <a:buAutoNum type="arabicPeriod"/>
            </a:pPr>
            <a:r>
              <a:rPr lang="en-US" i="1" dirty="0">
                <a:solidFill>
                  <a:srgbClr val="C00000"/>
                </a:solidFill>
              </a:rPr>
              <a:t>Data Modelling</a:t>
            </a:r>
          </a:p>
          <a:p>
            <a:pPr marL="742950" indent="-742950">
              <a:buClr>
                <a:srgbClr val="800000"/>
              </a:buClr>
              <a:buFont typeface="+mj-lt"/>
              <a:buAutoNum type="arabicPeriod"/>
            </a:pPr>
            <a:r>
              <a:rPr lang="en-US" i="1" dirty="0">
                <a:solidFill>
                  <a:srgbClr val="C00000"/>
                </a:solidFill>
              </a:rPr>
              <a:t>Model Evaluation</a:t>
            </a:r>
          </a:p>
          <a:p>
            <a:pPr marL="742950" indent="-742950">
              <a:buClr>
                <a:srgbClr val="800000"/>
              </a:buClr>
              <a:buFont typeface="+mj-lt"/>
              <a:buAutoNum type="arabicPeriod"/>
            </a:pPr>
            <a:r>
              <a:rPr lang="en-US" i="1" dirty="0">
                <a:solidFill>
                  <a:srgbClr val="C00000"/>
                </a:solidFill>
              </a:rPr>
              <a:t>Model Deployment</a:t>
            </a:r>
          </a:p>
          <a:p>
            <a:pPr marL="742950" indent="-742950">
              <a:buClr>
                <a:srgbClr val="800000"/>
              </a:buClr>
              <a:buFont typeface="+mj-lt"/>
              <a:buAutoNum type="arabicPeriod"/>
            </a:pPr>
            <a:endParaRPr lang="en-US" i="1" dirty="0">
              <a:solidFill>
                <a:srgbClr val="C00000"/>
              </a:solidFill>
            </a:endParaRPr>
          </a:p>
          <a:p>
            <a:pPr marL="742950" indent="-742950">
              <a:buFont typeface="Arial" panose="020B0604020202020204" pitchFamily="34" charset="0"/>
              <a:buAutoNum type="arabicPeriod"/>
            </a:pPr>
            <a:endParaRPr lang="en-US" dirty="0">
              <a:solidFill>
                <a:srgbClr val="C00000"/>
              </a:solidFill>
            </a:endParaRPr>
          </a:p>
          <a:p>
            <a:pPr marL="742950" indent="-742950">
              <a:buFont typeface="Arial" panose="020B0604020202020204" pitchFamily="34" charset="0"/>
              <a:buAutoNum type="arabicPeriod"/>
            </a:pPr>
            <a:endParaRPr lang="en-US" dirty="0">
              <a:solidFill>
                <a:srgbClr val="C00000"/>
              </a:solidFill>
            </a:endParaRPr>
          </a:p>
        </p:txBody>
      </p:sp>
    </p:spTree>
    <p:extLst>
      <p:ext uri="{BB962C8B-B14F-4D97-AF65-F5344CB8AC3E}">
        <p14:creationId xmlns:p14="http://schemas.microsoft.com/office/powerpoint/2010/main" val="254482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in Data Science</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7</a:t>
            </a:fld>
            <a:endParaRPr lang="en-US" dirty="0"/>
          </a:p>
        </p:txBody>
      </p:sp>
      <p:graphicFrame>
        <p:nvGraphicFramePr>
          <p:cNvPr id="5" name="Content Placeholder 4"/>
          <p:cNvGraphicFramePr>
            <a:graphicFrameLocks noGrp="1"/>
          </p:cNvGraphicFramePr>
          <p:nvPr>
            <p:ph idx="1"/>
            <p:extLst/>
          </p:nvPr>
        </p:nvGraphicFramePr>
        <p:xfrm>
          <a:off x="298450" y="171767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675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73050" y="276225"/>
            <a:ext cx="10515600" cy="810181"/>
          </a:xfrm>
        </p:spPr>
        <p:txBody>
          <a:bodyPr/>
          <a:lstStyle/>
          <a:p>
            <a:pPr eaLnBrk="1" hangingPunct="1"/>
            <a:r>
              <a:rPr lang="en-US" dirty="0"/>
              <a:t>Challenges involved in Data Science work</a:t>
            </a:r>
          </a:p>
        </p:txBody>
      </p:sp>
      <p:sp>
        <p:nvSpPr>
          <p:cNvPr id="4" name="Slide Number Placeholder 3"/>
          <p:cNvSpPr>
            <a:spLocks noGrp="1"/>
          </p:cNvSpPr>
          <p:nvPr>
            <p:ph type="sldNum" sz="quarter" idx="4294967295"/>
          </p:nvPr>
        </p:nvSpPr>
        <p:spPr/>
        <p:txBody>
          <a:bodyPr/>
          <a:lstStyle/>
          <a:p>
            <a:pPr>
              <a:defRPr/>
            </a:pPr>
            <a:fld id="{39F24ECF-8929-414F-B4B3-2D80C09FE474}" type="slidenum">
              <a:rPr lang="en-US" smtClean="0"/>
              <a:pPr>
                <a:defRPr/>
              </a:pPr>
              <a:t>8</a:t>
            </a:fld>
            <a:endParaRPr lang="en-US" dirty="0"/>
          </a:p>
        </p:txBody>
      </p:sp>
      <p:sp>
        <p:nvSpPr>
          <p:cNvPr id="23" name="Content Placeholder 2"/>
          <p:cNvSpPr>
            <a:spLocks noGrp="1"/>
          </p:cNvSpPr>
          <p:nvPr>
            <p:ph idx="1"/>
          </p:nvPr>
        </p:nvSpPr>
        <p:spPr>
          <a:xfrm>
            <a:off x="273050" y="1555113"/>
            <a:ext cx="11080750" cy="4352060"/>
          </a:xfrm>
        </p:spPr>
        <p:txBody>
          <a:bodyPr>
            <a:noAutofit/>
          </a:bodyPr>
          <a:lstStyle/>
          <a:p>
            <a:r>
              <a:rPr lang="en-US" sz="1400" dirty="0"/>
              <a:t>Poor Quality Data</a:t>
            </a:r>
          </a:p>
          <a:p>
            <a:pPr lvl="1"/>
            <a:r>
              <a:rPr lang="en-US" sz="1400" dirty="0"/>
              <a:t>Dirty Data, Missing Values, Inadequate Data Size, Poor representation in data sampling</a:t>
            </a:r>
          </a:p>
          <a:p>
            <a:r>
              <a:rPr lang="en-US" sz="1400" dirty="0"/>
              <a:t>Lack of Understanding</a:t>
            </a:r>
          </a:p>
          <a:p>
            <a:pPr lvl="1"/>
            <a:r>
              <a:rPr lang="en-US" sz="1400" dirty="0"/>
              <a:t>Lack of understanding of data mining techniques</a:t>
            </a:r>
          </a:p>
          <a:p>
            <a:r>
              <a:rPr lang="en-US" sz="1400" dirty="0"/>
              <a:t>Lack of good literature</a:t>
            </a:r>
          </a:p>
          <a:p>
            <a:pPr lvl="1"/>
            <a:r>
              <a:rPr lang="en-US" sz="1400" dirty="0"/>
              <a:t>Lack of good literature on important data mining techniques and topics</a:t>
            </a:r>
          </a:p>
          <a:p>
            <a:r>
              <a:rPr lang="en-US" sz="1400" dirty="0"/>
              <a:t>Access to software</a:t>
            </a:r>
          </a:p>
          <a:p>
            <a:r>
              <a:rPr lang="en-US" sz="1400" dirty="0"/>
              <a:t>Data Variety</a:t>
            </a:r>
          </a:p>
          <a:p>
            <a:r>
              <a:rPr lang="en-US" sz="1400" dirty="0"/>
              <a:t>Data Velocity</a:t>
            </a:r>
          </a:p>
          <a:p>
            <a:pPr lvl="1"/>
            <a:r>
              <a:rPr lang="en-US" sz="1400" dirty="0"/>
              <a:t>Online machine learning requires models to be constantly updated with new, incoming data</a:t>
            </a:r>
          </a:p>
          <a:p>
            <a:r>
              <a:rPr lang="en-US" sz="1400" dirty="0"/>
              <a:t>Dealing with huge datasets</a:t>
            </a:r>
          </a:p>
          <a:p>
            <a:pPr lvl="1"/>
            <a:r>
              <a:rPr lang="en-US" sz="1400" dirty="0"/>
              <a:t>Requires Distributed approaches</a:t>
            </a:r>
          </a:p>
          <a:p>
            <a:r>
              <a:rPr lang="en-US" sz="1400" dirty="0"/>
              <a:t>Coming with right question</a:t>
            </a:r>
          </a:p>
          <a:p>
            <a:pPr lvl="1"/>
            <a:r>
              <a:rPr lang="en-US" sz="1400" dirty="0"/>
              <a:t>More data beats better algorithm , but with smarter questions, you get the right data</a:t>
            </a:r>
          </a:p>
          <a:p>
            <a:r>
              <a:rPr lang="en-US" sz="1400" dirty="0"/>
              <a:t>Remaining Objective</a:t>
            </a:r>
          </a:p>
          <a:p>
            <a:pPr lvl="1"/>
            <a:r>
              <a:rPr lang="en-US" sz="1400" dirty="0"/>
              <a:t>Getting rid of the preconceived notions on the data</a:t>
            </a:r>
          </a:p>
          <a:p>
            <a:pPr lvl="1"/>
            <a:endParaRPr lang="en-US" sz="1200" dirty="0"/>
          </a:p>
          <a:p>
            <a:pPr lvl="2">
              <a:buNone/>
            </a:pPr>
            <a:endParaRPr lang="en-US" sz="1400" dirty="0"/>
          </a:p>
        </p:txBody>
      </p:sp>
      <p:sp>
        <p:nvSpPr>
          <p:cNvPr id="5" name="Rectangle 4"/>
          <p:cNvSpPr/>
          <p:nvPr/>
        </p:nvSpPr>
        <p:spPr>
          <a:xfrm>
            <a:off x="4876800" y="6380147"/>
            <a:ext cx="6096000" cy="523220"/>
          </a:xfrm>
          <a:prstGeom prst="rect">
            <a:avLst/>
          </a:prstGeom>
        </p:spPr>
        <p:txBody>
          <a:bodyPr>
            <a:spAutoFit/>
          </a:bodyPr>
          <a:lstStyle/>
          <a:p>
            <a:pPr lvl="2">
              <a:buNone/>
            </a:pPr>
            <a:r>
              <a:rPr lang="en-US" sz="1400" dirty="0"/>
              <a:t>Source: http://info.salford-systems.com/blog/bid/305673/9-Data-Mining-Challenges-From-Data-Scientists-Like-You	</a:t>
            </a:r>
          </a:p>
        </p:txBody>
      </p:sp>
    </p:spTree>
    <p:extLst>
      <p:ext uri="{BB962C8B-B14F-4D97-AF65-F5344CB8AC3E}">
        <p14:creationId xmlns:p14="http://schemas.microsoft.com/office/powerpoint/2010/main" val="102193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these challenges?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9</a:t>
            </a:fld>
            <a:endParaRPr lang="en-US" dirty="0"/>
          </a:p>
        </p:txBody>
      </p:sp>
    </p:spTree>
    <p:extLst>
      <p:ext uri="{BB962C8B-B14F-4D97-AF65-F5344CB8AC3E}">
        <p14:creationId xmlns:p14="http://schemas.microsoft.com/office/powerpoint/2010/main" val="136256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3219</TotalTime>
  <Words>1630</Words>
  <Application>Microsoft Office PowerPoint</Application>
  <PresentationFormat>Widescreen</PresentationFormat>
  <Paragraphs>332</Paragraphs>
  <Slides>39</Slides>
  <Notes>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Helvetica</vt:lpstr>
      <vt:lpstr>Helvetica LT</vt:lpstr>
      <vt:lpstr>Webdings</vt:lpstr>
      <vt:lpstr>Wingdings 3</vt:lpstr>
      <vt:lpstr>Office Theme</vt:lpstr>
      <vt:lpstr>PowerPoint Presentation</vt:lpstr>
      <vt:lpstr>What’s in it for me?</vt:lpstr>
      <vt:lpstr>Data Science</vt:lpstr>
      <vt:lpstr>Key components in Data Science</vt:lpstr>
      <vt:lpstr>Required skills</vt:lpstr>
      <vt:lpstr>Data Science Life Cycle</vt:lpstr>
      <vt:lpstr>Roles in Data Science</vt:lpstr>
      <vt:lpstr>Challenges involved in Data Science work</vt:lpstr>
      <vt:lpstr>Why are these challenges?</vt:lpstr>
      <vt:lpstr>Why are these challenges?</vt:lpstr>
      <vt:lpstr>Growth of Unstructured Data</vt:lpstr>
      <vt:lpstr>Ethics in Data Science</vt:lpstr>
      <vt:lpstr>Ethics in Data Science</vt:lpstr>
      <vt:lpstr>What is Business Analytics?</vt:lpstr>
      <vt:lpstr>What is Business Analytics?</vt:lpstr>
      <vt:lpstr>Business Application of Analytics</vt:lpstr>
      <vt:lpstr>Case Studies</vt:lpstr>
      <vt:lpstr>PowerPoint Presentation</vt:lpstr>
      <vt:lpstr>Lets create a Normalized Plot</vt:lpstr>
      <vt:lpstr>PowerPoint Presentation</vt:lpstr>
      <vt:lpstr>Learning from Case study?</vt:lpstr>
      <vt:lpstr>Let’s quickly look at few more examples</vt:lpstr>
      <vt:lpstr>What is that Big B is tweeting?</vt:lpstr>
      <vt:lpstr>Where all analytics is needed?</vt:lpstr>
      <vt:lpstr>Scope of Business Analytics</vt:lpstr>
      <vt:lpstr>Let me give your some examples</vt:lpstr>
      <vt:lpstr>Data for Business Analytics</vt:lpstr>
      <vt:lpstr>Data typology</vt:lpstr>
      <vt:lpstr>Steven’s Typology</vt:lpstr>
      <vt:lpstr> Classifying Data Elements in a Purchasing Database </vt:lpstr>
      <vt:lpstr>Problem Solving and decision making</vt:lpstr>
      <vt:lpstr>Recognizing the Problem </vt:lpstr>
      <vt:lpstr>Defining the Problem</vt:lpstr>
      <vt:lpstr>Structuring the Problem</vt:lpstr>
      <vt:lpstr>Analyzing the Problem</vt:lpstr>
      <vt:lpstr>Interpreting Results and Making a Decision</vt:lpstr>
      <vt:lpstr>Implementing the Solution</vt:lpstr>
      <vt:lpstr>Future of Business Analytics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Muthukrishnan [MaGE]</dc:creator>
  <cp:lastModifiedBy>Amit Choudhary [MaGE]</cp:lastModifiedBy>
  <cp:revision>220</cp:revision>
  <dcterms:created xsi:type="dcterms:W3CDTF">2017-02-17T09:21:29Z</dcterms:created>
  <dcterms:modified xsi:type="dcterms:W3CDTF">2019-03-27T00:01:51Z</dcterms:modified>
</cp:coreProperties>
</file>