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3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71" d="100"/>
          <a:sy n="71" d="100"/>
        </p:scale>
        <p:origin x="1332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5/8/2018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www.website.com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691680" y="1295400"/>
            <a:ext cx="6911776" cy="1425577"/>
          </a:xfrm>
        </p:spPr>
        <p:txBody>
          <a:bodyPr/>
          <a:lstStyle/>
          <a:p>
            <a:r>
              <a:rPr lang="en-US" dirty="0" smtClean="0"/>
              <a:t>CASE STUDY</a:t>
            </a:r>
            <a:r>
              <a:rPr lang="en-US" dirty="0"/>
              <a:t/>
            </a:r>
            <a:br>
              <a:rPr lang="en-US" dirty="0"/>
            </a:br>
            <a:r>
              <a:rPr lang="en-US" sz="2800" b="0" dirty="0" smtClean="0"/>
              <a:t>Digital Marketing Associate in a Educational Company</a:t>
            </a:r>
            <a:endParaRPr lang="en-US" b="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491880" y="3861048"/>
            <a:ext cx="5472608" cy="2675678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 smtClean="0"/>
              <a:t>Presented </a:t>
            </a:r>
            <a:r>
              <a:rPr lang="en-US" dirty="0" smtClean="0"/>
              <a:t>By</a:t>
            </a:r>
          </a:p>
          <a:p>
            <a:pPr algn="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Krishna</a:t>
            </a:r>
          </a:p>
          <a:p>
            <a:pPr algn="r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Sujit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Vijay</a:t>
            </a:r>
          </a:p>
          <a:p>
            <a:pPr algn="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Raghu</a:t>
            </a:r>
          </a:p>
          <a:p>
            <a:pPr algn="r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Pushyami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r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Goutam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33265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Course Wise Promo Code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2" y="1488428"/>
            <a:ext cx="8316486" cy="41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497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/>
          </p:cNvSpPr>
          <p:nvPr/>
        </p:nvSpPr>
        <p:spPr>
          <a:xfrm>
            <a:off x="467544" y="404664"/>
            <a:ext cx="3959771" cy="340769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Extra Inferences</a:t>
            </a:r>
          </a:p>
          <a:p>
            <a:pPr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9144000" cy="545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308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2917726"/>
            <a:ext cx="4876800" cy="799306"/>
          </a:xfrm>
        </p:spPr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78995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474026"/>
            <a:ext cx="4754880" cy="799306"/>
          </a:xfrm>
        </p:spPr>
        <p:txBody>
          <a:bodyPr/>
          <a:lstStyle/>
          <a:p>
            <a:r>
              <a:rPr lang="en-US" b="0" dirty="0" smtClean="0"/>
              <a:t>Solutions Derived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5D0777-B08C-4808-A096-0F7AA693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43608" y="1990405"/>
            <a:ext cx="7330007" cy="302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</a:rPr>
              <a:t> Identify </a:t>
            </a:r>
            <a:r>
              <a:rPr lang="en-US" sz="2800" dirty="0">
                <a:solidFill>
                  <a:schemeClr val="bg1"/>
                </a:solidFill>
              </a:rPr>
              <a:t>the marketing source giving you the best result</a:t>
            </a:r>
            <a:r>
              <a:rPr lang="en-US" sz="2800" dirty="0" smtClean="0">
                <a:solidFill>
                  <a:schemeClr val="bg1"/>
                </a:solidFill>
              </a:rPr>
              <a:t>?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 algn="just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</a:rPr>
              <a:t> Which </a:t>
            </a:r>
            <a:r>
              <a:rPr lang="en-US" sz="2800" dirty="0">
                <a:solidFill>
                  <a:schemeClr val="bg1"/>
                </a:solidFill>
              </a:rPr>
              <a:t>product you should focus more</a:t>
            </a:r>
            <a:r>
              <a:rPr lang="en-US" sz="2800" dirty="0" smtClean="0">
                <a:solidFill>
                  <a:schemeClr val="bg1"/>
                </a:solidFill>
              </a:rPr>
              <a:t>?</a:t>
            </a:r>
          </a:p>
          <a:p>
            <a:pPr marL="285750" indent="-285750" algn="just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</a:rPr>
              <a:t> Your </a:t>
            </a:r>
            <a:r>
              <a:rPr lang="en-US" sz="2800" dirty="0">
                <a:solidFill>
                  <a:schemeClr val="bg1"/>
                </a:solidFill>
              </a:rPr>
              <a:t>strategy for work force</a:t>
            </a:r>
            <a:r>
              <a:rPr lang="en-US" sz="2800" dirty="0" smtClean="0">
                <a:solidFill>
                  <a:schemeClr val="bg1"/>
                </a:solidFill>
              </a:rPr>
              <a:t>?</a:t>
            </a:r>
          </a:p>
          <a:p>
            <a:pPr marL="285750" indent="-285750" algn="just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</a:rPr>
              <a:t> Your </a:t>
            </a:r>
            <a:r>
              <a:rPr lang="en-US" sz="2800" dirty="0" smtClean="0">
                <a:solidFill>
                  <a:schemeClr val="bg1"/>
                </a:solidFill>
              </a:rPr>
              <a:t>strategy Call Centre</a:t>
            </a:r>
            <a:endParaRPr lang="en-US" sz="2800" dirty="0">
              <a:solidFill>
                <a:schemeClr val="bg1"/>
              </a:solidFill>
            </a:endParaRPr>
          </a:p>
          <a:p>
            <a:pPr marL="285750" lvl="0" indent="-28575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5" y="116632"/>
            <a:ext cx="4638674" cy="675926"/>
          </a:xfrm>
        </p:spPr>
        <p:txBody>
          <a:bodyPr/>
          <a:lstStyle/>
          <a:p>
            <a:r>
              <a:rPr lang="en-US" dirty="0" smtClean="0"/>
              <a:t>Case 1: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59AD99-6BDF-4994-BB96-51E488198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66725" y="764704"/>
            <a:ext cx="6696075" cy="62880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</a:rPr>
              <a:t>Identify the marketing source giving you the best </a:t>
            </a:r>
            <a:r>
              <a:rPr lang="en-US" sz="1600" dirty="0" smtClean="0">
                <a:solidFill>
                  <a:schemeClr val="bg1"/>
                </a:solidFill>
              </a:rPr>
              <a:t>result?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23020"/>
            <a:ext cx="8363272" cy="56183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FE538-2311-4065-976F-4BE9026260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0447-BBDA-4C18-B81B-B5DA1D4FA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2"/>
          <p:cNvSpPr>
            <a:spLocks noGrp="1"/>
          </p:cNvSpPr>
          <p:nvPr>
            <p:ph idx="1"/>
          </p:nvPr>
        </p:nvSpPr>
        <p:spPr>
          <a:xfrm>
            <a:off x="466725" y="1072007"/>
            <a:ext cx="6696075" cy="62880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</a:rPr>
              <a:t>Which product you should focus more</a:t>
            </a:r>
            <a:r>
              <a:rPr lang="en-US" sz="1600" dirty="0" smtClean="0">
                <a:solidFill>
                  <a:schemeClr val="bg1"/>
                </a:solidFill>
              </a:rPr>
              <a:t>?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144000" cy="51125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44208" y="1700808"/>
            <a:ext cx="217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Students Onboard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487EB96-90B4-4952-A952-F5C67F19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E7FF2C-0D70-4834-8ECF-4D033CB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96753"/>
            <a:ext cx="8892480" cy="54726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36785" y="1340768"/>
            <a:ext cx="217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Leads Count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</a:t>
            </a:r>
            <a:r>
              <a:rPr lang="en-US" dirty="0" smtClean="0"/>
              <a:t>3: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BE88C-2EFA-4A2B-9243-D1DBB29DD2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9C6F3-E4EF-4838-98C2-5EB64FEBBA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2"/>
          <p:cNvSpPr>
            <a:spLocks noGrp="1"/>
          </p:cNvSpPr>
          <p:nvPr>
            <p:ph idx="1"/>
          </p:nvPr>
        </p:nvSpPr>
        <p:spPr>
          <a:xfrm>
            <a:off x="466725" y="1072007"/>
            <a:ext cx="6696075" cy="34076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</a:rPr>
              <a:t>Your strategy for work force?</a:t>
            </a:r>
          </a:p>
          <a:p>
            <a:pPr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53285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87969" y="1187460"/>
            <a:ext cx="296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Work Force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erformance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4876800" cy="799306"/>
          </a:xfrm>
        </p:spPr>
        <p:txBody>
          <a:bodyPr/>
          <a:lstStyle/>
          <a:p>
            <a:r>
              <a:rPr lang="en-US" dirty="0"/>
              <a:t>Case </a:t>
            </a:r>
            <a:r>
              <a:rPr lang="en-US" dirty="0" smtClean="0"/>
              <a:t>4: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2"/>
          <p:cNvSpPr txBox="1">
            <a:spLocks/>
          </p:cNvSpPr>
          <p:nvPr/>
        </p:nvSpPr>
        <p:spPr>
          <a:xfrm>
            <a:off x="468213" y="783975"/>
            <a:ext cx="6696075" cy="340769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Strategy: 1</a:t>
            </a:r>
          </a:p>
          <a:p>
            <a:pPr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506" y="1578709"/>
            <a:ext cx="7220958" cy="46586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>
          <a:xfrm>
            <a:off x="468213" y="404664"/>
            <a:ext cx="4175795" cy="340769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Strategy: 2</a:t>
            </a:r>
          </a:p>
          <a:p>
            <a:pPr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048" y="1844824"/>
            <a:ext cx="7573432" cy="45345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3848" y="126876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Interested / Follow up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33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00808"/>
            <a:ext cx="7106642" cy="4372585"/>
          </a:xfrm>
        </p:spPr>
      </p:pic>
      <p:sp>
        <p:nvSpPr>
          <p:cNvPr id="4" name="TextBox 3"/>
          <p:cNvSpPr txBox="1"/>
          <p:nvPr/>
        </p:nvSpPr>
        <p:spPr>
          <a:xfrm>
            <a:off x="3131840" y="105273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Ringing / No Response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6738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0167107 - Reporting progress or status presentation - NEW.potx" id="{24ADC811-FCB2-4A9B-852A-BB14EA0B4C87}" vid="{F865C24B-81F8-4D59-BA13-A775229E76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Reporting progress or status presentation</Template>
  <TotalTime>462</TotalTime>
  <Words>120</Words>
  <Application>Microsoft Office PowerPoint</Application>
  <PresentationFormat>On-screen Show (4:3)</PresentationFormat>
  <Paragraphs>43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Segoe UI</vt:lpstr>
      <vt:lpstr>Wingdings</vt:lpstr>
      <vt:lpstr>Wingdings 2</vt:lpstr>
      <vt:lpstr>Verve</vt:lpstr>
      <vt:lpstr>CASE STUDY Digital Marketing Associate in a Educational Company</vt:lpstr>
      <vt:lpstr>Solutions Derived</vt:lpstr>
      <vt:lpstr>Case 1:</vt:lpstr>
      <vt:lpstr>Case 2:</vt:lpstr>
      <vt:lpstr>PowerPoint Presentation</vt:lpstr>
      <vt:lpstr>Case 3:</vt:lpstr>
      <vt:lpstr>Case 4: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Call Center &amp; Revenu</dc:title>
  <dc:creator>pc</dc:creator>
  <cp:lastModifiedBy>pc</cp:lastModifiedBy>
  <cp:revision>19</cp:revision>
  <dcterms:created xsi:type="dcterms:W3CDTF">2018-05-07T17:52:04Z</dcterms:created>
  <dcterms:modified xsi:type="dcterms:W3CDTF">2018-05-08T11:36:29Z</dcterms:modified>
</cp:coreProperties>
</file>