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CA3253-1D23-45B6-B9E0-14077CBB8B7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107C795-D9DF-4895-98B2-A6B56FEB2195}">
      <dgm:prSet/>
      <dgm:spPr/>
      <dgm:t>
        <a:bodyPr/>
        <a:lstStyle/>
        <a:p>
          <a:r>
            <a:rPr lang="en-US" dirty="0"/>
            <a:t>P</a:t>
          </a:r>
          <a:r>
            <a:rPr lang="en-US" b="0" i="0" baseline="0" dirty="0"/>
            <a:t>roduct development: </a:t>
          </a:r>
        </a:p>
        <a:p>
          <a:r>
            <a:rPr lang="en-US" b="0" i="0" baseline="0" dirty="0"/>
            <a:t>By understanding the unique needs and preferences of each customer segment, business can develop and </a:t>
          </a:r>
          <a:r>
            <a:rPr lang="en-US" b="0" i="0" baseline="0" dirty="0" err="1"/>
            <a:t>trailor</a:t>
          </a:r>
          <a:r>
            <a:rPr lang="en-US" b="0" i="0" baseline="0" dirty="0"/>
            <a:t> </a:t>
          </a:r>
          <a:r>
            <a:rPr lang="en-US" b="0" i="0" baseline="0" dirty="0" err="1"/>
            <a:t>therir</a:t>
          </a:r>
          <a:r>
            <a:rPr lang="en-US" b="0" i="0" baseline="0" dirty="0"/>
            <a:t> product and services to meet their specific requirement of each segment, resulting in improved customer satisfaction and retention.</a:t>
          </a:r>
          <a:endParaRPr lang="en-IN" dirty="0"/>
        </a:p>
      </dgm:t>
    </dgm:pt>
    <dgm:pt modelId="{AC162ED2-3F11-4791-9FFF-F9CF504ABD61}" type="parTrans" cxnId="{BEDBE4B2-7F6F-4901-B174-AF51BABB912A}">
      <dgm:prSet/>
      <dgm:spPr/>
      <dgm:t>
        <a:bodyPr/>
        <a:lstStyle/>
        <a:p>
          <a:endParaRPr lang="en-IN"/>
        </a:p>
      </dgm:t>
    </dgm:pt>
    <dgm:pt modelId="{44ED982F-70CD-4D60-B4E0-25DF29676EA3}" type="sibTrans" cxnId="{BEDBE4B2-7F6F-4901-B174-AF51BABB912A}">
      <dgm:prSet/>
      <dgm:spPr/>
      <dgm:t>
        <a:bodyPr/>
        <a:lstStyle/>
        <a:p>
          <a:endParaRPr lang="en-IN"/>
        </a:p>
      </dgm:t>
    </dgm:pt>
    <dgm:pt modelId="{708E607D-08ED-46F0-BE5F-B888729B4108}">
      <dgm:prSet/>
      <dgm:spPr/>
      <dgm:t>
        <a:bodyPr/>
        <a:lstStyle/>
        <a:p>
          <a:r>
            <a:rPr lang="en-US" dirty="0"/>
            <a:t>Sales forecasting:</a:t>
          </a:r>
        </a:p>
        <a:p>
          <a:r>
            <a:rPr lang="en-US" dirty="0"/>
            <a:t> By identifying price sensitive customer segments, business can develop pricing strategies that are more likely to appeal to each segment, resulting is increased sales </a:t>
          </a:r>
          <a:endParaRPr lang="en-IN" dirty="0"/>
        </a:p>
      </dgm:t>
    </dgm:pt>
    <dgm:pt modelId="{73EBD8AC-401A-4EFC-8182-109B6D8EBE54}" type="parTrans" cxnId="{13FAE6EF-26A1-457C-9671-E705B01322E8}">
      <dgm:prSet/>
      <dgm:spPr/>
      <dgm:t>
        <a:bodyPr/>
        <a:lstStyle/>
        <a:p>
          <a:endParaRPr lang="en-IN"/>
        </a:p>
      </dgm:t>
    </dgm:pt>
    <dgm:pt modelId="{A7EFDA7B-B093-4816-B518-B25B7B88111D}" type="sibTrans" cxnId="{13FAE6EF-26A1-457C-9671-E705B01322E8}">
      <dgm:prSet/>
      <dgm:spPr/>
      <dgm:t>
        <a:bodyPr/>
        <a:lstStyle/>
        <a:p>
          <a:endParaRPr lang="en-IN"/>
        </a:p>
      </dgm:t>
    </dgm:pt>
    <dgm:pt modelId="{0AB4AF4C-52DE-4CFD-8628-E95A35E341BB}">
      <dgm:prSet/>
      <dgm:spPr/>
      <dgm:t>
        <a:bodyPr/>
        <a:lstStyle/>
        <a:p>
          <a:r>
            <a:rPr lang="en-US" b="0" i="0" baseline="0"/>
            <a:t>Pricing strategies: By identifying price sensitive customer segmentation , business can develop pricing strategies that are more likely to appeal to each segment, result in increased .</a:t>
          </a:r>
          <a:endParaRPr lang="en-IN"/>
        </a:p>
      </dgm:t>
    </dgm:pt>
    <dgm:pt modelId="{F02EE661-D330-4BCF-9C56-43975079B630}" type="parTrans" cxnId="{0F4B32F0-BC79-441B-8193-5BE7F93D7A3F}">
      <dgm:prSet/>
      <dgm:spPr/>
      <dgm:t>
        <a:bodyPr/>
        <a:lstStyle/>
        <a:p>
          <a:endParaRPr lang="en-IN"/>
        </a:p>
      </dgm:t>
    </dgm:pt>
    <dgm:pt modelId="{3C5A4796-09F8-4201-B260-CA24E5F9E48E}" type="sibTrans" cxnId="{0F4B32F0-BC79-441B-8193-5BE7F93D7A3F}">
      <dgm:prSet/>
      <dgm:spPr/>
      <dgm:t>
        <a:bodyPr/>
        <a:lstStyle/>
        <a:p>
          <a:endParaRPr lang="en-IN"/>
        </a:p>
      </dgm:t>
    </dgm:pt>
    <dgm:pt modelId="{DD2FB6D7-F219-4FA1-A194-FBECD2D1F3FB}" type="pres">
      <dgm:prSet presAssocID="{25CA3253-1D23-45B6-B9E0-14077CBB8B77}" presName="Name0" presStyleCnt="0">
        <dgm:presLayoutVars>
          <dgm:dir/>
          <dgm:resizeHandles val="exact"/>
        </dgm:presLayoutVars>
      </dgm:prSet>
      <dgm:spPr/>
    </dgm:pt>
    <dgm:pt modelId="{43911A0B-A928-4437-A345-088C11737E4F}" type="pres">
      <dgm:prSet presAssocID="{C107C795-D9DF-4895-98B2-A6B56FEB2195}" presName="node" presStyleLbl="node1" presStyleIdx="0" presStyleCnt="3">
        <dgm:presLayoutVars>
          <dgm:bulletEnabled val="1"/>
        </dgm:presLayoutVars>
      </dgm:prSet>
      <dgm:spPr/>
    </dgm:pt>
    <dgm:pt modelId="{CB862B51-F69B-48A5-B2AB-843DB58035D0}" type="pres">
      <dgm:prSet presAssocID="{44ED982F-70CD-4D60-B4E0-25DF29676EA3}" presName="sibTrans" presStyleLbl="sibTrans2D1" presStyleIdx="0" presStyleCnt="2"/>
      <dgm:spPr/>
    </dgm:pt>
    <dgm:pt modelId="{CFFD4824-396B-465D-8AFD-8F4C3C513135}" type="pres">
      <dgm:prSet presAssocID="{44ED982F-70CD-4D60-B4E0-25DF29676EA3}" presName="connectorText" presStyleLbl="sibTrans2D1" presStyleIdx="0" presStyleCnt="2"/>
      <dgm:spPr/>
    </dgm:pt>
    <dgm:pt modelId="{BADB92B5-3B9E-4DA9-BEA7-EAF3499E0125}" type="pres">
      <dgm:prSet presAssocID="{708E607D-08ED-46F0-BE5F-B888729B4108}" presName="node" presStyleLbl="node1" presStyleIdx="1" presStyleCnt="3">
        <dgm:presLayoutVars>
          <dgm:bulletEnabled val="1"/>
        </dgm:presLayoutVars>
      </dgm:prSet>
      <dgm:spPr/>
    </dgm:pt>
    <dgm:pt modelId="{D074C731-E671-4A64-8A1A-1D06E9832B43}" type="pres">
      <dgm:prSet presAssocID="{A7EFDA7B-B093-4816-B518-B25B7B88111D}" presName="sibTrans" presStyleLbl="sibTrans2D1" presStyleIdx="1" presStyleCnt="2"/>
      <dgm:spPr/>
    </dgm:pt>
    <dgm:pt modelId="{53FD3A5E-5263-408F-B05B-F172A9A2E678}" type="pres">
      <dgm:prSet presAssocID="{A7EFDA7B-B093-4816-B518-B25B7B88111D}" presName="connectorText" presStyleLbl="sibTrans2D1" presStyleIdx="1" presStyleCnt="2"/>
      <dgm:spPr/>
    </dgm:pt>
    <dgm:pt modelId="{5302F5A1-3A9B-41C5-AA12-EDA5164CABD9}" type="pres">
      <dgm:prSet presAssocID="{0AB4AF4C-52DE-4CFD-8628-E95A35E341BB}" presName="node" presStyleLbl="node1" presStyleIdx="2" presStyleCnt="3">
        <dgm:presLayoutVars>
          <dgm:bulletEnabled val="1"/>
        </dgm:presLayoutVars>
      </dgm:prSet>
      <dgm:spPr/>
    </dgm:pt>
  </dgm:ptLst>
  <dgm:cxnLst>
    <dgm:cxn modelId="{564B182D-ABEF-4E37-8375-5233D70C4E7D}" type="presOf" srcId="{A7EFDA7B-B093-4816-B518-B25B7B88111D}" destId="{D074C731-E671-4A64-8A1A-1D06E9832B43}" srcOrd="0" destOrd="0" presId="urn:microsoft.com/office/officeart/2005/8/layout/process1"/>
    <dgm:cxn modelId="{A2E9BD36-7D31-43B8-97B6-7313734452B1}" type="presOf" srcId="{708E607D-08ED-46F0-BE5F-B888729B4108}" destId="{BADB92B5-3B9E-4DA9-BEA7-EAF3499E0125}" srcOrd="0" destOrd="0" presId="urn:microsoft.com/office/officeart/2005/8/layout/process1"/>
    <dgm:cxn modelId="{F41FFB39-6852-4317-93A6-7B7FF032287E}" type="presOf" srcId="{25CA3253-1D23-45B6-B9E0-14077CBB8B77}" destId="{DD2FB6D7-F219-4FA1-A194-FBECD2D1F3FB}" srcOrd="0" destOrd="0" presId="urn:microsoft.com/office/officeart/2005/8/layout/process1"/>
    <dgm:cxn modelId="{75AC213E-ABCB-47D0-8322-4DA2BA0C6F66}" type="presOf" srcId="{0AB4AF4C-52DE-4CFD-8628-E95A35E341BB}" destId="{5302F5A1-3A9B-41C5-AA12-EDA5164CABD9}" srcOrd="0" destOrd="0" presId="urn:microsoft.com/office/officeart/2005/8/layout/process1"/>
    <dgm:cxn modelId="{72D0CE43-D34C-4214-86EA-B65577FE114C}" type="presOf" srcId="{A7EFDA7B-B093-4816-B518-B25B7B88111D}" destId="{53FD3A5E-5263-408F-B05B-F172A9A2E678}" srcOrd="1" destOrd="0" presId="urn:microsoft.com/office/officeart/2005/8/layout/process1"/>
    <dgm:cxn modelId="{240E0B51-65F7-4FBF-BCF9-6A26767FAEAC}" type="presOf" srcId="{44ED982F-70CD-4D60-B4E0-25DF29676EA3}" destId="{CB862B51-F69B-48A5-B2AB-843DB58035D0}" srcOrd="0" destOrd="0" presId="urn:microsoft.com/office/officeart/2005/8/layout/process1"/>
    <dgm:cxn modelId="{D1D8CE7D-4C63-45CB-93A4-6FCB37B97564}" type="presOf" srcId="{C107C795-D9DF-4895-98B2-A6B56FEB2195}" destId="{43911A0B-A928-4437-A345-088C11737E4F}" srcOrd="0" destOrd="0" presId="urn:microsoft.com/office/officeart/2005/8/layout/process1"/>
    <dgm:cxn modelId="{BEDBE4B2-7F6F-4901-B174-AF51BABB912A}" srcId="{25CA3253-1D23-45B6-B9E0-14077CBB8B77}" destId="{C107C795-D9DF-4895-98B2-A6B56FEB2195}" srcOrd="0" destOrd="0" parTransId="{AC162ED2-3F11-4791-9FFF-F9CF504ABD61}" sibTransId="{44ED982F-70CD-4D60-B4E0-25DF29676EA3}"/>
    <dgm:cxn modelId="{DE0B3ECF-2220-4044-B78B-48A40AE9AF15}" type="presOf" srcId="{44ED982F-70CD-4D60-B4E0-25DF29676EA3}" destId="{CFFD4824-396B-465D-8AFD-8F4C3C513135}" srcOrd="1" destOrd="0" presId="urn:microsoft.com/office/officeart/2005/8/layout/process1"/>
    <dgm:cxn modelId="{13FAE6EF-26A1-457C-9671-E705B01322E8}" srcId="{25CA3253-1D23-45B6-B9E0-14077CBB8B77}" destId="{708E607D-08ED-46F0-BE5F-B888729B4108}" srcOrd="1" destOrd="0" parTransId="{73EBD8AC-401A-4EFC-8182-109B6D8EBE54}" sibTransId="{A7EFDA7B-B093-4816-B518-B25B7B88111D}"/>
    <dgm:cxn modelId="{0F4B32F0-BC79-441B-8193-5BE7F93D7A3F}" srcId="{25CA3253-1D23-45B6-B9E0-14077CBB8B77}" destId="{0AB4AF4C-52DE-4CFD-8628-E95A35E341BB}" srcOrd="2" destOrd="0" parTransId="{F02EE661-D330-4BCF-9C56-43975079B630}" sibTransId="{3C5A4796-09F8-4201-B260-CA24E5F9E48E}"/>
    <dgm:cxn modelId="{2090737D-DE83-4A86-81E5-9B75C6655A4E}" type="presParOf" srcId="{DD2FB6D7-F219-4FA1-A194-FBECD2D1F3FB}" destId="{43911A0B-A928-4437-A345-088C11737E4F}" srcOrd="0" destOrd="0" presId="urn:microsoft.com/office/officeart/2005/8/layout/process1"/>
    <dgm:cxn modelId="{3F102A00-548E-4A19-8BE5-FBC0843169A4}" type="presParOf" srcId="{DD2FB6D7-F219-4FA1-A194-FBECD2D1F3FB}" destId="{CB862B51-F69B-48A5-B2AB-843DB58035D0}" srcOrd="1" destOrd="0" presId="urn:microsoft.com/office/officeart/2005/8/layout/process1"/>
    <dgm:cxn modelId="{F8391194-2316-4C47-99DB-0522F54AE327}" type="presParOf" srcId="{CB862B51-F69B-48A5-B2AB-843DB58035D0}" destId="{CFFD4824-396B-465D-8AFD-8F4C3C513135}" srcOrd="0" destOrd="0" presId="urn:microsoft.com/office/officeart/2005/8/layout/process1"/>
    <dgm:cxn modelId="{BD082144-3A17-4F30-855A-0DBCE8011453}" type="presParOf" srcId="{DD2FB6D7-F219-4FA1-A194-FBECD2D1F3FB}" destId="{BADB92B5-3B9E-4DA9-BEA7-EAF3499E0125}" srcOrd="2" destOrd="0" presId="urn:microsoft.com/office/officeart/2005/8/layout/process1"/>
    <dgm:cxn modelId="{356CEAF5-FB37-4CED-B94C-95BD55DD8102}" type="presParOf" srcId="{DD2FB6D7-F219-4FA1-A194-FBECD2D1F3FB}" destId="{D074C731-E671-4A64-8A1A-1D06E9832B43}" srcOrd="3" destOrd="0" presId="urn:microsoft.com/office/officeart/2005/8/layout/process1"/>
    <dgm:cxn modelId="{2582ACC5-C34B-4190-AF40-29C12FAC67B3}" type="presParOf" srcId="{D074C731-E671-4A64-8A1A-1D06E9832B43}" destId="{53FD3A5E-5263-408F-B05B-F172A9A2E678}" srcOrd="0" destOrd="0" presId="urn:microsoft.com/office/officeart/2005/8/layout/process1"/>
    <dgm:cxn modelId="{88F0473D-AB3B-45B4-A914-F661E810E12C}" type="presParOf" srcId="{DD2FB6D7-F219-4FA1-A194-FBECD2D1F3FB}" destId="{5302F5A1-3A9B-41C5-AA12-EDA5164CABD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8E5D8D-B869-4DF5-A746-83B8ACA992D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1664E69-190A-443F-9862-F16EFD8F388B}">
      <dgm:prSet/>
      <dgm:spPr/>
      <dgm:t>
        <a:bodyPr/>
        <a:lstStyle/>
        <a:p>
          <a:r>
            <a:rPr lang="en-US"/>
            <a:t>Tech Stack</a:t>
          </a:r>
          <a:endParaRPr lang="en-IN"/>
        </a:p>
      </dgm:t>
    </dgm:pt>
    <dgm:pt modelId="{C3082A21-8D9D-4410-A1C8-9526D2FBC008}" type="parTrans" cxnId="{9BF1F764-31C4-4C33-B1D2-FC9CA03223D3}">
      <dgm:prSet/>
      <dgm:spPr/>
      <dgm:t>
        <a:bodyPr/>
        <a:lstStyle/>
        <a:p>
          <a:endParaRPr lang="en-IN"/>
        </a:p>
      </dgm:t>
    </dgm:pt>
    <dgm:pt modelId="{99C2BA8D-8435-4ACC-BAE3-065676EAF6B7}" type="sibTrans" cxnId="{9BF1F764-31C4-4C33-B1D2-FC9CA03223D3}">
      <dgm:prSet/>
      <dgm:spPr/>
      <dgm:t>
        <a:bodyPr/>
        <a:lstStyle/>
        <a:p>
          <a:endParaRPr lang="en-IN"/>
        </a:p>
      </dgm:t>
    </dgm:pt>
    <dgm:pt modelId="{4049036A-4BEC-40DB-AC30-678736F81157}" type="pres">
      <dgm:prSet presAssocID="{F38E5D8D-B869-4DF5-A746-83B8ACA992D1}" presName="Name0" presStyleCnt="0">
        <dgm:presLayoutVars>
          <dgm:dir/>
          <dgm:resizeHandles val="exact"/>
        </dgm:presLayoutVars>
      </dgm:prSet>
      <dgm:spPr/>
    </dgm:pt>
    <dgm:pt modelId="{37123F69-EABA-4BF3-9AEF-31A823BB9444}" type="pres">
      <dgm:prSet presAssocID="{61664E69-190A-443F-9862-F16EFD8F388B}" presName="node" presStyleLbl="node1" presStyleIdx="0" presStyleCnt="1">
        <dgm:presLayoutVars>
          <dgm:bulletEnabled val="1"/>
        </dgm:presLayoutVars>
      </dgm:prSet>
      <dgm:spPr/>
    </dgm:pt>
  </dgm:ptLst>
  <dgm:cxnLst>
    <dgm:cxn modelId="{9BF1F764-31C4-4C33-B1D2-FC9CA03223D3}" srcId="{F38E5D8D-B869-4DF5-A746-83B8ACA992D1}" destId="{61664E69-190A-443F-9862-F16EFD8F388B}" srcOrd="0" destOrd="0" parTransId="{C3082A21-8D9D-4410-A1C8-9526D2FBC008}" sibTransId="{99C2BA8D-8435-4ACC-BAE3-065676EAF6B7}"/>
    <dgm:cxn modelId="{05A91D8B-693E-42F4-99DB-64F1195B2D6A}" type="presOf" srcId="{61664E69-190A-443F-9862-F16EFD8F388B}" destId="{37123F69-EABA-4BF3-9AEF-31A823BB9444}" srcOrd="0" destOrd="0" presId="urn:microsoft.com/office/officeart/2005/8/layout/process1"/>
    <dgm:cxn modelId="{C198DDC5-FD4D-45C4-8AD5-E79B4F4BFCCA}" type="presOf" srcId="{F38E5D8D-B869-4DF5-A746-83B8ACA992D1}" destId="{4049036A-4BEC-40DB-AC30-678736F81157}" srcOrd="0" destOrd="0" presId="urn:microsoft.com/office/officeart/2005/8/layout/process1"/>
    <dgm:cxn modelId="{138FDE84-03B3-46E2-A615-8C00F270B0CD}" type="presParOf" srcId="{4049036A-4BEC-40DB-AC30-678736F81157}" destId="{37123F69-EABA-4BF3-9AEF-31A823BB9444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0FBDA5-071C-4261-A5AE-E1933A85ACAA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0D3FA6F-979D-4565-8BA9-A64F7F9C91FA}">
      <dgm:prSet/>
      <dgm:spPr/>
      <dgm:t>
        <a:bodyPr/>
        <a:lstStyle/>
        <a:p>
          <a:r>
            <a:rPr lang="en-IN" dirty="0"/>
            <a:t>Programming languages: Python, </a:t>
          </a:r>
          <a:r>
            <a:rPr lang="en-IN" dirty="0" err="1"/>
            <a:t>HTML,CSS,JavaScript</a:t>
          </a:r>
          <a:endParaRPr lang="en-IN" dirty="0"/>
        </a:p>
      </dgm:t>
    </dgm:pt>
    <dgm:pt modelId="{D03CC41A-7D57-4582-938B-C5C055E90456}" type="parTrans" cxnId="{4115D437-57EC-495F-B538-D0839104C21E}">
      <dgm:prSet/>
      <dgm:spPr/>
      <dgm:t>
        <a:bodyPr/>
        <a:lstStyle/>
        <a:p>
          <a:endParaRPr lang="en-IN"/>
        </a:p>
      </dgm:t>
    </dgm:pt>
    <dgm:pt modelId="{8624BF46-266C-4898-952C-4A1D786FDEEE}" type="sibTrans" cxnId="{4115D437-57EC-495F-B538-D0839104C21E}">
      <dgm:prSet/>
      <dgm:spPr/>
      <dgm:t>
        <a:bodyPr/>
        <a:lstStyle/>
        <a:p>
          <a:endParaRPr lang="en-IN"/>
        </a:p>
      </dgm:t>
    </dgm:pt>
    <dgm:pt modelId="{9B98A9CB-6AB0-409C-B814-0452CF5A8857}">
      <dgm:prSet/>
      <dgm:spPr/>
      <dgm:t>
        <a:bodyPr/>
        <a:lstStyle/>
        <a:p>
          <a:r>
            <a:rPr lang="en-IN" dirty="0"/>
            <a:t>Data manipulation and analysis libraries/tools: Pandas, NumPy, Matplotlib and Seaborn, Flask</a:t>
          </a:r>
        </a:p>
      </dgm:t>
    </dgm:pt>
    <dgm:pt modelId="{339AF287-222F-4D51-947E-714FE2CFC416}" type="parTrans" cxnId="{EB547364-CC79-4570-B386-76FB6DD02848}">
      <dgm:prSet/>
      <dgm:spPr/>
      <dgm:t>
        <a:bodyPr/>
        <a:lstStyle/>
        <a:p>
          <a:endParaRPr lang="en-IN"/>
        </a:p>
      </dgm:t>
    </dgm:pt>
    <dgm:pt modelId="{D8A8550D-C639-4FA0-A9E7-20F2599E81A0}" type="sibTrans" cxnId="{EB547364-CC79-4570-B386-76FB6DD02848}">
      <dgm:prSet/>
      <dgm:spPr/>
      <dgm:t>
        <a:bodyPr/>
        <a:lstStyle/>
        <a:p>
          <a:endParaRPr lang="en-IN"/>
        </a:p>
      </dgm:t>
    </dgm:pt>
    <dgm:pt modelId="{C81BADF2-2239-4CF6-AFA9-97C6462D6BF2}">
      <dgm:prSet/>
      <dgm:spPr/>
      <dgm:t>
        <a:bodyPr/>
        <a:lstStyle/>
        <a:p>
          <a:r>
            <a:rPr lang="en-IN"/>
            <a:t>Database system : My SQL or Oracle</a:t>
          </a:r>
        </a:p>
      </dgm:t>
    </dgm:pt>
    <dgm:pt modelId="{9BADB5CB-3C3B-4959-8C7A-D6E717B87F42}" type="parTrans" cxnId="{A12C1D85-3FAD-489B-BE4F-CD7057611887}">
      <dgm:prSet/>
      <dgm:spPr/>
      <dgm:t>
        <a:bodyPr/>
        <a:lstStyle/>
        <a:p>
          <a:endParaRPr lang="en-IN"/>
        </a:p>
      </dgm:t>
    </dgm:pt>
    <dgm:pt modelId="{D9C528FF-8189-4285-B5D3-E24BCF7F2FF7}" type="sibTrans" cxnId="{A12C1D85-3FAD-489B-BE4F-CD7057611887}">
      <dgm:prSet/>
      <dgm:spPr/>
      <dgm:t>
        <a:bodyPr/>
        <a:lstStyle/>
        <a:p>
          <a:endParaRPr lang="en-IN"/>
        </a:p>
      </dgm:t>
    </dgm:pt>
    <dgm:pt modelId="{BB54612E-24C4-4FA4-8350-56A48278583F}">
      <dgm:prSet/>
      <dgm:spPr/>
      <dgm:t>
        <a:bodyPr/>
        <a:lstStyle/>
        <a:p>
          <a:r>
            <a:rPr lang="en-IN" dirty="0"/>
            <a:t>Integrated development environment (IDEs): </a:t>
          </a:r>
          <a:r>
            <a:rPr lang="en-IN" dirty="0" err="1"/>
            <a:t>Jupyter</a:t>
          </a:r>
          <a:r>
            <a:rPr lang="en-IN" dirty="0"/>
            <a:t> Notebook, VS Code</a:t>
          </a:r>
        </a:p>
      </dgm:t>
    </dgm:pt>
    <dgm:pt modelId="{D9A44230-0EAD-48EA-A67D-FB59771930E1}" type="parTrans" cxnId="{9D2A4EDE-0195-4ECB-B155-A584BF37DFF5}">
      <dgm:prSet/>
      <dgm:spPr/>
      <dgm:t>
        <a:bodyPr/>
        <a:lstStyle/>
        <a:p>
          <a:endParaRPr lang="en-IN"/>
        </a:p>
      </dgm:t>
    </dgm:pt>
    <dgm:pt modelId="{16990F6A-B42D-420B-A051-826E68A9B10C}" type="sibTrans" cxnId="{9D2A4EDE-0195-4ECB-B155-A584BF37DFF5}">
      <dgm:prSet/>
      <dgm:spPr/>
      <dgm:t>
        <a:bodyPr/>
        <a:lstStyle/>
        <a:p>
          <a:endParaRPr lang="en-IN"/>
        </a:p>
      </dgm:t>
    </dgm:pt>
    <dgm:pt modelId="{5D47D3EC-6697-434A-B53B-B44C08CB5C7D}" type="pres">
      <dgm:prSet presAssocID="{F90FBDA5-071C-4261-A5AE-E1933A85ACAA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D3671E3-5890-4446-B6C1-340E1C311821}" type="pres">
      <dgm:prSet presAssocID="{90D3FA6F-979D-4565-8BA9-A64F7F9C91FA}" presName="circle1" presStyleLbl="node1" presStyleIdx="0" presStyleCnt="4"/>
      <dgm:spPr/>
    </dgm:pt>
    <dgm:pt modelId="{5223DCEF-7734-4013-A594-5A9E799DD34B}" type="pres">
      <dgm:prSet presAssocID="{90D3FA6F-979D-4565-8BA9-A64F7F9C91FA}" presName="space" presStyleCnt="0"/>
      <dgm:spPr/>
    </dgm:pt>
    <dgm:pt modelId="{0093430C-56B3-4656-8C97-29BE42CCAF72}" type="pres">
      <dgm:prSet presAssocID="{90D3FA6F-979D-4565-8BA9-A64F7F9C91FA}" presName="rect1" presStyleLbl="alignAcc1" presStyleIdx="0" presStyleCnt="4"/>
      <dgm:spPr/>
    </dgm:pt>
    <dgm:pt modelId="{4CAEFBEB-9C33-412C-A282-E44B9196567C}" type="pres">
      <dgm:prSet presAssocID="{9B98A9CB-6AB0-409C-B814-0452CF5A8857}" presName="vertSpace2" presStyleLbl="node1" presStyleIdx="0" presStyleCnt="4"/>
      <dgm:spPr/>
    </dgm:pt>
    <dgm:pt modelId="{CACA76AF-C2A6-4E72-B434-E9E5C334504A}" type="pres">
      <dgm:prSet presAssocID="{9B98A9CB-6AB0-409C-B814-0452CF5A8857}" presName="circle2" presStyleLbl="node1" presStyleIdx="1" presStyleCnt="4"/>
      <dgm:spPr/>
    </dgm:pt>
    <dgm:pt modelId="{F5269851-2160-41F4-A91E-23DC993C0B07}" type="pres">
      <dgm:prSet presAssocID="{9B98A9CB-6AB0-409C-B814-0452CF5A8857}" presName="rect2" presStyleLbl="alignAcc1" presStyleIdx="1" presStyleCnt="4"/>
      <dgm:spPr/>
    </dgm:pt>
    <dgm:pt modelId="{AC91FC94-6B87-4E60-A495-935D6C70B11B}" type="pres">
      <dgm:prSet presAssocID="{C81BADF2-2239-4CF6-AFA9-97C6462D6BF2}" presName="vertSpace3" presStyleLbl="node1" presStyleIdx="1" presStyleCnt="4"/>
      <dgm:spPr/>
    </dgm:pt>
    <dgm:pt modelId="{07AC942E-6540-44AA-9EE7-0F51B235B179}" type="pres">
      <dgm:prSet presAssocID="{C81BADF2-2239-4CF6-AFA9-97C6462D6BF2}" presName="circle3" presStyleLbl="node1" presStyleIdx="2" presStyleCnt="4"/>
      <dgm:spPr/>
    </dgm:pt>
    <dgm:pt modelId="{D752D881-9EE0-4C67-A4BF-875B778D9923}" type="pres">
      <dgm:prSet presAssocID="{C81BADF2-2239-4CF6-AFA9-97C6462D6BF2}" presName="rect3" presStyleLbl="alignAcc1" presStyleIdx="2" presStyleCnt="4"/>
      <dgm:spPr/>
    </dgm:pt>
    <dgm:pt modelId="{5550D59A-6925-4162-A017-ADE2D30327A3}" type="pres">
      <dgm:prSet presAssocID="{BB54612E-24C4-4FA4-8350-56A48278583F}" presName="vertSpace4" presStyleLbl="node1" presStyleIdx="2" presStyleCnt="4"/>
      <dgm:spPr/>
    </dgm:pt>
    <dgm:pt modelId="{DF3431B3-D918-4F2D-8FF7-BDE9317F64F3}" type="pres">
      <dgm:prSet presAssocID="{BB54612E-24C4-4FA4-8350-56A48278583F}" presName="circle4" presStyleLbl="node1" presStyleIdx="3" presStyleCnt="4"/>
      <dgm:spPr/>
    </dgm:pt>
    <dgm:pt modelId="{190A0890-6D15-4155-A848-1E185D94FE1A}" type="pres">
      <dgm:prSet presAssocID="{BB54612E-24C4-4FA4-8350-56A48278583F}" presName="rect4" presStyleLbl="alignAcc1" presStyleIdx="3" presStyleCnt="4"/>
      <dgm:spPr/>
    </dgm:pt>
    <dgm:pt modelId="{BA095D26-5275-460C-BB7F-A9CA37FD4374}" type="pres">
      <dgm:prSet presAssocID="{90D3FA6F-979D-4565-8BA9-A64F7F9C91FA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A51599A0-32AD-4FB8-A573-794D85C01A59}" type="pres">
      <dgm:prSet presAssocID="{9B98A9CB-6AB0-409C-B814-0452CF5A8857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3F155283-C2E2-49EE-A201-4953B7634FEF}" type="pres">
      <dgm:prSet presAssocID="{C81BADF2-2239-4CF6-AFA9-97C6462D6BF2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9265B96F-A65C-4FBD-9FAC-CDEA46004A73}" type="pres">
      <dgm:prSet presAssocID="{BB54612E-24C4-4FA4-8350-56A48278583F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D0EAE40C-1262-4803-B95A-C702ADBA3560}" type="presOf" srcId="{9B98A9CB-6AB0-409C-B814-0452CF5A8857}" destId="{F5269851-2160-41F4-A91E-23DC993C0B07}" srcOrd="0" destOrd="0" presId="urn:microsoft.com/office/officeart/2005/8/layout/target3"/>
    <dgm:cxn modelId="{D7465421-E13D-4739-B6B3-A4FE7D6CBFA2}" type="presOf" srcId="{BB54612E-24C4-4FA4-8350-56A48278583F}" destId="{190A0890-6D15-4155-A848-1E185D94FE1A}" srcOrd="0" destOrd="0" presId="urn:microsoft.com/office/officeart/2005/8/layout/target3"/>
    <dgm:cxn modelId="{98438F25-3738-4D46-8483-DC2CB9257765}" type="presOf" srcId="{9B98A9CB-6AB0-409C-B814-0452CF5A8857}" destId="{A51599A0-32AD-4FB8-A573-794D85C01A59}" srcOrd="1" destOrd="0" presId="urn:microsoft.com/office/officeart/2005/8/layout/target3"/>
    <dgm:cxn modelId="{4115D437-57EC-495F-B538-D0839104C21E}" srcId="{F90FBDA5-071C-4261-A5AE-E1933A85ACAA}" destId="{90D3FA6F-979D-4565-8BA9-A64F7F9C91FA}" srcOrd="0" destOrd="0" parTransId="{D03CC41A-7D57-4582-938B-C5C055E90456}" sibTransId="{8624BF46-266C-4898-952C-4A1D786FDEEE}"/>
    <dgm:cxn modelId="{666C195E-9EA7-4C9E-BB6A-77DD0B8421E6}" type="presOf" srcId="{90D3FA6F-979D-4565-8BA9-A64F7F9C91FA}" destId="{0093430C-56B3-4656-8C97-29BE42CCAF72}" srcOrd="0" destOrd="0" presId="urn:microsoft.com/office/officeart/2005/8/layout/target3"/>
    <dgm:cxn modelId="{EB547364-CC79-4570-B386-76FB6DD02848}" srcId="{F90FBDA5-071C-4261-A5AE-E1933A85ACAA}" destId="{9B98A9CB-6AB0-409C-B814-0452CF5A8857}" srcOrd="1" destOrd="0" parTransId="{339AF287-222F-4D51-947E-714FE2CFC416}" sibTransId="{D8A8550D-C639-4FA0-A9E7-20F2599E81A0}"/>
    <dgm:cxn modelId="{EE654671-6DF8-4343-9C0E-F37BD5D4009C}" type="presOf" srcId="{C81BADF2-2239-4CF6-AFA9-97C6462D6BF2}" destId="{3F155283-C2E2-49EE-A201-4953B7634FEF}" srcOrd="1" destOrd="0" presId="urn:microsoft.com/office/officeart/2005/8/layout/target3"/>
    <dgm:cxn modelId="{538C2555-6F91-46A3-9FED-9104DAA98CFD}" type="presOf" srcId="{C81BADF2-2239-4CF6-AFA9-97C6462D6BF2}" destId="{D752D881-9EE0-4C67-A4BF-875B778D9923}" srcOrd="0" destOrd="0" presId="urn:microsoft.com/office/officeart/2005/8/layout/target3"/>
    <dgm:cxn modelId="{ADE2EC7E-862A-40B3-B117-5CF0C90A0EBE}" type="presOf" srcId="{F90FBDA5-071C-4261-A5AE-E1933A85ACAA}" destId="{5D47D3EC-6697-434A-B53B-B44C08CB5C7D}" srcOrd="0" destOrd="0" presId="urn:microsoft.com/office/officeart/2005/8/layout/target3"/>
    <dgm:cxn modelId="{A12C1D85-3FAD-489B-BE4F-CD7057611887}" srcId="{F90FBDA5-071C-4261-A5AE-E1933A85ACAA}" destId="{C81BADF2-2239-4CF6-AFA9-97C6462D6BF2}" srcOrd="2" destOrd="0" parTransId="{9BADB5CB-3C3B-4959-8C7A-D6E717B87F42}" sibTransId="{D9C528FF-8189-4285-B5D3-E24BCF7F2FF7}"/>
    <dgm:cxn modelId="{47007DCA-9CC6-4787-B475-F42DBDFA121C}" type="presOf" srcId="{90D3FA6F-979D-4565-8BA9-A64F7F9C91FA}" destId="{BA095D26-5275-460C-BB7F-A9CA37FD4374}" srcOrd="1" destOrd="0" presId="urn:microsoft.com/office/officeart/2005/8/layout/target3"/>
    <dgm:cxn modelId="{9D2A4EDE-0195-4ECB-B155-A584BF37DFF5}" srcId="{F90FBDA5-071C-4261-A5AE-E1933A85ACAA}" destId="{BB54612E-24C4-4FA4-8350-56A48278583F}" srcOrd="3" destOrd="0" parTransId="{D9A44230-0EAD-48EA-A67D-FB59771930E1}" sibTransId="{16990F6A-B42D-420B-A051-826E68A9B10C}"/>
    <dgm:cxn modelId="{071BF8F1-D8D6-4718-A80B-E354454B7224}" type="presOf" srcId="{BB54612E-24C4-4FA4-8350-56A48278583F}" destId="{9265B96F-A65C-4FBD-9FAC-CDEA46004A73}" srcOrd="1" destOrd="0" presId="urn:microsoft.com/office/officeart/2005/8/layout/target3"/>
    <dgm:cxn modelId="{3297C78E-5EB9-4310-9489-183136D98369}" type="presParOf" srcId="{5D47D3EC-6697-434A-B53B-B44C08CB5C7D}" destId="{ED3671E3-5890-4446-B6C1-340E1C311821}" srcOrd="0" destOrd="0" presId="urn:microsoft.com/office/officeart/2005/8/layout/target3"/>
    <dgm:cxn modelId="{0A39489C-ED7A-46F3-B746-8E3838509CE4}" type="presParOf" srcId="{5D47D3EC-6697-434A-B53B-B44C08CB5C7D}" destId="{5223DCEF-7734-4013-A594-5A9E799DD34B}" srcOrd="1" destOrd="0" presId="urn:microsoft.com/office/officeart/2005/8/layout/target3"/>
    <dgm:cxn modelId="{3F6528CE-92D4-4C7F-B67C-ABE98CAFC2FC}" type="presParOf" srcId="{5D47D3EC-6697-434A-B53B-B44C08CB5C7D}" destId="{0093430C-56B3-4656-8C97-29BE42CCAF72}" srcOrd="2" destOrd="0" presId="urn:microsoft.com/office/officeart/2005/8/layout/target3"/>
    <dgm:cxn modelId="{F3177A6A-BDD2-47D6-9802-BB23C9B5F9FE}" type="presParOf" srcId="{5D47D3EC-6697-434A-B53B-B44C08CB5C7D}" destId="{4CAEFBEB-9C33-412C-A282-E44B9196567C}" srcOrd="3" destOrd="0" presId="urn:microsoft.com/office/officeart/2005/8/layout/target3"/>
    <dgm:cxn modelId="{582AE297-1651-4226-9155-35C438F4B948}" type="presParOf" srcId="{5D47D3EC-6697-434A-B53B-B44C08CB5C7D}" destId="{CACA76AF-C2A6-4E72-B434-E9E5C334504A}" srcOrd="4" destOrd="0" presId="urn:microsoft.com/office/officeart/2005/8/layout/target3"/>
    <dgm:cxn modelId="{E415DEE2-0C60-42E0-8698-E45CDB79F8F8}" type="presParOf" srcId="{5D47D3EC-6697-434A-B53B-B44C08CB5C7D}" destId="{F5269851-2160-41F4-A91E-23DC993C0B07}" srcOrd="5" destOrd="0" presId="urn:microsoft.com/office/officeart/2005/8/layout/target3"/>
    <dgm:cxn modelId="{1ED58ED1-959C-4529-8301-B7AADC06F754}" type="presParOf" srcId="{5D47D3EC-6697-434A-B53B-B44C08CB5C7D}" destId="{AC91FC94-6B87-4E60-A495-935D6C70B11B}" srcOrd="6" destOrd="0" presId="urn:microsoft.com/office/officeart/2005/8/layout/target3"/>
    <dgm:cxn modelId="{982B5663-656E-4119-9494-2C2C9D3A9987}" type="presParOf" srcId="{5D47D3EC-6697-434A-B53B-B44C08CB5C7D}" destId="{07AC942E-6540-44AA-9EE7-0F51B235B179}" srcOrd="7" destOrd="0" presId="urn:microsoft.com/office/officeart/2005/8/layout/target3"/>
    <dgm:cxn modelId="{11C0FB77-C7D9-46CE-872C-8DAA645BD4D4}" type="presParOf" srcId="{5D47D3EC-6697-434A-B53B-B44C08CB5C7D}" destId="{D752D881-9EE0-4C67-A4BF-875B778D9923}" srcOrd="8" destOrd="0" presId="urn:microsoft.com/office/officeart/2005/8/layout/target3"/>
    <dgm:cxn modelId="{9F7A6B55-A533-4071-96CA-7B6CFD2C38E1}" type="presParOf" srcId="{5D47D3EC-6697-434A-B53B-B44C08CB5C7D}" destId="{5550D59A-6925-4162-A017-ADE2D30327A3}" srcOrd="9" destOrd="0" presId="urn:microsoft.com/office/officeart/2005/8/layout/target3"/>
    <dgm:cxn modelId="{DBF79A37-DA11-47F2-91F5-1443E9B91CC7}" type="presParOf" srcId="{5D47D3EC-6697-434A-B53B-B44C08CB5C7D}" destId="{DF3431B3-D918-4F2D-8FF7-BDE9317F64F3}" srcOrd="10" destOrd="0" presId="urn:microsoft.com/office/officeart/2005/8/layout/target3"/>
    <dgm:cxn modelId="{03A9AFEC-6D89-4BB5-81D8-97726DAC90F5}" type="presParOf" srcId="{5D47D3EC-6697-434A-B53B-B44C08CB5C7D}" destId="{190A0890-6D15-4155-A848-1E185D94FE1A}" srcOrd="11" destOrd="0" presId="urn:microsoft.com/office/officeart/2005/8/layout/target3"/>
    <dgm:cxn modelId="{54108C01-9812-4835-B1C4-EB8B0D27E05F}" type="presParOf" srcId="{5D47D3EC-6697-434A-B53B-B44C08CB5C7D}" destId="{BA095D26-5275-460C-BB7F-A9CA37FD4374}" srcOrd="12" destOrd="0" presId="urn:microsoft.com/office/officeart/2005/8/layout/target3"/>
    <dgm:cxn modelId="{E7ABFEBC-3A37-4925-806F-1235C3712082}" type="presParOf" srcId="{5D47D3EC-6697-434A-B53B-B44C08CB5C7D}" destId="{A51599A0-32AD-4FB8-A573-794D85C01A59}" srcOrd="13" destOrd="0" presId="urn:microsoft.com/office/officeart/2005/8/layout/target3"/>
    <dgm:cxn modelId="{1E4502BD-1361-4455-9110-46FDD19D041D}" type="presParOf" srcId="{5D47D3EC-6697-434A-B53B-B44C08CB5C7D}" destId="{3F155283-C2E2-49EE-A201-4953B7634FEF}" srcOrd="14" destOrd="0" presId="urn:microsoft.com/office/officeart/2005/8/layout/target3"/>
    <dgm:cxn modelId="{0A1CE86B-C74B-4314-8F1C-5D963166B68C}" type="presParOf" srcId="{5D47D3EC-6697-434A-B53B-B44C08CB5C7D}" destId="{9265B96F-A65C-4FBD-9FAC-CDEA46004A73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26A111-3EB8-4F66-AF91-5A55B9B04F5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15733E93-DBFC-497A-ACC0-FFDF822532EF}">
      <dgm:prSet/>
      <dgm:spPr/>
      <dgm:t>
        <a:bodyPr/>
        <a:lstStyle/>
        <a:p>
          <a:r>
            <a:rPr lang="en-IN"/>
            <a:t>Project Features/Highlights:</a:t>
          </a:r>
        </a:p>
      </dgm:t>
    </dgm:pt>
    <dgm:pt modelId="{3C2C5AC5-01E8-49A8-AA8E-530F538C1060}" type="parTrans" cxnId="{237E13E7-3D08-4AF7-8579-04E34234A8D8}">
      <dgm:prSet/>
      <dgm:spPr/>
      <dgm:t>
        <a:bodyPr/>
        <a:lstStyle/>
        <a:p>
          <a:endParaRPr lang="en-IN"/>
        </a:p>
      </dgm:t>
    </dgm:pt>
    <dgm:pt modelId="{564AD0CE-8085-47E4-874A-16EB98D61E56}" type="sibTrans" cxnId="{237E13E7-3D08-4AF7-8579-04E34234A8D8}">
      <dgm:prSet/>
      <dgm:spPr/>
      <dgm:t>
        <a:bodyPr/>
        <a:lstStyle/>
        <a:p>
          <a:endParaRPr lang="en-IN"/>
        </a:p>
      </dgm:t>
    </dgm:pt>
    <dgm:pt modelId="{142B6AB6-C63F-442B-9931-74ECAA0D41C1}">
      <dgm:prSet/>
      <dgm:spPr/>
      <dgm:t>
        <a:bodyPr/>
        <a:lstStyle/>
        <a:p>
          <a:r>
            <a:rPr lang="en-IN"/>
            <a:t>Demographic  Segmentation</a:t>
          </a:r>
        </a:p>
      </dgm:t>
    </dgm:pt>
    <dgm:pt modelId="{F7537C98-DF5D-4D02-BBBE-F6CB22B3626E}" type="parTrans" cxnId="{128EBC2B-708E-4640-9CDA-F2821E5BB823}">
      <dgm:prSet/>
      <dgm:spPr/>
      <dgm:t>
        <a:bodyPr/>
        <a:lstStyle/>
        <a:p>
          <a:endParaRPr lang="en-IN"/>
        </a:p>
      </dgm:t>
    </dgm:pt>
    <dgm:pt modelId="{650527AA-F8E0-4A6A-B99F-92A486194D5D}" type="sibTrans" cxnId="{128EBC2B-708E-4640-9CDA-F2821E5BB823}">
      <dgm:prSet/>
      <dgm:spPr/>
      <dgm:t>
        <a:bodyPr/>
        <a:lstStyle/>
        <a:p>
          <a:endParaRPr lang="en-IN"/>
        </a:p>
      </dgm:t>
    </dgm:pt>
    <dgm:pt modelId="{BE996D46-B162-4C64-BC30-5BDFF95E54E9}">
      <dgm:prSet/>
      <dgm:spPr/>
      <dgm:t>
        <a:bodyPr/>
        <a:lstStyle/>
        <a:p>
          <a:r>
            <a:rPr lang="en-IN"/>
            <a:t>Firmographic Segmentation</a:t>
          </a:r>
        </a:p>
      </dgm:t>
    </dgm:pt>
    <dgm:pt modelId="{EA750F50-2FBB-4E9B-B666-E019ADF2EAB7}" type="parTrans" cxnId="{4497308F-B150-4E38-A992-1545204AC881}">
      <dgm:prSet/>
      <dgm:spPr/>
      <dgm:t>
        <a:bodyPr/>
        <a:lstStyle/>
        <a:p>
          <a:endParaRPr lang="en-IN"/>
        </a:p>
      </dgm:t>
    </dgm:pt>
    <dgm:pt modelId="{E0EE6283-0328-489C-B7D6-146477461F72}" type="sibTrans" cxnId="{4497308F-B150-4E38-A992-1545204AC881}">
      <dgm:prSet/>
      <dgm:spPr/>
      <dgm:t>
        <a:bodyPr/>
        <a:lstStyle/>
        <a:p>
          <a:endParaRPr lang="en-IN"/>
        </a:p>
      </dgm:t>
    </dgm:pt>
    <dgm:pt modelId="{1C854E9D-3C0A-4B3E-8B85-E3D493F14B23}">
      <dgm:prSet/>
      <dgm:spPr/>
      <dgm:t>
        <a:bodyPr/>
        <a:lstStyle/>
        <a:p>
          <a:r>
            <a:rPr lang="en-IN"/>
            <a:t>Geographic Segmentation</a:t>
          </a:r>
        </a:p>
      </dgm:t>
    </dgm:pt>
    <dgm:pt modelId="{39908053-3606-4FE4-8A48-7D10FCB734BC}" type="parTrans" cxnId="{EF54296C-9658-40AB-9923-011E966760AA}">
      <dgm:prSet/>
      <dgm:spPr/>
      <dgm:t>
        <a:bodyPr/>
        <a:lstStyle/>
        <a:p>
          <a:endParaRPr lang="en-IN"/>
        </a:p>
      </dgm:t>
    </dgm:pt>
    <dgm:pt modelId="{44F5D49E-FCD8-416C-A140-40010B511BCC}" type="sibTrans" cxnId="{EF54296C-9658-40AB-9923-011E966760AA}">
      <dgm:prSet/>
      <dgm:spPr/>
      <dgm:t>
        <a:bodyPr/>
        <a:lstStyle/>
        <a:p>
          <a:endParaRPr lang="en-IN"/>
        </a:p>
      </dgm:t>
    </dgm:pt>
    <dgm:pt modelId="{297E9F27-01F4-4FBD-A1BB-AFF5846BE7AE}">
      <dgm:prSet/>
      <dgm:spPr/>
      <dgm:t>
        <a:bodyPr/>
        <a:lstStyle/>
        <a:p>
          <a:r>
            <a:rPr lang="en-IN" dirty="0"/>
            <a:t>Value Segmentation</a:t>
          </a:r>
        </a:p>
      </dgm:t>
    </dgm:pt>
    <dgm:pt modelId="{98C1A161-67A8-4366-AC57-947944DE4BFD}" type="parTrans" cxnId="{152909BF-A644-494D-B77F-279BC272E329}">
      <dgm:prSet/>
      <dgm:spPr/>
      <dgm:t>
        <a:bodyPr/>
        <a:lstStyle/>
        <a:p>
          <a:endParaRPr lang="en-IN"/>
        </a:p>
      </dgm:t>
    </dgm:pt>
    <dgm:pt modelId="{916698B5-AB91-4F21-A794-7F7261BE4CFF}" type="sibTrans" cxnId="{152909BF-A644-494D-B77F-279BC272E329}">
      <dgm:prSet/>
      <dgm:spPr/>
      <dgm:t>
        <a:bodyPr/>
        <a:lstStyle/>
        <a:p>
          <a:endParaRPr lang="en-IN"/>
        </a:p>
      </dgm:t>
    </dgm:pt>
    <dgm:pt modelId="{52C68F15-17F7-4907-B2EA-3750C401D7C0}">
      <dgm:prSet/>
      <dgm:spPr/>
      <dgm:t>
        <a:bodyPr/>
        <a:lstStyle/>
        <a:p>
          <a:r>
            <a:rPr lang="en-IN"/>
            <a:t>Technographic Segmentation</a:t>
          </a:r>
        </a:p>
      </dgm:t>
    </dgm:pt>
    <dgm:pt modelId="{83028A23-BC5E-4008-8292-C77A13E66CA9}" type="parTrans" cxnId="{780A102B-4EA9-43EC-9181-1F26DC3EBDAF}">
      <dgm:prSet/>
      <dgm:spPr/>
      <dgm:t>
        <a:bodyPr/>
        <a:lstStyle/>
        <a:p>
          <a:endParaRPr lang="en-IN"/>
        </a:p>
      </dgm:t>
    </dgm:pt>
    <dgm:pt modelId="{3F70C4EE-48AA-4E47-825D-BC92E51006DC}" type="sibTrans" cxnId="{780A102B-4EA9-43EC-9181-1F26DC3EBDAF}">
      <dgm:prSet/>
      <dgm:spPr/>
      <dgm:t>
        <a:bodyPr/>
        <a:lstStyle/>
        <a:p>
          <a:endParaRPr lang="en-IN"/>
        </a:p>
      </dgm:t>
    </dgm:pt>
    <dgm:pt modelId="{2F053690-B4B4-4C88-8D05-CCCEEA0F9CC9}">
      <dgm:prSet/>
      <dgm:spPr/>
      <dgm:t>
        <a:bodyPr/>
        <a:lstStyle/>
        <a:p>
          <a:r>
            <a:rPr lang="en-IN"/>
            <a:t>Behavioural  Segmentation</a:t>
          </a:r>
        </a:p>
      </dgm:t>
    </dgm:pt>
    <dgm:pt modelId="{B676325B-BDB6-4852-8BB0-A686C417B90E}" type="parTrans" cxnId="{0F90FE01-6A4E-4B85-9F52-E7234718AD0C}">
      <dgm:prSet/>
      <dgm:spPr/>
      <dgm:t>
        <a:bodyPr/>
        <a:lstStyle/>
        <a:p>
          <a:endParaRPr lang="en-IN"/>
        </a:p>
      </dgm:t>
    </dgm:pt>
    <dgm:pt modelId="{B8126EBE-6A1D-4ED2-8B58-E639DE1A00F9}" type="sibTrans" cxnId="{0F90FE01-6A4E-4B85-9F52-E7234718AD0C}">
      <dgm:prSet/>
      <dgm:spPr/>
      <dgm:t>
        <a:bodyPr/>
        <a:lstStyle/>
        <a:p>
          <a:endParaRPr lang="en-IN"/>
        </a:p>
      </dgm:t>
    </dgm:pt>
    <dgm:pt modelId="{D4BEBFC5-C095-418C-8248-4466F17BA709}">
      <dgm:prSet/>
      <dgm:spPr/>
      <dgm:t>
        <a:bodyPr/>
        <a:lstStyle/>
        <a:p>
          <a:r>
            <a:rPr lang="en-IN" dirty="0"/>
            <a:t>Psychographic Segmentation.</a:t>
          </a:r>
        </a:p>
      </dgm:t>
    </dgm:pt>
    <dgm:pt modelId="{8896009E-EE8B-4B25-80B1-C976D2865BAB}" type="parTrans" cxnId="{308318C4-B244-4EFA-A4F2-E18CBDF53EA8}">
      <dgm:prSet/>
      <dgm:spPr/>
      <dgm:t>
        <a:bodyPr/>
        <a:lstStyle/>
        <a:p>
          <a:endParaRPr lang="en-IN"/>
        </a:p>
      </dgm:t>
    </dgm:pt>
    <dgm:pt modelId="{66762C29-6BDA-471F-A755-7B46D83713BD}" type="sibTrans" cxnId="{308318C4-B244-4EFA-A4F2-E18CBDF53EA8}">
      <dgm:prSet/>
      <dgm:spPr/>
      <dgm:t>
        <a:bodyPr/>
        <a:lstStyle/>
        <a:p>
          <a:endParaRPr lang="en-IN"/>
        </a:p>
      </dgm:t>
    </dgm:pt>
    <dgm:pt modelId="{AF89AD30-7BD9-4953-B972-A2A5997856F2}" type="pres">
      <dgm:prSet presAssocID="{CE26A111-3EB8-4F66-AF91-5A55B9B04F5F}" presName="Name0" presStyleCnt="0">
        <dgm:presLayoutVars>
          <dgm:dir/>
          <dgm:animLvl val="lvl"/>
          <dgm:resizeHandles val="exact"/>
        </dgm:presLayoutVars>
      </dgm:prSet>
      <dgm:spPr/>
    </dgm:pt>
    <dgm:pt modelId="{D4203C88-6C16-42B6-AA95-2B6BAE415EC4}" type="pres">
      <dgm:prSet presAssocID="{15733E93-DBFC-497A-ACC0-FFDF822532EF}" presName="linNode" presStyleCnt="0"/>
      <dgm:spPr/>
    </dgm:pt>
    <dgm:pt modelId="{30ED3D31-A38D-4C0F-8936-0B7B772674C2}" type="pres">
      <dgm:prSet presAssocID="{15733E93-DBFC-497A-ACC0-FFDF822532EF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12DE77F4-2DCB-4D20-A623-8D0DAE9F2E4F}" type="pres">
      <dgm:prSet presAssocID="{15733E93-DBFC-497A-ACC0-FFDF822532EF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0F90FE01-6A4E-4B85-9F52-E7234718AD0C}" srcId="{15733E93-DBFC-497A-ACC0-FFDF822532EF}" destId="{2F053690-B4B4-4C88-8D05-CCCEEA0F9CC9}" srcOrd="5" destOrd="0" parTransId="{B676325B-BDB6-4852-8BB0-A686C417B90E}" sibTransId="{B8126EBE-6A1D-4ED2-8B58-E639DE1A00F9}"/>
    <dgm:cxn modelId="{780A102B-4EA9-43EC-9181-1F26DC3EBDAF}" srcId="{15733E93-DBFC-497A-ACC0-FFDF822532EF}" destId="{52C68F15-17F7-4907-B2EA-3750C401D7C0}" srcOrd="4" destOrd="0" parTransId="{83028A23-BC5E-4008-8292-C77A13E66CA9}" sibTransId="{3F70C4EE-48AA-4E47-825D-BC92E51006DC}"/>
    <dgm:cxn modelId="{128EBC2B-708E-4640-9CDA-F2821E5BB823}" srcId="{15733E93-DBFC-497A-ACC0-FFDF822532EF}" destId="{142B6AB6-C63F-442B-9931-74ECAA0D41C1}" srcOrd="0" destOrd="0" parTransId="{F7537C98-DF5D-4D02-BBBE-F6CB22B3626E}" sibTransId="{650527AA-F8E0-4A6A-B99F-92A486194D5D}"/>
    <dgm:cxn modelId="{84178F5C-E67F-4D9F-9EE4-7F8D962CAB1C}" type="presOf" srcId="{142B6AB6-C63F-442B-9931-74ECAA0D41C1}" destId="{12DE77F4-2DCB-4D20-A623-8D0DAE9F2E4F}" srcOrd="0" destOrd="0" presId="urn:microsoft.com/office/officeart/2005/8/layout/vList5"/>
    <dgm:cxn modelId="{CAF9E163-B2EB-4C6E-A7DA-4DBBCF6AA7EF}" type="presOf" srcId="{15733E93-DBFC-497A-ACC0-FFDF822532EF}" destId="{30ED3D31-A38D-4C0F-8936-0B7B772674C2}" srcOrd="0" destOrd="0" presId="urn:microsoft.com/office/officeart/2005/8/layout/vList5"/>
    <dgm:cxn modelId="{EF54296C-9658-40AB-9923-011E966760AA}" srcId="{15733E93-DBFC-497A-ACC0-FFDF822532EF}" destId="{1C854E9D-3C0A-4B3E-8B85-E3D493F14B23}" srcOrd="2" destOrd="0" parTransId="{39908053-3606-4FE4-8A48-7D10FCB734BC}" sibTransId="{44F5D49E-FCD8-416C-A140-40010B511BCC}"/>
    <dgm:cxn modelId="{6CAC4471-0F6E-41B3-99BF-A6773FB6013D}" type="presOf" srcId="{CE26A111-3EB8-4F66-AF91-5A55B9B04F5F}" destId="{AF89AD30-7BD9-4953-B972-A2A5997856F2}" srcOrd="0" destOrd="0" presId="urn:microsoft.com/office/officeart/2005/8/layout/vList5"/>
    <dgm:cxn modelId="{5BAFBE52-AAF6-4A0C-83A4-FDD356FA0014}" type="presOf" srcId="{2F053690-B4B4-4C88-8D05-CCCEEA0F9CC9}" destId="{12DE77F4-2DCB-4D20-A623-8D0DAE9F2E4F}" srcOrd="0" destOrd="5" presId="urn:microsoft.com/office/officeart/2005/8/layout/vList5"/>
    <dgm:cxn modelId="{4497308F-B150-4E38-A992-1545204AC881}" srcId="{15733E93-DBFC-497A-ACC0-FFDF822532EF}" destId="{BE996D46-B162-4C64-BC30-5BDFF95E54E9}" srcOrd="1" destOrd="0" parTransId="{EA750F50-2FBB-4E9B-B666-E019ADF2EAB7}" sibTransId="{E0EE6283-0328-489C-B7D6-146477461F72}"/>
    <dgm:cxn modelId="{937535AD-0728-4AB0-BFF1-38C0B447E0F1}" type="presOf" srcId="{52C68F15-17F7-4907-B2EA-3750C401D7C0}" destId="{12DE77F4-2DCB-4D20-A623-8D0DAE9F2E4F}" srcOrd="0" destOrd="4" presId="urn:microsoft.com/office/officeart/2005/8/layout/vList5"/>
    <dgm:cxn modelId="{5F7FEEB4-8CA9-47AC-B162-0CE7A55F560F}" type="presOf" srcId="{D4BEBFC5-C095-418C-8248-4466F17BA709}" destId="{12DE77F4-2DCB-4D20-A623-8D0DAE9F2E4F}" srcOrd="0" destOrd="6" presId="urn:microsoft.com/office/officeart/2005/8/layout/vList5"/>
    <dgm:cxn modelId="{152909BF-A644-494D-B77F-279BC272E329}" srcId="{15733E93-DBFC-497A-ACC0-FFDF822532EF}" destId="{297E9F27-01F4-4FBD-A1BB-AFF5846BE7AE}" srcOrd="3" destOrd="0" parTransId="{98C1A161-67A8-4366-AC57-947944DE4BFD}" sibTransId="{916698B5-AB91-4F21-A794-7F7261BE4CFF}"/>
    <dgm:cxn modelId="{308318C4-B244-4EFA-A4F2-E18CBDF53EA8}" srcId="{15733E93-DBFC-497A-ACC0-FFDF822532EF}" destId="{D4BEBFC5-C095-418C-8248-4466F17BA709}" srcOrd="6" destOrd="0" parTransId="{8896009E-EE8B-4B25-80B1-C976D2865BAB}" sibTransId="{66762C29-6BDA-471F-A755-7B46D83713BD}"/>
    <dgm:cxn modelId="{237E13E7-3D08-4AF7-8579-04E34234A8D8}" srcId="{CE26A111-3EB8-4F66-AF91-5A55B9B04F5F}" destId="{15733E93-DBFC-497A-ACC0-FFDF822532EF}" srcOrd="0" destOrd="0" parTransId="{3C2C5AC5-01E8-49A8-AA8E-530F538C1060}" sibTransId="{564AD0CE-8085-47E4-874A-16EB98D61E56}"/>
    <dgm:cxn modelId="{1FEB75E8-B0AD-48A3-AA2E-721E33B3D958}" type="presOf" srcId="{1C854E9D-3C0A-4B3E-8B85-E3D493F14B23}" destId="{12DE77F4-2DCB-4D20-A623-8D0DAE9F2E4F}" srcOrd="0" destOrd="2" presId="urn:microsoft.com/office/officeart/2005/8/layout/vList5"/>
    <dgm:cxn modelId="{771A20EA-5405-4F52-95BE-D2143538B9EB}" type="presOf" srcId="{BE996D46-B162-4C64-BC30-5BDFF95E54E9}" destId="{12DE77F4-2DCB-4D20-A623-8D0DAE9F2E4F}" srcOrd="0" destOrd="1" presId="urn:microsoft.com/office/officeart/2005/8/layout/vList5"/>
    <dgm:cxn modelId="{2E13B4F9-69C2-4DD2-97A1-954935028486}" type="presOf" srcId="{297E9F27-01F4-4FBD-A1BB-AFF5846BE7AE}" destId="{12DE77F4-2DCB-4D20-A623-8D0DAE9F2E4F}" srcOrd="0" destOrd="3" presId="urn:microsoft.com/office/officeart/2005/8/layout/vList5"/>
    <dgm:cxn modelId="{34DAE447-1615-4832-B049-0B930241CA4F}" type="presParOf" srcId="{AF89AD30-7BD9-4953-B972-A2A5997856F2}" destId="{D4203C88-6C16-42B6-AA95-2B6BAE415EC4}" srcOrd="0" destOrd="0" presId="urn:microsoft.com/office/officeart/2005/8/layout/vList5"/>
    <dgm:cxn modelId="{BBA365C1-7682-46DF-BE45-CDE925284068}" type="presParOf" srcId="{D4203C88-6C16-42B6-AA95-2B6BAE415EC4}" destId="{30ED3D31-A38D-4C0F-8936-0B7B772674C2}" srcOrd="0" destOrd="0" presId="urn:microsoft.com/office/officeart/2005/8/layout/vList5"/>
    <dgm:cxn modelId="{82B56F2A-6360-422A-BF72-E30B5B1EE1A9}" type="presParOf" srcId="{D4203C88-6C16-42B6-AA95-2B6BAE415EC4}" destId="{12DE77F4-2DCB-4D20-A623-8D0DAE9F2E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11A0B-A928-4437-A345-088C11737E4F}">
      <dsp:nvSpPr>
        <dsp:cNvPr id="0" name=""/>
        <dsp:cNvSpPr/>
      </dsp:nvSpPr>
      <dsp:spPr>
        <a:xfrm>
          <a:off x="9332" y="201823"/>
          <a:ext cx="2789361" cy="3477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</a:t>
          </a:r>
          <a:r>
            <a:rPr lang="en-US" sz="1800" b="0" i="0" kern="1200" baseline="0" dirty="0"/>
            <a:t>roduct development: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By understanding the unique needs and preferences of each customer segment, business can develop and </a:t>
          </a:r>
          <a:r>
            <a:rPr lang="en-US" sz="1800" b="0" i="0" kern="1200" baseline="0" dirty="0" err="1"/>
            <a:t>trailor</a:t>
          </a:r>
          <a:r>
            <a:rPr lang="en-US" sz="1800" b="0" i="0" kern="1200" baseline="0" dirty="0"/>
            <a:t> </a:t>
          </a:r>
          <a:r>
            <a:rPr lang="en-US" sz="1800" b="0" i="0" kern="1200" baseline="0" dirty="0" err="1"/>
            <a:t>therir</a:t>
          </a:r>
          <a:r>
            <a:rPr lang="en-US" sz="1800" b="0" i="0" kern="1200" baseline="0" dirty="0"/>
            <a:t> product and services to meet their specific requirement of each segment, resulting in improved customer satisfaction and retention.</a:t>
          </a:r>
          <a:endParaRPr lang="en-IN" sz="1800" kern="1200" dirty="0"/>
        </a:p>
      </dsp:txBody>
      <dsp:txXfrm>
        <a:off x="91030" y="283521"/>
        <a:ext cx="2625965" cy="3314588"/>
      </dsp:txXfrm>
    </dsp:sp>
    <dsp:sp modelId="{CB862B51-F69B-48A5-B2AB-843DB58035D0}">
      <dsp:nvSpPr>
        <dsp:cNvPr id="0" name=""/>
        <dsp:cNvSpPr/>
      </dsp:nvSpPr>
      <dsp:spPr>
        <a:xfrm>
          <a:off x="3077629" y="1594935"/>
          <a:ext cx="591344" cy="6917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3077629" y="1733287"/>
        <a:ext cx="413941" cy="415057"/>
      </dsp:txXfrm>
    </dsp:sp>
    <dsp:sp modelId="{BADB92B5-3B9E-4DA9-BEA7-EAF3499E0125}">
      <dsp:nvSpPr>
        <dsp:cNvPr id="0" name=""/>
        <dsp:cNvSpPr/>
      </dsp:nvSpPr>
      <dsp:spPr>
        <a:xfrm>
          <a:off x="3914437" y="201823"/>
          <a:ext cx="2789361" cy="3477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Sales forecasting: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By identifying price sensitive customer segments, business can develop pricing strategies that are more likely to appeal to each segment, resulting is increased sales </a:t>
          </a:r>
          <a:endParaRPr lang="en-IN" sz="1800" kern="1200" dirty="0"/>
        </a:p>
      </dsp:txBody>
      <dsp:txXfrm>
        <a:off x="3996135" y="283521"/>
        <a:ext cx="2625965" cy="3314588"/>
      </dsp:txXfrm>
    </dsp:sp>
    <dsp:sp modelId="{D074C731-E671-4A64-8A1A-1D06E9832B43}">
      <dsp:nvSpPr>
        <dsp:cNvPr id="0" name=""/>
        <dsp:cNvSpPr/>
      </dsp:nvSpPr>
      <dsp:spPr>
        <a:xfrm>
          <a:off x="6982735" y="1594935"/>
          <a:ext cx="591344" cy="6917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6982735" y="1733287"/>
        <a:ext cx="413941" cy="415057"/>
      </dsp:txXfrm>
    </dsp:sp>
    <dsp:sp modelId="{5302F5A1-3A9B-41C5-AA12-EDA5164CABD9}">
      <dsp:nvSpPr>
        <dsp:cNvPr id="0" name=""/>
        <dsp:cNvSpPr/>
      </dsp:nvSpPr>
      <dsp:spPr>
        <a:xfrm>
          <a:off x="7819543" y="201823"/>
          <a:ext cx="2789361" cy="3477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Pricing strategies: By identifying price sensitive customer segmentation , business can develop pricing strategies that are more likely to appeal to each segment, result in increased .</a:t>
          </a:r>
          <a:endParaRPr lang="en-IN" sz="1800" kern="1200"/>
        </a:p>
      </dsp:txBody>
      <dsp:txXfrm>
        <a:off x="7901241" y="283521"/>
        <a:ext cx="2625965" cy="33145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23F69-EABA-4BF3-9AEF-31A823BB9444}">
      <dsp:nvSpPr>
        <dsp:cNvPr id="0" name=""/>
        <dsp:cNvSpPr/>
      </dsp:nvSpPr>
      <dsp:spPr>
        <a:xfrm>
          <a:off x="3506" y="0"/>
          <a:ext cx="7174836" cy="1182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Tech Stack</a:t>
          </a:r>
          <a:endParaRPr lang="en-IN" sz="5100" kern="1200"/>
        </a:p>
      </dsp:txBody>
      <dsp:txXfrm>
        <a:off x="38146" y="34640"/>
        <a:ext cx="7105556" cy="11134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671E3-5890-4446-B6C1-340E1C311821}">
      <dsp:nvSpPr>
        <dsp:cNvPr id="0" name=""/>
        <dsp:cNvSpPr/>
      </dsp:nvSpPr>
      <dsp:spPr>
        <a:xfrm>
          <a:off x="0" y="0"/>
          <a:ext cx="4713287" cy="471328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93430C-56B3-4656-8C97-29BE42CCAF72}">
      <dsp:nvSpPr>
        <dsp:cNvPr id="0" name=""/>
        <dsp:cNvSpPr/>
      </dsp:nvSpPr>
      <dsp:spPr>
        <a:xfrm>
          <a:off x="2356643" y="0"/>
          <a:ext cx="6787356" cy="47132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Programming languages: Python, </a:t>
          </a:r>
          <a:r>
            <a:rPr lang="en-IN" sz="2500" kern="1200" dirty="0" err="1"/>
            <a:t>HTML,CSS,JavaScript</a:t>
          </a:r>
          <a:endParaRPr lang="en-IN" sz="2500" kern="1200" dirty="0"/>
        </a:p>
      </dsp:txBody>
      <dsp:txXfrm>
        <a:off x="2356643" y="0"/>
        <a:ext cx="6787356" cy="1001573"/>
      </dsp:txXfrm>
    </dsp:sp>
    <dsp:sp modelId="{CACA76AF-C2A6-4E72-B434-E9E5C334504A}">
      <dsp:nvSpPr>
        <dsp:cNvPr id="0" name=""/>
        <dsp:cNvSpPr/>
      </dsp:nvSpPr>
      <dsp:spPr>
        <a:xfrm>
          <a:off x="618618" y="1001573"/>
          <a:ext cx="3476049" cy="347604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69851-2160-41F4-A91E-23DC993C0B07}">
      <dsp:nvSpPr>
        <dsp:cNvPr id="0" name=""/>
        <dsp:cNvSpPr/>
      </dsp:nvSpPr>
      <dsp:spPr>
        <a:xfrm>
          <a:off x="2356643" y="1001573"/>
          <a:ext cx="6787356" cy="3476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Data manipulation and analysis libraries/tools: Pandas, NumPy, Matplotlib and Seaborn, Flask</a:t>
          </a:r>
        </a:p>
      </dsp:txBody>
      <dsp:txXfrm>
        <a:off x="2356643" y="1001573"/>
        <a:ext cx="6787356" cy="1001573"/>
      </dsp:txXfrm>
    </dsp:sp>
    <dsp:sp modelId="{07AC942E-6540-44AA-9EE7-0F51B235B179}">
      <dsp:nvSpPr>
        <dsp:cNvPr id="0" name=""/>
        <dsp:cNvSpPr/>
      </dsp:nvSpPr>
      <dsp:spPr>
        <a:xfrm>
          <a:off x="1237237" y="2003146"/>
          <a:ext cx="2238811" cy="223881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2D881-9EE0-4C67-A4BF-875B778D9923}">
      <dsp:nvSpPr>
        <dsp:cNvPr id="0" name=""/>
        <dsp:cNvSpPr/>
      </dsp:nvSpPr>
      <dsp:spPr>
        <a:xfrm>
          <a:off x="2356643" y="2003146"/>
          <a:ext cx="6787356" cy="223881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Database system : My SQL or Oracle</a:t>
          </a:r>
        </a:p>
      </dsp:txBody>
      <dsp:txXfrm>
        <a:off x="2356643" y="2003146"/>
        <a:ext cx="6787356" cy="1001573"/>
      </dsp:txXfrm>
    </dsp:sp>
    <dsp:sp modelId="{DF3431B3-D918-4F2D-8FF7-BDE9317F64F3}">
      <dsp:nvSpPr>
        <dsp:cNvPr id="0" name=""/>
        <dsp:cNvSpPr/>
      </dsp:nvSpPr>
      <dsp:spPr>
        <a:xfrm>
          <a:off x="1855856" y="3004720"/>
          <a:ext cx="1001573" cy="10015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A0890-6D15-4155-A848-1E185D94FE1A}">
      <dsp:nvSpPr>
        <dsp:cNvPr id="0" name=""/>
        <dsp:cNvSpPr/>
      </dsp:nvSpPr>
      <dsp:spPr>
        <a:xfrm>
          <a:off x="2356643" y="3004720"/>
          <a:ext cx="6787356" cy="10015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Integrated development environment (IDEs): </a:t>
          </a:r>
          <a:r>
            <a:rPr lang="en-IN" sz="2500" kern="1200" dirty="0" err="1"/>
            <a:t>Jupyter</a:t>
          </a:r>
          <a:r>
            <a:rPr lang="en-IN" sz="2500" kern="1200" dirty="0"/>
            <a:t> Notebook, VS Code</a:t>
          </a:r>
        </a:p>
      </dsp:txBody>
      <dsp:txXfrm>
        <a:off x="2356643" y="3004720"/>
        <a:ext cx="6787356" cy="10015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E77F4-2DCB-4D20-A623-8D0DAE9F2E4F}">
      <dsp:nvSpPr>
        <dsp:cNvPr id="0" name=""/>
        <dsp:cNvSpPr/>
      </dsp:nvSpPr>
      <dsp:spPr>
        <a:xfrm rot="5400000">
          <a:off x="4527212" y="-812696"/>
          <a:ext cx="3381414" cy="58521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600" kern="1200"/>
            <a:t>Demographic  Segmentation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600" kern="1200"/>
            <a:t>Firmographic Segmentation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600" kern="1200"/>
            <a:t>Geographic Segmentation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600" kern="1200" dirty="0"/>
            <a:t>Value Segmentation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600" kern="1200"/>
            <a:t>Technographic Segmentation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600" kern="1200"/>
            <a:t>Behavioural  Segmentation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600" kern="1200" dirty="0"/>
            <a:t>Psychographic Segmentation.</a:t>
          </a:r>
        </a:p>
      </dsp:txBody>
      <dsp:txXfrm rot="-5400000">
        <a:off x="3291840" y="587743"/>
        <a:ext cx="5687093" cy="3051280"/>
      </dsp:txXfrm>
    </dsp:sp>
    <dsp:sp modelId="{30ED3D31-A38D-4C0F-8936-0B7B772674C2}">
      <dsp:nvSpPr>
        <dsp:cNvPr id="0" name=""/>
        <dsp:cNvSpPr/>
      </dsp:nvSpPr>
      <dsp:spPr>
        <a:xfrm>
          <a:off x="0" y="0"/>
          <a:ext cx="3291840" cy="4226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Project Features/Highlights:</a:t>
          </a:r>
        </a:p>
      </dsp:txBody>
      <dsp:txXfrm>
        <a:off x="160694" y="160694"/>
        <a:ext cx="2970452" cy="3905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CF50-48C0-45A1-9985-5F1FAA6AF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AFF55-F5A3-4C78-86BB-185126F87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F748C-4117-4608-A0ED-D5CF2D38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EAC9-0E26-4F91-97E6-6A10156B7671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98EB9-20D5-4476-929F-01CFEFBBB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8CE3B-5476-4AB7-AD78-07284185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3185-CF7F-4066-A51E-F7D6B799E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55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4AED-0F12-4D54-BD50-92B91157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FF426-39B7-463D-9AE9-DFC73C2DA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1ADF2-7B8F-4A59-982C-84B570C8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EAC9-0E26-4F91-97E6-6A10156B7671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7508B-B39E-4203-81FC-6023F6EC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5FE08-D868-43C2-882F-3AA97046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3185-CF7F-4066-A51E-F7D6B799E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60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797401-4795-47F0-8CD9-A0286919A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69FB3-8A04-4A8B-A4FA-F64F2C0B0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67970-3482-4055-9352-B79AAD34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EAC9-0E26-4F91-97E6-6A10156B7671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ABE36-285F-4846-BF1E-880FED07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A8373-EB2E-4DAA-847D-D62EE5CC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3185-CF7F-4066-A51E-F7D6B799E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07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F003-C188-4D3A-A302-AAB38DC3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C3CDE-9C69-43AB-8ADB-2E7807B7F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EB72C-F384-4B11-80FA-5B30B0CB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EAC9-0E26-4F91-97E6-6A10156B7671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60E37-81D9-4EA6-AA1E-8CA27BE37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C6EF7-D512-4362-BBC9-9634FADE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3185-CF7F-4066-A51E-F7D6B799E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04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4227-0FAE-42A0-85DB-6AFD92B7C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B2710-BE1F-4AF4-B868-2ECB214BF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8405E-548A-4521-BCD5-3564BA3C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EAC9-0E26-4F91-97E6-6A10156B7671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BF180-C4E8-46AD-B8B7-6C93FD3E4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7CE19-5B08-45F4-8CA8-6B4FA078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3185-CF7F-4066-A51E-F7D6B799E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07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01F3-1D97-4F44-9D3A-8A21BF28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7D212-DD61-414F-91F9-9D582E2AB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98B93-1601-47B3-A567-FC35D1540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0AB0-3841-4379-9E8D-34AADF07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EAC9-0E26-4F91-97E6-6A10156B7671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02926-D26C-459B-9C0B-DD81EC33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7E8BD-88B1-4279-B0A3-F6E37CA1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3185-CF7F-4066-A51E-F7D6B799E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E3CC-03AF-4B00-819C-68C4136E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12D82-29F1-4A72-9252-CA7C1BE83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0ADEF-5D03-4EEF-9598-7D9E12E12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21165-12B2-4BFF-9600-BE26318F0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AF51DA-C561-4E5A-BCC0-856D208D7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A8A599-8331-48D3-AF01-D0A19D85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EAC9-0E26-4F91-97E6-6A10156B7671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D94EE-1019-4115-9F91-678CE5C7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56E10-E978-434C-BC93-39F1BDAB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3185-CF7F-4066-A51E-F7D6B799E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72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1672-E63B-48B3-B744-14BBE4086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BAEE5-F713-4F1E-A7B7-BAD63298A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EAC9-0E26-4F91-97E6-6A10156B7671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B143E-10EE-432E-8B51-4339833B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97AA8-499C-42FC-9BF3-410A2068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3185-CF7F-4066-A51E-F7D6B799E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6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B75C7-A9A2-4D0D-B808-777A3983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EAC9-0E26-4F91-97E6-6A10156B7671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ACCF2-DB3A-4F8F-996B-D53A56DD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5E1B9-F53E-452F-9639-A9E73928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3185-CF7F-4066-A51E-F7D6B799E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03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19552-FD47-4455-819A-FEF2FED9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E0133-4D51-4CFB-AAB1-3EC7E55A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D9B94-857C-42F6-939C-ADC5BBB9E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FFB1F-9FA6-4ABF-BC58-C1021676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EAC9-0E26-4F91-97E6-6A10156B7671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34BC0-2553-465B-A218-B876A058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920B0-984F-453B-9513-4FB08439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3185-CF7F-4066-A51E-F7D6B799E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888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753E-4474-4BF4-AA35-A4613291D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1C880F-9C8E-4B8E-9698-96DB819E4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6C867-F088-40E4-B873-8E2B5B035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0E94-E6ED-4C0F-9070-B072598B7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EAC9-0E26-4F91-97E6-6A10156B7671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47097-2BE7-43D0-A38C-3E477D4CB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2617-C04A-40B0-960F-937FC157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3185-CF7F-4066-A51E-F7D6B799E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2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C4D5B-8AE0-4008-9D99-67FD9437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73E29-869F-4E0B-B5EE-BFF4DAB9E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12DDD-B721-4F35-8FA7-B88A25BEC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5EAC9-0E26-4F91-97E6-6A10156B7671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0F9A8-2681-40F1-AA94-F4DDA5C01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D073B-3FD5-4623-BB01-3C44E40A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F3185-CF7F-4066-A51E-F7D6B799E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36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60032683_CUSTOMER_SEGMENTATION_TECHNIQUES" TargetMode="External"/><Relationship Id="rId2" Type="http://schemas.openxmlformats.org/officeDocument/2006/relationships/hyperlink" Target="https://www.javatpoint.com/customer-segmentation-using-machine-lear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ode/fabiendaniel/customer-segment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24D8-11E2-401E-A203-EC82F246D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5075" y="417513"/>
            <a:ext cx="7181850" cy="776805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 Model Using Machine Learning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A1930-18FD-4124-B2E2-47A3D0E14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48882"/>
            <a:ext cx="9144000" cy="2070618"/>
          </a:xfrm>
        </p:spPr>
        <p:txBody>
          <a:bodyPr>
            <a:normAutofit/>
          </a:bodyPr>
          <a:lstStyle/>
          <a:p>
            <a:r>
              <a:rPr lang="en-US" sz="25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19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identity risk customers and providing targeted retention strategies.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98B5FA-387E-4981-8A38-ADA612314C30}"/>
              </a:ext>
            </a:extLst>
          </p:cNvPr>
          <p:cNvSpPr txBox="1"/>
          <p:nvPr/>
        </p:nvSpPr>
        <p:spPr>
          <a:xfrm>
            <a:off x="323850" y="5000625"/>
            <a:ext cx="5229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1 – Tushar Kant Anand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2 – Hrithik Sharma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3 – Hrithik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Wuthoo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4 –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Iftisam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Tariq</a:t>
            </a:r>
          </a:p>
        </p:txBody>
      </p:sp>
    </p:spTree>
    <p:extLst>
      <p:ext uri="{BB962C8B-B14F-4D97-AF65-F5344CB8AC3E}">
        <p14:creationId xmlns:p14="http://schemas.microsoft.com/office/powerpoint/2010/main" val="170511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9EE4-BA4A-E3BC-FAB3-E3051340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9159" y="261257"/>
            <a:ext cx="1688841" cy="3047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37C4D4-37EA-95C1-7A05-AAB66DD9A0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703509"/>
              </p:ext>
            </p:extLst>
          </p:nvPr>
        </p:nvGraphicFramePr>
        <p:xfrm>
          <a:off x="786881" y="1122849"/>
          <a:ext cx="10618237" cy="3881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559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794152E-4CEF-04A9-F36B-2F108B5BD65E}"/>
              </a:ext>
            </a:extLst>
          </p:cNvPr>
          <p:cNvGraphicFramePr/>
          <p:nvPr/>
        </p:nvGraphicFramePr>
        <p:xfrm>
          <a:off x="2505075" y="417513"/>
          <a:ext cx="7181850" cy="1182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3BF80B1-7ED5-0B74-9847-ED8EBE64A3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007737"/>
              </p:ext>
            </p:extLst>
          </p:nvPr>
        </p:nvGraphicFramePr>
        <p:xfrm>
          <a:off x="1524000" y="1963737"/>
          <a:ext cx="9144000" cy="4713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2706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24D8-11E2-401E-A203-EC82F246D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5075" y="417513"/>
            <a:ext cx="7181850" cy="11826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 Model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5631084-7A2C-DBF0-BAF6-D5409A8A1917}"/>
              </a:ext>
            </a:extLst>
          </p:cNvPr>
          <p:cNvGraphicFramePr/>
          <p:nvPr/>
        </p:nvGraphicFramePr>
        <p:xfrm>
          <a:off x="1524000" y="1800808"/>
          <a:ext cx="9144000" cy="4226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054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F2E4713-7A14-03F3-CF57-51CFF258F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55681"/>
              </p:ext>
            </p:extLst>
          </p:nvPr>
        </p:nvGraphicFramePr>
        <p:xfrm>
          <a:off x="1397517" y="1354147"/>
          <a:ext cx="8128000" cy="30848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508832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2391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68207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7102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IN" dirty="0" err="1"/>
                        <a:t>ata</a:t>
                      </a:r>
                      <a:r>
                        <a:rPr lang="en-IN" dirty="0"/>
                        <a:t>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preprocessing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Analysis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789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Visualising</a:t>
                      </a:r>
                      <a:r>
                        <a:rPr lang="en-US" dirty="0"/>
                        <a:t> the clusters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 means clustering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Optimum No of Clusters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500353"/>
                  </a:ext>
                </a:extLst>
              </a:tr>
              <a:tr h="170307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462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972647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B7CC00EC-9DEF-D899-4005-3A420E54E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486" y="-1193800"/>
            <a:ext cx="9144000" cy="2387600"/>
          </a:xfrm>
        </p:spPr>
        <p:txBody>
          <a:bodyPr/>
          <a:lstStyle/>
          <a:p>
            <a:r>
              <a:rPr lang="en-US" dirty="0"/>
              <a:t>Work flow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C0E31-631A-E5F2-43BC-F6FF7F7BD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79" y="275217"/>
            <a:ext cx="8483276" cy="630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01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12735-7E5C-220C-C18B-D016A876C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034D-0739-84A7-9E28-E4A8C1F15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https://www.javatpoint.com/customer-segmentation-using-machine-learning</a:t>
            </a:r>
            <a:endParaRPr lang="en-IN" dirty="0"/>
          </a:p>
          <a:p>
            <a:r>
              <a:rPr lang="en-IN" dirty="0">
                <a:hlinkClick r:id="rId3"/>
              </a:rPr>
              <a:t>https://www.researchgate.net/publication/360032683_CUSTOMER_SEGMENTATION_TECHNIQUES</a:t>
            </a:r>
            <a:endParaRPr lang="en-IN" dirty="0"/>
          </a:p>
          <a:p>
            <a:r>
              <a:rPr lang="en-IN" dirty="0">
                <a:hlinkClick r:id="rId4"/>
              </a:rPr>
              <a:t>https://www.kaggle.com/code/fabiendaniel/customer-segmentation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028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273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Customer Segmentation Model Using Machine Learning</vt:lpstr>
      <vt:lpstr>Scope</vt:lpstr>
      <vt:lpstr>PowerPoint Presentation</vt:lpstr>
      <vt:lpstr>Customer Segmentation Model</vt:lpstr>
      <vt:lpstr>Work flow</vt:lpstr>
      <vt:lpstr>References:-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Idea / Name</dc:title>
  <dc:creator>Ishav Verma</dc:creator>
  <cp:lastModifiedBy>Hrithik Sharma</cp:lastModifiedBy>
  <cp:revision>11</cp:revision>
  <dcterms:created xsi:type="dcterms:W3CDTF">2024-02-18T07:09:27Z</dcterms:created>
  <dcterms:modified xsi:type="dcterms:W3CDTF">2024-05-22T16:03:17Z</dcterms:modified>
</cp:coreProperties>
</file>