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5F7BE0-E352-4ED8-9899-E9602E72487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AD26C9-002C-4A1A-A289-DC2311E21D4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Customer Support:</a:t>
          </a:r>
          <a:endParaRPr lang="en-US"/>
        </a:p>
      </dgm:t>
    </dgm:pt>
    <dgm:pt modelId="{25B3B07C-B12B-4985-8942-EF3C476953D5}" type="parTrans" cxnId="{7CB39A31-ADD2-47E3-8C03-1339A530BE5F}">
      <dgm:prSet/>
      <dgm:spPr/>
      <dgm:t>
        <a:bodyPr/>
        <a:lstStyle/>
        <a:p>
          <a:endParaRPr lang="en-US"/>
        </a:p>
      </dgm:t>
    </dgm:pt>
    <dgm:pt modelId="{A66F771E-68D9-4205-A168-14AAF9D52A9F}" type="sibTrans" cxnId="{7CB39A31-ADD2-47E3-8C03-1339A530BE5F}">
      <dgm:prSet/>
      <dgm:spPr/>
      <dgm:t>
        <a:bodyPr/>
        <a:lstStyle/>
        <a:p>
          <a:endParaRPr lang="en-US"/>
        </a:p>
      </dgm:t>
    </dgm:pt>
    <dgm:pt modelId="{422536D4-FEBC-4D37-A424-6DB0F2CF4E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Business can make responsive bot for their customer support.</a:t>
          </a:r>
          <a:endParaRPr lang="en-US" sz="1800" dirty="0"/>
        </a:p>
      </dgm:t>
    </dgm:pt>
    <dgm:pt modelId="{658013EF-43A6-4DDD-B955-CBE47425C80A}" type="parTrans" cxnId="{3450EE0D-9789-4B19-88ED-E9DB7603211B}">
      <dgm:prSet/>
      <dgm:spPr/>
      <dgm:t>
        <a:bodyPr/>
        <a:lstStyle/>
        <a:p>
          <a:endParaRPr lang="en-US"/>
        </a:p>
      </dgm:t>
    </dgm:pt>
    <dgm:pt modelId="{0B9104B4-FFE0-4BA2-8755-5D8D8DB01423}" type="sibTrans" cxnId="{3450EE0D-9789-4B19-88ED-E9DB7603211B}">
      <dgm:prSet/>
      <dgm:spPr/>
      <dgm:t>
        <a:bodyPr/>
        <a:lstStyle/>
        <a:p>
          <a:endParaRPr lang="en-US"/>
        </a:p>
      </dgm:t>
    </dgm:pt>
    <dgm:pt modelId="{AD519975-69BE-4D82-9235-270AC52B132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Education Assistance:</a:t>
          </a:r>
          <a:endParaRPr lang="en-US"/>
        </a:p>
      </dgm:t>
    </dgm:pt>
    <dgm:pt modelId="{DEFDAC9E-05C0-49CD-A9FE-7D1F715CFA4A}" type="parTrans" cxnId="{C817F9CF-0246-416C-9FFB-E5337548AE13}">
      <dgm:prSet/>
      <dgm:spPr/>
      <dgm:t>
        <a:bodyPr/>
        <a:lstStyle/>
        <a:p>
          <a:endParaRPr lang="en-US"/>
        </a:p>
      </dgm:t>
    </dgm:pt>
    <dgm:pt modelId="{F7C6A7F4-FB9C-4018-B0FA-FC545E2F7B6A}" type="sibTrans" cxnId="{C817F9CF-0246-416C-9FFB-E5337548AE13}">
      <dgm:prSet/>
      <dgm:spPr/>
      <dgm:t>
        <a:bodyPr/>
        <a:lstStyle/>
        <a:p>
          <a:endParaRPr lang="en-US"/>
        </a:p>
      </dgm:t>
    </dgm:pt>
    <dgm:pt modelId="{B6B19698-E7A9-4519-90AF-A57A7BAAFD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/>
            <a:t>Students can use it for educational purposes.</a:t>
          </a:r>
          <a:endParaRPr lang="en-US" sz="1800" dirty="0"/>
        </a:p>
      </dgm:t>
    </dgm:pt>
    <dgm:pt modelId="{1273FB9B-46F3-4D61-A900-9D5467073693}" type="parTrans" cxnId="{8788BC2F-123D-405E-A4AF-A04990FE2EA3}">
      <dgm:prSet/>
      <dgm:spPr/>
      <dgm:t>
        <a:bodyPr/>
        <a:lstStyle/>
        <a:p>
          <a:endParaRPr lang="en-US"/>
        </a:p>
      </dgm:t>
    </dgm:pt>
    <dgm:pt modelId="{F14C4B94-19D2-422D-9E34-4BDA3F0F85C0}" type="sibTrans" cxnId="{8788BC2F-123D-405E-A4AF-A04990FE2EA3}">
      <dgm:prSet/>
      <dgm:spPr/>
      <dgm:t>
        <a:bodyPr/>
        <a:lstStyle/>
        <a:p>
          <a:endParaRPr lang="en-US"/>
        </a:p>
      </dgm:t>
    </dgm:pt>
    <dgm:pt modelId="{BF8028D8-B44F-4EA1-9143-D1AD921CC39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Information Retrieval:</a:t>
          </a:r>
          <a:endParaRPr lang="en-US"/>
        </a:p>
      </dgm:t>
    </dgm:pt>
    <dgm:pt modelId="{70C07FA3-F112-49E2-B34D-76E0DF7C5FFA}" type="parTrans" cxnId="{FA39A151-8289-4BEA-94F9-13140D75C36A}">
      <dgm:prSet/>
      <dgm:spPr/>
      <dgm:t>
        <a:bodyPr/>
        <a:lstStyle/>
        <a:p>
          <a:endParaRPr lang="en-US"/>
        </a:p>
      </dgm:t>
    </dgm:pt>
    <dgm:pt modelId="{CCD472C6-D0ED-4A45-8EAB-0E8BA65ACB6B}" type="sibTrans" cxnId="{FA39A151-8289-4BEA-94F9-13140D75C36A}">
      <dgm:prSet/>
      <dgm:spPr/>
      <dgm:t>
        <a:bodyPr/>
        <a:lstStyle/>
        <a:p>
          <a:endParaRPr lang="en-US"/>
        </a:p>
      </dgm:t>
    </dgm:pt>
    <dgm:pt modelId="{15996AF9-5DBC-40DB-BDA9-7DB492FA15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dirty="0"/>
            <a:t>Information can be retrieved easily.</a:t>
          </a:r>
          <a:endParaRPr lang="en-US" sz="2000" dirty="0"/>
        </a:p>
      </dgm:t>
    </dgm:pt>
    <dgm:pt modelId="{F75062B3-D0DB-4792-8D25-A953630244B0}" type="parTrans" cxnId="{B6812B7D-1F3D-44AA-BECE-A3F254823BB8}">
      <dgm:prSet/>
      <dgm:spPr/>
      <dgm:t>
        <a:bodyPr/>
        <a:lstStyle/>
        <a:p>
          <a:endParaRPr lang="en-US"/>
        </a:p>
      </dgm:t>
    </dgm:pt>
    <dgm:pt modelId="{36AAC244-8F29-4694-B00B-E54D0BF840F3}" type="sibTrans" cxnId="{B6812B7D-1F3D-44AA-BECE-A3F254823BB8}">
      <dgm:prSet/>
      <dgm:spPr/>
      <dgm:t>
        <a:bodyPr/>
        <a:lstStyle/>
        <a:p>
          <a:endParaRPr lang="en-US"/>
        </a:p>
      </dgm:t>
    </dgm:pt>
    <dgm:pt modelId="{87895BD0-E078-4323-9D46-5ADB580A9BF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Business Inquiries:</a:t>
          </a:r>
          <a:endParaRPr lang="en-US"/>
        </a:p>
      </dgm:t>
    </dgm:pt>
    <dgm:pt modelId="{6F421F8E-C997-4415-B473-70EDE869715B}" type="parTrans" cxnId="{410F440F-B9D1-4BA7-9201-F55AD0BDCD11}">
      <dgm:prSet/>
      <dgm:spPr/>
      <dgm:t>
        <a:bodyPr/>
        <a:lstStyle/>
        <a:p>
          <a:endParaRPr lang="en-US"/>
        </a:p>
      </dgm:t>
    </dgm:pt>
    <dgm:pt modelId="{DF4793F4-5E0B-4E6D-A1CB-A6A6BCE0044C}" type="sibTrans" cxnId="{410F440F-B9D1-4BA7-9201-F55AD0BDCD11}">
      <dgm:prSet/>
      <dgm:spPr/>
      <dgm:t>
        <a:bodyPr/>
        <a:lstStyle/>
        <a:p>
          <a:endParaRPr lang="en-US"/>
        </a:p>
      </dgm:t>
    </dgm:pt>
    <dgm:pt modelId="{3DE11DA3-EC21-4D17-84FC-5A48363DF0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Business can make responsive bot for their customers by which customers can get information about different product and services easily.</a:t>
          </a:r>
          <a:endParaRPr lang="en-US" sz="1600" dirty="0"/>
        </a:p>
      </dgm:t>
    </dgm:pt>
    <dgm:pt modelId="{230013DD-1AE1-42C5-B886-8DAB659D00E5}" type="parTrans" cxnId="{CCCCE244-CB36-41C4-9350-D82264EE807D}">
      <dgm:prSet/>
      <dgm:spPr/>
      <dgm:t>
        <a:bodyPr/>
        <a:lstStyle/>
        <a:p>
          <a:endParaRPr lang="en-US"/>
        </a:p>
      </dgm:t>
    </dgm:pt>
    <dgm:pt modelId="{D1712274-7EE8-4337-9AA0-26F7C521AB96}" type="sibTrans" cxnId="{CCCCE244-CB36-41C4-9350-D82264EE807D}">
      <dgm:prSet/>
      <dgm:spPr/>
      <dgm:t>
        <a:bodyPr/>
        <a:lstStyle/>
        <a:p>
          <a:endParaRPr lang="en-US"/>
        </a:p>
      </dgm:t>
    </dgm:pt>
    <dgm:pt modelId="{422F24B9-896E-431E-B292-F8BD6D9735BB}" type="pres">
      <dgm:prSet presAssocID="{805F7BE0-E352-4ED8-9899-E9602E724873}" presName="root" presStyleCnt="0">
        <dgm:presLayoutVars>
          <dgm:dir/>
          <dgm:resizeHandles val="exact"/>
        </dgm:presLayoutVars>
      </dgm:prSet>
      <dgm:spPr/>
    </dgm:pt>
    <dgm:pt modelId="{195901A6-08DD-4170-85D1-279D295F8D4E}" type="pres">
      <dgm:prSet presAssocID="{04AD26C9-002C-4A1A-A289-DC2311E21D4B}" presName="compNode" presStyleCnt="0"/>
      <dgm:spPr/>
    </dgm:pt>
    <dgm:pt modelId="{81BA672B-9F02-4EBB-B69D-D54BC0D28C98}" type="pres">
      <dgm:prSet presAssocID="{04AD26C9-002C-4A1A-A289-DC2311E21D4B}" presName="bgRect" presStyleLbl="bgShp" presStyleIdx="0" presStyleCnt="4"/>
      <dgm:spPr/>
    </dgm:pt>
    <dgm:pt modelId="{CCE8DE23-CB3E-4275-B1A0-B372F8DF6C5F}" type="pres">
      <dgm:prSet presAssocID="{04AD26C9-002C-4A1A-A289-DC2311E21D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35CBF17B-D931-4C95-8AE0-E548B97DA3BE}" type="pres">
      <dgm:prSet presAssocID="{04AD26C9-002C-4A1A-A289-DC2311E21D4B}" presName="spaceRect" presStyleCnt="0"/>
      <dgm:spPr/>
    </dgm:pt>
    <dgm:pt modelId="{13952261-0D00-4C1C-9E63-31218DF68F08}" type="pres">
      <dgm:prSet presAssocID="{04AD26C9-002C-4A1A-A289-DC2311E21D4B}" presName="parTx" presStyleLbl="revTx" presStyleIdx="0" presStyleCnt="8">
        <dgm:presLayoutVars>
          <dgm:chMax val="0"/>
          <dgm:chPref val="0"/>
        </dgm:presLayoutVars>
      </dgm:prSet>
      <dgm:spPr/>
    </dgm:pt>
    <dgm:pt modelId="{AD0ACC73-E3B6-41AF-BD31-53E3871B0E5A}" type="pres">
      <dgm:prSet presAssocID="{04AD26C9-002C-4A1A-A289-DC2311E21D4B}" presName="desTx" presStyleLbl="revTx" presStyleIdx="1" presStyleCnt="8">
        <dgm:presLayoutVars/>
      </dgm:prSet>
      <dgm:spPr/>
    </dgm:pt>
    <dgm:pt modelId="{99985E2B-F848-4B10-9BA6-EA7290F94717}" type="pres">
      <dgm:prSet presAssocID="{A66F771E-68D9-4205-A168-14AAF9D52A9F}" presName="sibTrans" presStyleCnt="0"/>
      <dgm:spPr/>
    </dgm:pt>
    <dgm:pt modelId="{B4925853-A7FE-4875-8830-FCCD83FCDDAB}" type="pres">
      <dgm:prSet presAssocID="{AD519975-69BE-4D82-9235-270AC52B1321}" presName="compNode" presStyleCnt="0"/>
      <dgm:spPr/>
    </dgm:pt>
    <dgm:pt modelId="{F34F8534-F05F-4FA8-95CC-AEE95FE710D4}" type="pres">
      <dgm:prSet presAssocID="{AD519975-69BE-4D82-9235-270AC52B1321}" presName="bgRect" presStyleLbl="bgShp" presStyleIdx="1" presStyleCnt="4"/>
      <dgm:spPr/>
    </dgm:pt>
    <dgm:pt modelId="{C889BD9F-5241-4FAD-9905-6E3DF517B33D}" type="pres">
      <dgm:prSet presAssocID="{AD519975-69BE-4D82-9235-270AC52B132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B69C22DE-B857-4D47-B4CD-2820D7112A03}" type="pres">
      <dgm:prSet presAssocID="{AD519975-69BE-4D82-9235-270AC52B1321}" presName="spaceRect" presStyleCnt="0"/>
      <dgm:spPr/>
    </dgm:pt>
    <dgm:pt modelId="{4F34BE9E-85F0-427E-9ACF-430C4A848E7B}" type="pres">
      <dgm:prSet presAssocID="{AD519975-69BE-4D82-9235-270AC52B1321}" presName="parTx" presStyleLbl="revTx" presStyleIdx="2" presStyleCnt="8">
        <dgm:presLayoutVars>
          <dgm:chMax val="0"/>
          <dgm:chPref val="0"/>
        </dgm:presLayoutVars>
      </dgm:prSet>
      <dgm:spPr/>
    </dgm:pt>
    <dgm:pt modelId="{F4BF6D09-C6E7-4A89-9724-20D88781BAFE}" type="pres">
      <dgm:prSet presAssocID="{AD519975-69BE-4D82-9235-270AC52B1321}" presName="desTx" presStyleLbl="revTx" presStyleIdx="3" presStyleCnt="8">
        <dgm:presLayoutVars/>
      </dgm:prSet>
      <dgm:spPr/>
    </dgm:pt>
    <dgm:pt modelId="{452A8BFB-46FD-41BA-981D-2DFBAC53ED2F}" type="pres">
      <dgm:prSet presAssocID="{F7C6A7F4-FB9C-4018-B0FA-FC545E2F7B6A}" presName="sibTrans" presStyleCnt="0"/>
      <dgm:spPr/>
    </dgm:pt>
    <dgm:pt modelId="{F4A4A35F-3706-4001-8650-C878506D0601}" type="pres">
      <dgm:prSet presAssocID="{BF8028D8-B44F-4EA1-9143-D1AD921CC398}" presName="compNode" presStyleCnt="0"/>
      <dgm:spPr/>
    </dgm:pt>
    <dgm:pt modelId="{B44182ED-2FDD-4EA2-99F2-0673F18798A0}" type="pres">
      <dgm:prSet presAssocID="{BF8028D8-B44F-4EA1-9143-D1AD921CC398}" presName="bgRect" presStyleLbl="bgShp" presStyleIdx="2" presStyleCnt="4"/>
      <dgm:spPr/>
    </dgm:pt>
    <dgm:pt modelId="{7BF677FF-D57E-4E32-88A0-60EF16E1B414}" type="pres">
      <dgm:prSet presAssocID="{BF8028D8-B44F-4EA1-9143-D1AD921CC3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651DF0ED-D2E7-4920-A29B-160B7B6972C8}" type="pres">
      <dgm:prSet presAssocID="{BF8028D8-B44F-4EA1-9143-D1AD921CC398}" presName="spaceRect" presStyleCnt="0"/>
      <dgm:spPr/>
    </dgm:pt>
    <dgm:pt modelId="{7AB833D2-52AD-4126-8EF2-0E85B7940420}" type="pres">
      <dgm:prSet presAssocID="{BF8028D8-B44F-4EA1-9143-D1AD921CC398}" presName="parTx" presStyleLbl="revTx" presStyleIdx="4" presStyleCnt="8">
        <dgm:presLayoutVars>
          <dgm:chMax val="0"/>
          <dgm:chPref val="0"/>
        </dgm:presLayoutVars>
      </dgm:prSet>
      <dgm:spPr/>
    </dgm:pt>
    <dgm:pt modelId="{643B7A21-8CC1-4564-AE5D-6491A8B80CA3}" type="pres">
      <dgm:prSet presAssocID="{BF8028D8-B44F-4EA1-9143-D1AD921CC398}" presName="desTx" presStyleLbl="revTx" presStyleIdx="5" presStyleCnt="8">
        <dgm:presLayoutVars/>
      </dgm:prSet>
      <dgm:spPr/>
    </dgm:pt>
    <dgm:pt modelId="{4D9A29C5-C3BB-4A98-9E0F-C67F432D0343}" type="pres">
      <dgm:prSet presAssocID="{CCD472C6-D0ED-4A45-8EAB-0E8BA65ACB6B}" presName="sibTrans" presStyleCnt="0"/>
      <dgm:spPr/>
    </dgm:pt>
    <dgm:pt modelId="{CB2F320E-87A0-4F38-A3B2-6D147B323E07}" type="pres">
      <dgm:prSet presAssocID="{87895BD0-E078-4323-9D46-5ADB580A9BF4}" presName="compNode" presStyleCnt="0"/>
      <dgm:spPr/>
    </dgm:pt>
    <dgm:pt modelId="{C466F833-8066-4E73-BEEA-05268C9C957E}" type="pres">
      <dgm:prSet presAssocID="{87895BD0-E078-4323-9D46-5ADB580A9BF4}" presName="bgRect" presStyleLbl="bgShp" presStyleIdx="3" presStyleCnt="4"/>
      <dgm:spPr/>
    </dgm:pt>
    <dgm:pt modelId="{4AB33297-E6F7-452D-BCED-4BE41739622A}" type="pres">
      <dgm:prSet presAssocID="{87895BD0-E078-4323-9D46-5ADB580A9B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1409388-5E11-4BD8-B650-AF04FC2B6AA7}" type="pres">
      <dgm:prSet presAssocID="{87895BD0-E078-4323-9D46-5ADB580A9BF4}" presName="spaceRect" presStyleCnt="0"/>
      <dgm:spPr/>
    </dgm:pt>
    <dgm:pt modelId="{C0A7E627-8232-45B6-9966-1DA8938AD1AD}" type="pres">
      <dgm:prSet presAssocID="{87895BD0-E078-4323-9D46-5ADB580A9BF4}" presName="parTx" presStyleLbl="revTx" presStyleIdx="6" presStyleCnt="8">
        <dgm:presLayoutVars>
          <dgm:chMax val="0"/>
          <dgm:chPref val="0"/>
        </dgm:presLayoutVars>
      </dgm:prSet>
      <dgm:spPr/>
    </dgm:pt>
    <dgm:pt modelId="{0EAF5884-8EB8-44D5-8154-1744B01789D1}" type="pres">
      <dgm:prSet presAssocID="{87895BD0-E078-4323-9D46-5ADB580A9BF4}" presName="desTx" presStyleLbl="revTx" presStyleIdx="7" presStyleCnt="8">
        <dgm:presLayoutVars/>
      </dgm:prSet>
      <dgm:spPr/>
    </dgm:pt>
  </dgm:ptLst>
  <dgm:cxnLst>
    <dgm:cxn modelId="{3450EE0D-9789-4B19-88ED-E9DB7603211B}" srcId="{04AD26C9-002C-4A1A-A289-DC2311E21D4B}" destId="{422536D4-FEBC-4D37-A424-6DB0F2CF4E6E}" srcOrd="0" destOrd="0" parTransId="{658013EF-43A6-4DDD-B955-CBE47425C80A}" sibTransId="{0B9104B4-FFE0-4BA2-8755-5D8D8DB01423}"/>
    <dgm:cxn modelId="{410F440F-B9D1-4BA7-9201-F55AD0BDCD11}" srcId="{805F7BE0-E352-4ED8-9899-E9602E724873}" destId="{87895BD0-E078-4323-9D46-5ADB580A9BF4}" srcOrd="3" destOrd="0" parTransId="{6F421F8E-C997-4415-B473-70EDE869715B}" sibTransId="{DF4793F4-5E0B-4E6D-A1CB-A6A6BCE0044C}"/>
    <dgm:cxn modelId="{24BD5F11-45D3-4132-A855-237F71F0DBCD}" type="presOf" srcId="{87895BD0-E078-4323-9D46-5ADB580A9BF4}" destId="{C0A7E627-8232-45B6-9966-1DA8938AD1AD}" srcOrd="0" destOrd="0" presId="urn:microsoft.com/office/officeart/2018/2/layout/IconVerticalSolidList"/>
    <dgm:cxn modelId="{7A52DC1C-F19D-4A09-BA4E-4359E8ED8C74}" type="presOf" srcId="{15996AF9-5DBC-40DB-BDA9-7DB492FA1568}" destId="{643B7A21-8CC1-4564-AE5D-6491A8B80CA3}" srcOrd="0" destOrd="0" presId="urn:microsoft.com/office/officeart/2018/2/layout/IconVerticalSolidList"/>
    <dgm:cxn modelId="{8788BC2F-123D-405E-A4AF-A04990FE2EA3}" srcId="{AD519975-69BE-4D82-9235-270AC52B1321}" destId="{B6B19698-E7A9-4519-90AF-A57A7BAAFDF7}" srcOrd="0" destOrd="0" parTransId="{1273FB9B-46F3-4D61-A900-9D5467073693}" sibTransId="{F14C4B94-19D2-422D-9E34-4BDA3F0F85C0}"/>
    <dgm:cxn modelId="{7CB39A31-ADD2-47E3-8C03-1339A530BE5F}" srcId="{805F7BE0-E352-4ED8-9899-E9602E724873}" destId="{04AD26C9-002C-4A1A-A289-DC2311E21D4B}" srcOrd="0" destOrd="0" parTransId="{25B3B07C-B12B-4985-8942-EF3C476953D5}" sibTransId="{A66F771E-68D9-4205-A168-14AAF9D52A9F}"/>
    <dgm:cxn modelId="{8F5D9434-30CB-43C5-8B8C-7226AF5E9826}" type="presOf" srcId="{04AD26C9-002C-4A1A-A289-DC2311E21D4B}" destId="{13952261-0D00-4C1C-9E63-31218DF68F08}" srcOrd="0" destOrd="0" presId="urn:microsoft.com/office/officeart/2018/2/layout/IconVerticalSolidList"/>
    <dgm:cxn modelId="{A4CE553C-57A7-4705-9D16-0741B0735232}" type="presOf" srcId="{AD519975-69BE-4D82-9235-270AC52B1321}" destId="{4F34BE9E-85F0-427E-9ACF-430C4A848E7B}" srcOrd="0" destOrd="0" presId="urn:microsoft.com/office/officeart/2018/2/layout/IconVerticalSolidList"/>
    <dgm:cxn modelId="{CCCCE244-CB36-41C4-9350-D82264EE807D}" srcId="{87895BD0-E078-4323-9D46-5ADB580A9BF4}" destId="{3DE11DA3-EC21-4D17-84FC-5A48363DF0BA}" srcOrd="0" destOrd="0" parTransId="{230013DD-1AE1-42C5-B886-8DAB659D00E5}" sibTransId="{D1712274-7EE8-4337-9AA0-26F7C521AB96}"/>
    <dgm:cxn modelId="{95A7D046-1DC2-4519-8B96-C110A863E274}" type="presOf" srcId="{3DE11DA3-EC21-4D17-84FC-5A48363DF0BA}" destId="{0EAF5884-8EB8-44D5-8154-1744B01789D1}" srcOrd="0" destOrd="0" presId="urn:microsoft.com/office/officeart/2018/2/layout/IconVerticalSolidList"/>
    <dgm:cxn modelId="{FA39A151-8289-4BEA-94F9-13140D75C36A}" srcId="{805F7BE0-E352-4ED8-9899-E9602E724873}" destId="{BF8028D8-B44F-4EA1-9143-D1AD921CC398}" srcOrd="2" destOrd="0" parTransId="{70C07FA3-F112-49E2-B34D-76E0DF7C5FFA}" sibTransId="{CCD472C6-D0ED-4A45-8EAB-0E8BA65ACB6B}"/>
    <dgm:cxn modelId="{89914179-B8A1-4AB0-A656-43B5B7418B16}" type="presOf" srcId="{422536D4-FEBC-4D37-A424-6DB0F2CF4E6E}" destId="{AD0ACC73-E3B6-41AF-BD31-53E3871B0E5A}" srcOrd="0" destOrd="0" presId="urn:microsoft.com/office/officeart/2018/2/layout/IconVerticalSolidList"/>
    <dgm:cxn modelId="{E929AB7A-8FED-4605-BD1C-E4B7D4D68BDB}" type="presOf" srcId="{B6B19698-E7A9-4519-90AF-A57A7BAAFDF7}" destId="{F4BF6D09-C6E7-4A89-9724-20D88781BAFE}" srcOrd="0" destOrd="0" presId="urn:microsoft.com/office/officeart/2018/2/layout/IconVerticalSolidList"/>
    <dgm:cxn modelId="{B6812B7D-1F3D-44AA-BECE-A3F254823BB8}" srcId="{BF8028D8-B44F-4EA1-9143-D1AD921CC398}" destId="{15996AF9-5DBC-40DB-BDA9-7DB492FA1568}" srcOrd="0" destOrd="0" parTransId="{F75062B3-D0DB-4792-8D25-A953630244B0}" sibTransId="{36AAC244-8F29-4694-B00B-E54D0BF840F3}"/>
    <dgm:cxn modelId="{9ACB7D81-F396-4F3E-AA87-6C0AFA352708}" type="presOf" srcId="{805F7BE0-E352-4ED8-9899-E9602E724873}" destId="{422F24B9-896E-431E-B292-F8BD6D9735BB}" srcOrd="0" destOrd="0" presId="urn:microsoft.com/office/officeart/2018/2/layout/IconVerticalSolidList"/>
    <dgm:cxn modelId="{C817F9CF-0246-416C-9FFB-E5337548AE13}" srcId="{805F7BE0-E352-4ED8-9899-E9602E724873}" destId="{AD519975-69BE-4D82-9235-270AC52B1321}" srcOrd="1" destOrd="0" parTransId="{DEFDAC9E-05C0-49CD-A9FE-7D1F715CFA4A}" sibTransId="{F7C6A7F4-FB9C-4018-B0FA-FC545E2F7B6A}"/>
    <dgm:cxn modelId="{18A956E4-8119-4FB8-849C-5CB7B484F5CA}" type="presOf" srcId="{BF8028D8-B44F-4EA1-9143-D1AD921CC398}" destId="{7AB833D2-52AD-4126-8EF2-0E85B7940420}" srcOrd="0" destOrd="0" presId="urn:microsoft.com/office/officeart/2018/2/layout/IconVerticalSolidList"/>
    <dgm:cxn modelId="{3F29662E-67C8-4F95-82A6-E8B8DC21A9F0}" type="presParOf" srcId="{422F24B9-896E-431E-B292-F8BD6D9735BB}" destId="{195901A6-08DD-4170-85D1-279D295F8D4E}" srcOrd="0" destOrd="0" presId="urn:microsoft.com/office/officeart/2018/2/layout/IconVerticalSolidList"/>
    <dgm:cxn modelId="{03AA2ABE-EF06-4A87-A80F-B1AAAA07EFD4}" type="presParOf" srcId="{195901A6-08DD-4170-85D1-279D295F8D4E}" destId="{81BA672B-9F02-4EBB-B69D-D54BC0D28C98}" srcOrd="0" destOrd="0" presId="urn:microsoft.com/office/officeart/2018/2/layout/IconVerticalSolidList"/>
    <dgm:cxn modelId="{BF10FD9A-3481-4251-9B2E-07DBE66CB7DE}" type="presParOf" srcId="{195901A6-08DD-4170-85D1-279D295F8D4E}" destId="{CCE8DE23-CB3E-4275-B1A0-B372F8DF6C5F}" srcOrd="1" destOrd="0" presId="urn:microsoft.com/office/officeart/2018/2/layout/IconVerticalSolidList"/>
    <dgm:cxn modelId="{64FE274E-BAF9-4CFC-8C27-6D6BBB5EFEAB}" type="presParOf" srcId="{195901A6-08DD-4170-85D1-279D295F8D4E}" destId="{35CBF17B-D931-4C95-8AE0-E548B97DA3BE}" srcOrd="2" destOrd="0" presId="urn:microsoft.com/office/officeart/2018/2/layout/IconVerticalSolidList"/>
    <dgm:cxn modelId="{EC310C01-ED0A-474F-86D5-ABE9B47BDD38}" type="presParOf" srcId="{195901A6-08DD-4170-85D1-279D295F8D4E}" destId="{13952261-0D00-4C1C-9E63-31218DF68F08}" srcOrd="3" destOrd="0" presId="urn:microsoft.com/office/officeart/2018/2/layout/IconVerticalSolidList"/>
    <dgm:cxn modelId="{644AC43E-A235-4151-9C8A-0F04D175886B}" type="presParOf" srcId="{195901A6-08DD-4170-85D1-279D295F8D4E}" destId="{AD0ACC73-E3B6-41AF-BD31-53E3871B0E5A}" srcOrd="4" destOrd="0" presId="urn:microsoft.com/office/officeart/2018/2/layout/IconVerticalSolidList"/>
    <dgm:cxn modelId="{9098E810-791D-4B3F-914C-B4E414C942EA}" type="presParOf" srcId="{422F24B9-896E-431E-B292-F8BD6D9735BB}" destId="{99985E2B-F848-4B10-9BA6-EA7290F94717}" srcOrd="1" destOrd="0" presId="urn:microsoft.com/office/officeart/2018/2/layout/IconVerticalSolidList"/>
    <dgm:cxn modelId="{E420A390-10FD-46EA-94F2-E4EE83C9A005}" type="presParOf" srcId="{422F24B9-896E-431E-B292-F8BD6D9735BB}" destId="{B4925853-A7FE-4875-8830-FCCD83FCDDAB}" srcOrd="2" destOrd="0" presId="urn:microsoft.com/office/officeart/2018/2/layout/IconVerticalSolidList"/>
    <dgm:cxn modelId="{4EB7F95D-59FE-4CCA-A346-AE6F214E3911}" type="presParOf" srcId="{B4925853-A7FE-4875-8830-FCCD83FCDDAB}" destId="{F34F8534-F05F-4FA8-95CC-AEE95FE710D4}" srcOrd="0" destOrd="0" presId="urn:microsoft.com/office/officeart/2018/2/layout/IconVerticalSolidList"/>
    <dgm:cxn modelId="{9FA79C18-3E16-4507-811C-8199CC761DDC}" type="presParOf" srcId="{B4925853-A7FE-4875-8830-FCCD83FCDDAB}" destId="{C889BD9F-5241-4FAD-9905-6E3DF517B33D}" srcOrd="1" destOrd="0" presId="urn:microsoft.com/office/officeart/2018/2/layout/IconVerticalSolidList"/>
    <dgm:cxn modelId="{4410EA82-C8CA-41DB-BBC1-4CFE39528DDF}" type="presParOf" srcId="{B4925853-A7FE-4875-8830-FCCD83FCDDAB}" destId="{B69C22DE-B857-4D47-B4CD-2820D7112A03}" srcOrd="2" destOrd="0" presId="urn:microsoft.com/office/officeart/2018/2/layout/IconVerticalSolidList"/>
    <dgm:cxn modelId="{AE5971C0-18E5-402B-B3DE-327F8359201B}" type="presParOf" srcId="{B4925853-A7FE-4875-8830-FCCD83FCDDAB}" destId="{4F34BE9E-85F0-427E-9ACF-430C4A848E7B}" srcOrd="3" destOrd="0" presId="urn:microsoft.com/office/officeart/2018/2/layout/IconVerticalSolidList"/>
    <dgm:cxn modelId="{729B01F6-3514-4882-8F4A-A57B727436E9}" type="presParOf" srcId="{B4925853-A7FE-4875-8830-FCCD83FCDDAB}" destId="{F4BF6D09-C6E7-4A89-9724-20D88781BAFE}" srcOrd="4" destOrd="0" presId="urn:microsoft.com/office/officeart/2018/2/layout/IconVerticalSolidList"/>
    <dgm:cxn modelId="{BD07F724-BEB0-4D92-82EB-F28B87C4C209}" type="presParOf" srcId="{422F24B9-896E-431E-B292-F8BD6D9735BB}" destId="{452A8BFB-46FD-41BA-981D-2DFBAC53ED2F}" srcOrd="3" destOrd="0" presId="urn:microsoft.com/office/officeart/2018/2/layout/IconVerticalSolidList"/>
    <dgm:cxn modelId="{964D5748-6E3A-4346-873B-1A0DC18F404B}" type="presParOf" srcId="{422F24B9-896E-431E-B292-F8BD6D9735BB}" destId="{F4A4A35F-3706-4001-8650-C878506D0601}" srcOrd="4" destOrd="0" presId="urn:microsoft.com/office/officeart/2018/2/layout/IconVerticalSolidList"/>
    <dgm:cxn modelId="{1A961B53-9B97-436A-8AD9-C095DCBC8372}" type="presParOf" srcId="{F4A4A35F-3706-4001-8650-C878506D0601}" destId="{B44182ED-2FDD-4EA2-99F2-0673F18798A0}" srcOrd="0" destOrd="0" presId="urn:microsoft.com/office/officeart/2018/2/layout/IconVerticalSolidList"/>
    <dgm:cxn modelId="{69719F3D-DCAC-4F5C-A70F-3A6C4A7F3A18}" type="presParOf" srcId="{F4A4A35F-3706-4001-8650-C878506D0601}" destId="{7BF677FF-D57E-4E32-88A0-60EF16E1B414}" srcOrd="1" destOrd="0" presId="urn:microsoft.com/office/officeart/2018/2/layout/IconVerticalSolidList"/>
    <dgm:cxn modelId="{630BA4E8-5635-4CF6-AD4C-E8E47DBFAE8C}" type="presParOf" srcId="{F4A4A35F-3706-4001-8650-C878506D0601}" destId="{651DF0ED-D2E7-4920-A29B-160B7B6972C8}" srcOrd="2" destOrd="0" presId="urn:microsoft.com/office/officeart/2018/2/layout/IconVerticalSolidList"/>
    <dgm:cxn modelId="{D7370259-238F-498C-917B-733CFC326AE4}" type="presParOf" srcId="{F4A4A35F-3706-4001-8650-C878506D0601}" destId="{7AB833D2-52AD-4126-8EF2-0E85B7940420}" srcOrd="3" destOrd="0" presId="urn:microsoft.com/office/officeart/2018/2/layout/IconVerticalSolidList"/>
    <dgm:cxn modelId="{39DDD6E3-7F59-448A-906D-95D7734DAB4D}" type="presParOf" srcId="{F4A4A35F-3706-4001-8650-C878506D0601}" destId="{643B7A21-8CC1-4564-AE5D-6491A8B80CA3}" srcOrd="4" destOrd="0" presId="urn:microsoft.com/office/officeart/2018/2/layout/IconVerticalSolidList"/>
    <dgm:cxn modelId="{0E7E9810-ADB0-44BC-9669-509DE7C2479C}" type="presParOf" srcId="{422F24B9-896E-431E-B292-F8BD6D9735BB}" destId="{4D9A29C5-C3BB-4A98-9E0F-C67F432D0343}" srcOrd="5" destOrd="0" presId="urn:microsoft.com/office/officeart/2018/2/layout/IconVerticalSolidList"/>
    <dgm:cxn modelId="{51950B3F-3C4A-414F-81C8-627B9C469F4E}" type="presParOf" srcId="{422F24B9-896E-431E-B292-F8BD6D9735BB}" destId="{CB2F320E-87A0-4F38-A3B2-6D147B323E07}" srcOrd="6" destOrd="0" presId="urn:microsoft.com/office/officeart/2018/2/layout/IconVerticalSolidList"/>
    <dgm:cxn modelId="{B1BDD371-B479-4782-AA9E-CA1C503582A6}" type="presParOf" srcId="{CB2F320E-87A0-4F38-A3B2-6D147B323E07}" destId="{C466F833-8066-4E73-BEEA-05268C9C957E}" srcOrd="0" destOrd="0" presId="urn:microsoft.com/office/officeart/2018/2/layout/IconVerticalSolidList"/>
    <dgm:cxn modelId="{AE889A6A-4900-425D-8B7B-EE6746AEA0F9}" type="presParOf" srcId="{CB2F320E-87A0-4F38-A3B2-6D147B323E07}" destId="{4AB33297-E6F7-452D-BCED-4BE41739622A}" srcOrd="1" destOrd="0" presId="urn:microsoft.com/office/officeart/2018/2/layout/IconVerticalSolidList"/>
    <dgm:cxn modelId="{525F87A0-FA38-4073-80FF-AD4AAA67C171}" type="presParOf" srcId="{CB2F320E-87A0-4F38-A3B2-6D147B323E07}" destId="{21409388-5E11-4BD8-B650-AF04FC2B6AA7}" srcOrd="2" destOrd="0" presId="urn:microsoft.com/office/officeart/2018/2/layout/IconVerticalSolidList"/>
    <dgm:cxn modelId="{92038955-6327-481C-86BE-FF96319F2208}" type="presParOf" srcId="{CB2F320E-87A0-4F38-A3B2-6D147B323E07}" destId="{C0A7E627-8232-45B6-9966-1DA8938AD1AD}" srcOrd="3" destOrd="0" presId="urn:microsoft.com/office/officeart/2018/2/layout/IconVerticalSolidList"/>
    <dgm:cxn modelId="{81E043D9-7C4C-47FB-BED7-79585F3FA7F9}" type="presParOf" srcId="{CB2F320E-87A0-4F38-A3B2-6D147B323E07}" destId="{0EAF5884-8EB8-44D5-8154-1744B01789D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787456-E868-4D94-9218-C939C3BE33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2FE4B6-33EA-4927-9332-B2EBA758707F}">
      <dgm:prSet/>
      <dgm:spPr/>
      <dgm:t>
        <a:bodyPr/>
        <a:lstStyle/>
        <a:p>
          <a:r>
            <a:rPr lang="en-IN"/>
            <a:t>LANGUAGE:</a:t>
          </a:r>
          <a:endParaRPr lang="en-US"/>
        </a:p>
      </dgm:t>
    </dgm:pt>
    <dgm:pt modelId="{339C3086-6BAE-4B84-8581-694212FF4F98}" type="parTrans" cxnId="{5A3F5E73-FD48-406F-B958-234F1F061B87}">
      <dgm:prSet/>
      <dgm:spPr/>
      <dgm:t>
        <a:bodyPr/>
        <a:lstStyle/>
        <a:p>
          <a:endParaRPr lang="en-US"/>
        </a:p>
      </dgm:t>
    </dgm:pt>
    <dgm:pt modelId="{81C49546-BD8D-42BA-B39B-B458928E17B0}" type="sibTrans" cxnId="{5A3F5E73-FD48-406F-B958-234F1F061B87}">
      <dgm:prSet/>
      <dgm:spPr/>
      <dgm:t>
        <a:bodyPr/>
        <a:lstStyle/>
        <a:p>
          <a:endParaRPr lang="en-US"/>
        </a:p>
      </dgm:t>
    </dgm:pt>
    <dgm:pt modelId="{0CF61525-D57B-40F2-B6DE-1243532172A6}">
      <dgm:prSet custT="1"/>
      <dgm:spPr/>
      <dgm:t>
        <a:bodyPr/>
        <a:lstStyle/>
        <a:p>
          <a:r>
            <a:rPr lang="en-IN" sz="2400" dirty="0"/>
            <a:t>PYTHON</a:t>
          </a:r>
          <a:endParaRPr lang="en-US" sz="2400" dirty="0"/>
        </a:p>
      </dgm:t>
    </dgm:pt>
    <dgm:pt modelId="{6D8C7B14-35A9-4978-9D3C-D7BE691C1C16}" type="parTrans" cxnId="{054865F4-95C1-42EA-A5A7-4D3F65AD3BF2}">
      <dgm:prSet/>
      <dgm:spPr/>
      <dgm:t>
        <a:bodyPr/>
        <a:lstStyle/>
        <a:p>
          <a:endParaRPr lang="en-US"/>
        </a:p>
      </dgm:t>
    </dgm:pt>
    <dgm:pt modelId="{8628197E-D96D-406A-8CD3-9E6588FDD418}" type="sibTrans" cxnId="{054865F4-95C1-42EA-A5A7-4D3F65AD3BF2}">
      <dgm:prSet/>
      <dgm:spPr/>
      <dgm:t>
        <a:bodyPr/>
        <a:lstStyle/>
        <a:p>
          <a:endParaRPr lang="en-US"/>
        </a:p>
      </dgm:t>
    </dgm:pt>
    <dgm:pt modelId="{78AA76FF-10F9-4AA3-8E0D-028EB3B8B2EA}">
      <dgm:prSet/>
      <dgm:spPr/>
      <dgm:t>
        <a:bodyPr/>
        <a:lstStyle/>
        <a:p>
          <a:r>
            <a:rPr lang="en-IN"/>
            <a:t>API(S):</a:t>
          </a:r>
          <a:endParaRPr lang="en-US"/>
        </a:p>
      </dgm:t>
    </dgm:pt>
    <dgm:pt modelId="{BFB91254-32A9-400B-A8C5-0BD74A9EEDCD}" type="parTrans" cxnId="{D77D9ECB-07F9-4AC9-A0E2-52469C39444B}">
      <dgm:prSet/>
      <dgm:spPr/>
      <dgm:t>
        <a:bodyPr/>
        <a:lstStyle/>
        <a:p>
          <a:endParaRPr lang="en-US"/>
        </a:p>
      </dgm:t>
    </dgm:pt>
    <dgm:pt modelId="{9C5BD6E7-6A34-4B11-9FFC-F3F3A914980D}" type="sibTrans" cxnId="{D77D9ECB-07F9-4AC9-A0E2-52469C39444B}">
      <dgm:prSet/>
      <dgm:spPr/>
      <dgm:t>
        <a:bodyPr/>
        <a:lstStyle/>
        <a:p>
          <a:endParaRPr lang="en-US"/>
        </a:p>
      </dgm:t>
    </dgm:pt>
    <dgm:pt modelId="{0A8DF61A-C9CC-40C1-B12A-DB13355B3BCB}">
      <dgm:prSet custT="1"/>
      <dgm:spPr/>
      <dgm:t>
        <a:bodyPr/>
        <a:lstStyle/>
        <a:p>
          <a:r>
            <a:rPr lang="en-IN" sz="2400" dirty="0"/>
            <a:t>OpenAI</a:t>
          </a:r>
          <a:endParaRPr lang="en-US" sz="2400" dirty="0"/>
        </a:p>
      </dgm:t>
    </dgm:pt>
    <dgm:pt modelId="{63A3BB7B-A0FE-4E8C-9064-649A6B13F2BB}" type="parTrans" cxnId="{C823FC4C-E89E-4603-AC6C-9F368253EA6C}">
      <dgm:prSet/>
      <dgm:spPr/>
      <dgm:t>
        <a:bodyPr/>
        <a:lstStyle/>
        <a:p>
          <a:endParaRPr lang="en-US"/>
        </a:p>
      </dgm:t>
    </dgm:pt>
    <dgm:pt modelId="{49D21010-85FD-4CD1-8FA5-CB5C9DA63173}" type="sibTrans" cxnId="{C823FC4C-E89E-4603-AC6C-9F368253EA6C}">
      <dgm:prSet/>
      <dgm:spPr/>
      <dgm:t>
        <a:bodyPr/>
        <a:lstStyle/>
        <a:p>
          <a:endParaRPr lang="en-US"/>
        </a:p>
      </dgm:t>
    </dgm:pt>
    <dgm:pt modelId="{C966EE0B-D32A-48B8-9A9A-950286B91AB6}">
      <dgm:prSet custT="1"/>
      <dgm:spPr/>
      <dgm:t>
        <a:bodyPr/>
        <a:lstStyle/>
        <a:p>
          <a:r>
            <a:rPr lang="en-IN" sz="2400" dirty="0"/>
            <a:t>WhatsApp API</a:t>
          </a:r>
          <a:endParaRPr lang="en-US" sz="2400" dirty="0"/>
        </a:p>
      </dgm:t>
    </dgm:pt>
    <dgm:pt modelId="{E3AF609F-6791-46BA-B7C5-9650C294D56A}" type="parTrans" cxnId="{7A2B96F6-77A6-4D6D-A164-2876514D562E}">
      <dgm:prSet/>
      <dgm:spPr/>
      <dgm:t>
        <a:bodyPr/>
        <a:lstStyle/>
        <a:p>
          <a:endParaRPr lang="en-US"/>
        </a:p>
      </dgm:t>
    </dgm:pt>
    <dgm:pt modelId="{6F7E0E95-A089-4283-AFC2-EB5FBC33D3E3}" type="sibTrans" cxnId="{7A2B96F6-77A6-4D6D-A164-2876514D562E}">
      <dgm:prSet/>
      <dgm:spPr/>
      <dgm:t>
        <a:bodyPr/>
        <a:lstStyle/>
        <a:p>
          <a:endParaRPr lang="en-US"/>
        </a:p>
      </dgm:t>
    </dgm:pt>
    <dgm:pt modelId="{1A5E0B63-DCB3-4D5B-A106-E0C49DF4B1EC}">
      <dgm:prSet/>
      <dgm:spPr/>
      <dgm:t>
        <a:bodyPr/>
        <a:lstStyle/>
        <a:p>
          <a:r>
            <a:rPr lang="en-IN"/>
            <a:t>TECHNOLOGY:</a:t>
          </a:r>
          <a:endParaRPr lang="en-US"/>
        </a:p>
      </dgm:t>
    </dgm:pt>
    <dgm:pt modelId="{A365CAF3-C662-4244-92AE-87D5BA495B75}" type="parTrans" cxnId="{B4EB04D8-4B5E-4FBA-9B22-FB864A8BABA9}">
      <dgm:prSet/>
      <dgm:spPr/>
      <dgm:t>
        <a:bodyPr/>
        <a:lstStyle/>
        <a:p>
          <a:endParaRPr lang="en-US"/>
        </a:p>
      </dgm:t>
    </dgm:pt>
    <dgm:pt modelId="{E240F287-3852-4FD0-9627-09E45836E4B9}" type="sibTrans" cxnId="{B4EB04D8-4B5E-4FBA-9B22-FB864A8BABA9}">
      <dgm:prSet/>
      <dgm:spPr/>
      <dgm:t>
        <a:bodyPr/>
        <a:lstStyle/>
        <a:p>
          <a:endParaRPr lang="en-US"/>
        </a:p>
      </dgm:t>
    </dgm:pt>
    <dgm:pt modelId="{002E7183-AE6E-4FAE-8EA7-A075381EE132}">
      <dgm:prSet custT="1"/>
      <dgm:spPr/>
      <dgm:t>
        <a:bodyPr/>
        <a:lstStyle/>
        <a:p>
          <a:r>
            <a:rPr lang="en-IN" sz="2800" dirty="0"/>
            <a:t>NGROK</a:t>
          </a:r>
          <a:endParaRPr lang="en-US" sz="2800" dirty="0"/>
        </a:p>
      </dgm:t>
    </dgm:pt>
    <dgm:pt modelId="{9FF1924E-ABDC-4FD9-A3E7-370A9C0885ED}" type="parTrans" cxnId="{C9129E36-66BD-45A4-AE54-79F39FDE1F16}">
      <dgm:prSet/>
      <dgm:spPr/>
      <dgm:t>
        <a:bodyPr/>
        <a:lstStyle/>
        <a:p>
          <a:endParaRPr lang="en-US"/>
        </a:p>
      </dgm:t>
    </dgm:pt>
    <dgm:pt modelId="{B29FE732-1D93-4042-B39A-0A13282077DB}" type="sibTrans" cxnId="{C9129E36-66BD-45A4-AE54-79F39FDE1F16}">
      <dgm:prSet/>
      <dgm:spPr/>
      <dgm:t>
        <a:bodyPr/>
        <a:lstStyle/>
        <a:p>
          <a:endParaRPr lang="en-US"/>
        </a:p>
      </dgm:t>
    </dgm:pt>
    <dgm:pt modelId="{DC9AE248-1A2A-4FC0-BFF4-9E567162A8A0}">
      <dgm:prSet custT="1"/>
      <dgm:spPr/>
      <dgm:t>
        <a:bodyPr/>
        <a:lstStyle/>
        <a:p>
          <a:r>
            <a:rPr lang="en-IN" sz="2800" dirty="0" err="1"/>
            <a:t>Twillio</a:t>
          </a:r>
          <a:endParaRPr lang="en-US" sz="2800" dirty="0"/>
        </a:p>
      </dgm:t>
    </dgm:pt>
    <dgm:pt modelId="{2944E365-8C9F-42BA-8F15-F85F75CDE329}" type="parTrans" cxnId="{3325EDA4-718E-4B31-84AD-5B71DDB20D91}">
      <dgm:prSet/>
      <dgm:spPr/>
      <dgm:t>
        <a:bodyPr/>
        <a:lstStyle/>
        <a:p>
          <a:endParaRPr lang="en-US"/>
        </a:p>
      </dgm:t>
    </dgm:pt>
    <dgm:pt modelId="{6649B6F5-ABF1-40C9-B50B-2B435152C05B}" type="sibTrans" cxnId="{3325EDA4-718E-4B31-84AD-5B71DDB20D91}">
      <dgm:prSet/>
      <dgm:spPr/>
      <dgm:t>
        <a:bodyPr/>
        <a:lstStyle/>
        <a:p>
          <a:endParaRPr lang="en-US"/>
        </a:p>
      </dgm:t>
    </dgm:pt>
    <dgm:pt modelId="{A13A11AE-EEC2-465A-8908-F1159764D653}" type="pres">
      <dgm:prSet presAssocID="{8D787456-E868-4D94-9218-C939C3BE336A}" presName="root" presStyleCnt="0">
        <dgm:presLayoutVars>
          <dgm:dir/>
          <dgm:resizeHandles val="exact"/>
        </dgm:presLayoutVars>
      </dgm:prSet>
      <dgm:spPr/>
    </dgm:pt>
    <dgm:pt modelId="{F20089F6-792A-49EF-ADA0-53B53AA2C48B}" type="pres">
      <dgm:prSet presAssocID="{CF2FE4B6-33EA-4927-9332-B2EBA758707F}" presName="compNode" presStyleCnt="0"/>
      <dgm:spPr/>
    </dgm:pt>
    <dgm:pt modelId="{25E6CD8A-EBB7-41C5-BDFC-236FB98F44A2}" type="pres">
      <dgm:prSet presAssocID="{CF2FE4B6-33EA-4927-9332-B2EBA758707F}" presName="bgRect" presStyleLbl="bgShp" presStyleIdx="0" presStyleCnt="3"/>
      <dgm:spPr/>
    </dgm:pt>
    <dgm:pt modelId="{A6C06DD5-7F53-4773-A027-F0D0BC3564BB}" type="pres">
      <dgm:prSet presAssocID="{CF2FE4B6-33EA-4927-9332-B2EBA75870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BA16576-D294-4E96-85F6-1E4E0023AC5B}" type="pres">
      <dgm:prSet presAssocID="{CF2FE4B6-33EA-4927-9332-B2EBA758707F}" presName="spaceRect" presStyleCnt="0"/>
      <dgm:spPr/>
    </dgm:pt>
    <dgm:pt modelId="{478D3D46-0C06-415F-BC58-C42656D515BC}" type="pres">
      <dgm:prSet presAssocID="{CF2FE4B6-33EA-4927-9332-B2EBA758707F}" presName="parTx" presStyleLbl="revTx" presStyleIdx="0" presStyleCnt="6">
        <dgm:presLayoutVars>
          <dgm:chMax val="0"/>
          <dgm:chPref val="0"/>
        </dgm:presLayoutVars>
      </dgm:prSet>
      <dgm:spPr/>
    </dgm:pt>
    <dgm:pt modelId="{CA95CDF8-A423-4873-AAEC-DC2D573F9A19}" type="pres">
      <dgm:prSet presAssocID="{CF2FE4B6-33EA-4927-9332-B2EBA758707F}" presName="desTx" presStyleLbl="revTx" presStyleIdx="1" presStyleCnt="6">
        <dgm:presLayoutVars/>
      </dgm:prSet>
      <dgm:spPr/>
    </dgm:pt>
    <dgm:pt modelId="{705663CB-25A0-43F0-9D6E-76D343E852A7}" type="pres">
      <dgm:prSet presAssocID="{81C49546-BD8D-42BA-B39B-B458928E17B0}" presName="sibTrans" presStyleCnt="0"/>
      <dgm:spPr/>
    </dgm:pt>
    <dgm:pt modelId="{75ADBDEE-A6B1-4122-9A2F-4E9BE991007F}" type="pres">
      <dgm:prSet presAssocID="{78AA76FF-10F9-4AA3-8E0D-028EB3B8B2EA}" presName="compNode" presStyleCnt="0"/>
      <dgm:spPr/>
    </dgm:pt>
    <dgm:pt modelId="{0C5EFE95-BD7D-4CBE-8429-999E568D69FE}" type="pres">
      <dgm:prSet presAssocID="{78AA76FF-10F9-4AA3-8E0D-028EB3B8B2EA}" presName="bgRect" presStyleLbl="bgShp" presStyleIdx="1" presStyleCnt="3" custLinFactNeighborX="-1533" custLinFactNeighborY="-290"/>
      <dgm:spPr/>
    </dgm:pt>
    <dgm:pt modelId="{C5CE4E1E-62D1-469F-A0A0-A8C65A42C3BE}" type="pres">
      <dgm:prSet presAssocID="{78AA76FF-10F9-4AA3-8E0D-028EB3B8B2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FD1F79C5-8B2B-4E54-836B-B15999C595A6}" type="pres">
      <dgm:prSet presAssocID="{78AA76FF-10F9-4AA3-8E0D-028EB3B8B2EA}" presName="spaceRect" presStyleCnt="0"/>
      <dgm:spPr/>
    </dgm:pt>
    <dgm:pt modelId="{DE86592C-DEB2-4734-83ED-809BD68E6E5B}" type="pres">
      <dgm:prSet presAssocID="{78AA76FF-10F9-4AA3-8E0D-028EB3B8B2EA}" presName="parTx" presStyleLbl="revTx" presStyleIdx="2" presStyleCnt="6">
        <dgm:presLayoutVars>
          <dgm:chMax val="0"/>
          <dgm:chPref val="0"/>
        </dgm:presLayoutVars>
      </dgm:prSet>
      <dgm:spPr/>
    </dgm:pt>
    <dgm:pt modelId="{EF3496C2-4C27-467B-9CC8-E8A7A5E1DE7C}" type="pres">
      <dgm:prSet presAssocID="{78AA76FF-10F9-4AA3-8E0D-028EB3B8B2EA}" presName="desTx" presStyleLbl="revTx" presStyleIdx="3" presStyleCnt="6" custScaleX="127940" custLinFactNeighborX="-14581">
        <dgm:presLayoutVars/>
      </dgm:prSet>
      <dgm:spPr/>
    </dgm:pt>
    <dgm:pt modelId="{17BCC301-A84F-444E-BA7E-5103840625F3}" type="pres">
      <dgm:prSet presAssocID="{9C5BD6E7-6A34-4B11-9FFC-F3F3A914980D}" presName="sibTrans" presStyleCnt="0"/>
      <dgm:spPr/>
    </dgm:pt>
    <dgm:pt modelId="{0B9A4453-FF0F-42D8-A3ED-653B48ABD9E1}" type="pres">
      <dgm:prSet presAssocID="{1A5E0B63-DCB3-4D5B-A106-E0C49DF4B1EC}" presName="compNode" presStyleCnt="0"/>
      <dgm:spPr/>
    </dgm:pt>
    <dgm:pt modelId="{B63F6F5D-E653-4387-B84C-3BC60857469E}" type="pres">
      <dgm:prSet presAssocID="{1A5E0B63-DCB3-4D5B-A106-E0C49DF4B1EC}" presName="bgRect" presStyleLbl="bgShp" presStyleIdx="2" presStyleCnt="3"/>
      <dgm:spPr/>
    </dgm:pt>
    <dgm:pt modelId="{B99ABE61-042E-4353-9F3D-8EC1CAD660EC}" type="pres">
      <dgm:prSet presAssocID="{1A5E0B63-DCB3-4D5B-A106-E0C49DF4B1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C3EEF9B-72D8-43C2-82D1-C7EDE8DC8C0A}" type="pres">
      <dgm:prSet presAssocID="{1A5E0B63-DCB3-4D5B-A106-E0C49DF4B1EC}" presName="spaceRect" presStyleCnt="0"/>
      <dgm:spPr/>
    </dgm:pt>
    <dgm:pt modelId="{93B9D9D7-E687-4184-87A8-01DB35D20332}" type="pres">
      <dgm:prSet presAssocID="{1A5E0B63-DCB3-4D5B-A106-E0C49DF4B1EC}" presName="parTx" presStyleLbl="revTx" presStyleIdx="4" presStyleCnt="6">
        <dgm:presLayoutVars>
          <dgm:chMax val="0"/>
          <dgm:chPref val="0"/>
        </dgm:presLayoutVars>
      </dgm:prSet>
      <dgm:spPr/>
    </dgm:pt>
    <dgm:pt modelId="{08E0B94A-EAC3-4B06-947B-52EECBADD34E}" type="pres">
      <dgm:prSet presAssocID="{1A5E0B63-DCB3-4D5B-A106-E0C49DF4B1EC}" presName="desTx" presStyleLbl="revTx" presStyleIdx="5" presStyleCnt="6">
        <dgm:presLayoutVars/>
      </dgm:prSet>
      <dgm:spPr/>
    </dgm:pt>
  </dgm:ptLst>
  <dgm:cxnLst>
    <dgm:cxn modelId="{0586FF14-EFA3-41D7-A0FB-3D67DC083F0A}" type="presOf" srcId="{CF2FE4B6-33EA-4927-9332-B2EBA758707F}" destId="{478D3D46-0C06-415F-BC58-C42656D515BC}" srcOrd="0" destOrd="0" presId="urn:microsoft.com/office/officeart/2018/2/layout/IconVerticalSolidList"/>
    <dgm:cxn modelId="{30D5C81E-A0DC-4EFF-B73D-CCA2E01C8A74}" type="presOf" srcId="{1A5E0B63-DCB3-4D5B-A106-E0C49DF4B1EC}" destId="{93B9D9D7-E687-4184-87A8-01DB35D20332}" srcOrd="0" destOrd="0" presId="urn:microsoft.com/office/officeart/2018/2/layout/IconVerticalSolidList"/>
    <dgm:cxn modelId="{79AAD220-8BC8-4A2D-AEE2-19487AD3F8E5}" type="presOf" srcId="{0CF61525-D57B-40F2-B6DE-1243532172A6}" destId="{CA95CDF8-A423-4873-AAEC-DC2D573F9A19}" srcOrd="0" destOrd="0" presId="urn:microsoft.com/office/officeart/2018/2/layout/IconVerticalSolidList"/>
    <dgm:cxn modelId="{C9129E36-66BD-45A4-AE54-79F39FDE1F16}" srcId="{1A5E0B63-DCB3-4D5B-A106-E0C49DF4B1EC}" destId="{002E7183-AE6E-4FAE-8EA7-A075381EE132}" srcOrd="0" destOrd="0" parTransId="{9FF1924E-ABDC-4FD9-A3E7-370A9C0885ED}" sibTransId="{B29FE732-1D93-4042-B39A-0A13282077DB}"/>
    <dgm:cxn modelId="{9823164A-C7C7-4D45-8A86-0E1AFAC3202A}" type="presOf" srcId="{DC9AE248-1A2A-4FC0-BFF4-9E567162A8A0}" destId="{08E0B94A-EAC3-4B06-947B-52EECBADD34E}" srcOrd="0" destOrd="1" presId="urn:microsoft.com/office/officeart/2018/2/layout/IconVerticalSolidList"/>
    <dgm:cxn modelId="{C823FC4C-E89E-4603-AC6C-9F368253EA6C}" srcId="{78AA76FF-10F9-4AA3-8E0D-028EB3B8B2EA}" destId="{0A8DF61A-C9CC-40C1-B12A-DB13355B3BCB}" srcOrd="0" destOrd="0" parTransId="{63A3BB7B-A0FE-4E8C-9064-649A6B13F2BB}" sibTransId="{49D21010-85FD-4CD1-8FA5-CB5C9DA63173}"/>
    <dgm:cxn modelId="{5A3F5E73-FD48-406F-B958-234F1F061B87}" srcId="{8D787456-E868-4D94-9218-C939C3BE336A}" destId="{CF2FE4B6-33EA-4927-9332-B2EBA758707F}" srcOrd="0" destOrd="0" parTransId="{339C3086-6BAE-4B84-8581-694212FF4F98}" sibTransId="{81C49546-BD8D-42BA-B39B-B458928E17B0}"/>
    <dgm:cxn modelId="{E57A4798-396C-4548-9172-8363EDC871A7}" type="presOf" srcId="{78AA76FF-10F9-4AA3-8E0D-028EB3B8B2EA}" destId="{DE86592C-DEB2-4734-83ED-809BD68E6E5B}" srcOrd="0" destOrd="0" presId="urn:microsoft.com/office/officeart/2018/2/layout/IconVerticalSolidList"/>
    <dgm:cxn modelId="{3325EDA4-718E-4B31-84AD-5B71DDB20D91}" srcId="{1A5E0B63-DCB3-4D5B-A106-E0C49DF4B1EC}" destId="{DC9AE248-1A2A-4FC0-BFF4-9E567162A8A0}" srcOrd="1" destOrd="0" parTransId="{2944E365-8C9F-42BA-8F15-F85F75CDE329}" sibTransId="{6649B6F5-ABF1-40C9-B50B-2B435152C05B}"/>
    <dgm:cxn modelId="{FB14B1B3-A059-4ED9-81D1-3E6F1473E107}" type="presOf" srcId="{C966EE0B-D32A-48B8-9A9A-950286B91AB6}" destId="{EF3496C2-4C27-467B-9CC8-E8A7A5E1DE7C}" srcOrd="0" destOrd="1" presId="urn:microsoft.com/office/officeart/2018/2/layout/IconVerticalSolidList"/>
    <dgm:cxn modelId="{FFE4FDC4-5E32-49C5-8B0E-36D87AC4CA88}" type="presOf" srcId="{002E7183-AE6E-4FAE-8EA7-A075381EE132}" destId="{08E0B94A-EAC3-4B06-947B-52EECBADD34E}" srcOrd="0" destOrd="0" presId="urn:microsoft.com/office/officeart/2018/2/layout/IconVerticalSolidList"/>
    <dgm:cxn modelId="{D77D9ECB-07F9-4AC9-A0E2-52469C39444B}" srcId="{8D787456-E868-4D94-9218-C939C3BE336A}" destId="{78AA76FF-10F9-4AA3-8E0D-028EB3B8B2EA}" srcOrd="1" destOrd="0" parTransId="{BFB91254-32A9-400B-A8C5-0BD74A9EEDCD}" sibTransId="{9C5BD6E7-6A34-4B11-9FFC-F3F3A914980D}"/>
    <dgm:cxn modelId="{B4EB04D8-4B5E-4FBA-9B22-FB864A8BABA9}" srcId="{8D787456-E868-4D94-9218-C939C3BE336A}" destId="{1A5E0B63-DCB3-4D5B-A106-E0C49DF4B1EC}" srcOrd="2" destOrd="0" parTransId="{A365CAF3-C662-4244-92AE-87D5BA495B75}" sibTransId="{E240F287-3852-4FD0-9627-09E45836E4B9}"/>
    <dgm:cxn modelId="{054865F4-95C1-42EA-A5A7-4D3F65AD3BF2}" srcId="{CF2FE4B6-33EA-4927-9332-B2EBA758707F}" destId="{0CF61525-D57B-40F2-B6DE-1243532172A6}" srcOrd="0" destOrd="0" parTransId="{6D8C7B14-35A9-4978-9D3C-D7BE691C1C16}" sibTransId="{8628197E-D96D-406A-8CD3-9E6588FDD418}"/>
    <dgm:cxn modelId="{7A2B96F6-77A6-4D6D-A164-2876514D562E}" srcId="{78AA76FF-10F9-4AA3-8E0D-028EB3B8B2EA}" destId="{C966EE0B-D32A-48B8-9A9A-950286B91AB6}" srcOrd="1" destOrd="0" parTransId="{E3AF609F-6791-46BA-B7C5-9650C294D56A}" sibTransId="{6F7E0E95-A089-4283-AFC2-EB5FBC33D3E3}"/>
    <dgm:cxn modelId="{A598D5F7-CDC1-4D2F-96EC-AD988879D1B1}" type="presOf" srcId="{8D787456-E868-4D94-9218-C939C3BE336A}" destId="{A13A11AE-EEC2-465A-8908-F1159764D653}" srcOrd="0" destOrd="0" presId="urn:microsoft.com/office/officeart/2018/2/layout/IconVerticalSolidList"/>
    <dgm:cxn modelId="{6AA20CFD-C8DB-4C1F-AB1B-7A9F9F70B48F}" type="presOf" srcId="{0A8DF61A-C9CC-40C1-B12A-DB13355B3BCB}" destId="{EF3496C2-4C27-467B-9CC8-E8A7A5E1DE7C}" srcOrd="0" destOrd="0" presId="urn:microsoft.com/office/officeart/2018/2/layout/IconVerticalSolidList"/>
    <dgm:cxn modelId="{C977A353-B60E-437A-867C-5D4B53B4610D}" type="presParOf" srcId="{A13A11AE-EEC2-465A-8908-F1159764D653}" destId="{F20089F6-792A-49EF-ADA0-53B53AA2C48B}" srcOrd="0" destOrd="0" presId="urn:microsoft.com/office/officeart/2018/2/layout/IconVerticalSolidList"/>
    <dgm:cxn modelId="{84DF547B-1003-40CF-89A9-A8078138E444}" type="presParOf" srcId="{F20089F6-792A-49EF-ADA0-53B53AA2C48B}" destId="{25E6CD8A-EBB7-41C5-BDFC-236FB98F44A2}" srcOrd="0" destOrd="0" presId="urn:microsoft.com/office/officeart/2018/2/layout/IconVerticalSolidList"/>
    <dgm:cxn modelId="{0E53BEEC-D813-4D89-A7CF-C874BE74D420}" type="presParOf" srcId="{F20089F6-792A-49EF-ADA0-53B53AA2C48B}" destId="{A6C06DD5-7F53-4773-A027-F0D0BC3564BB}" srcOrd="1" destOrd="0" presId="urn:microsoft.com/office/officeart/2018/2/layout/IconVerticalSolidList"/>
    <dgm:cxn modelId="{EA954243-DCB9-44C2-A340-F9BC3B4DF978}" type="presParOf" srcId="{F20089F6-792A-49EF-ADA0-53B53AA2C48B}" destId="{5BA16576-D294-4E96-85F6-1E4E0023AC5B}" srcOrd="2" destOrd="0" presId="urn:microsoft.com/office/officeart/2018/2/layout/IconVerticalSolidList"/>
    <dgm:cxn modelId="{A47ACEE7-48A4-4985-A62C-8B20492CDE1C}" type="presParOf" srcId="{F20089F6-792A-49EF-ADA0-53B53AA2C48B}" destId="{478D3D46-0C06-415F-BC58-C42656D515BC}" srcOrd="3" destOrd="0" presId="urn:microsoft.com/office/officeart/2018/2/layout/IconVerticalSolidList"/>
    <dgm:cxn modelId="{00151459-DFF4-4D78-B0A6-8EEAB76CBD4E}" type="presParOf" srcId="{F20089F6-792A-49EF-ADA0-53B53AA2C48B}" destId="{CA95CDF8-A423-4873-AAEC-DC2D573F9A19}" srcOrd="4" destOrd="0" presId="urn:microsoft.com/office/officeart/2018/2/layout/IconVerticalSolidList"/>
    <dgm:cxn modelId="{3FB1509D-8EE3-468C-957A-3044E24B3523}" type="presParOf" srcId="{A13A11AE-EEC2-465A-8908-F1159764D653}" destId="{705663CB-25A0-43F0-9D6E-76D343E852A7}" srcOrd="1" destOrd="0" presId="urn:microsoft.com/office/officeart/2018/2/layout/IconVerticalSolidList"/>
    <dgm:cxn modelId="{5B76B00B-77F1-4C83-B649-F5C0986CA37D}" type="presParOf" srcId="{A13A11AE-EEC2-465A-8908-F1159764D653}" destId="{75ADBDEE-A6B1-4122-9A2F-4E9BE991007F}" srcOrd="2" destOrd="0" presId="urn:microsoft.com/office/officeart/2018/2/layout/IconVerticalSolidList"/>
    <dgm:cxn modelId="{FB85DD99-2D9E-4AC0-A356-0A7A58E33915}" type="presParOf" srcId="{75ADBDEE-A6B1-4122-9A2F-4E9BE991007F}" destId="{0C5EFE95-BD7D-4CBE-8429-999E568D69FE}" srcOrd="0" destOrd="0" presId="urn:microsoft.com/office/officeart/2018/2/layout/IconVerticalSolidList"/>
    <dgm:cxn modelId="{EB8AC647-190D-4F34-8772-EFCB749D4BDB}" type="presParOf" srcId="{75ADBDEE-A6B1-4122-9A2F-4E9BE991007F}" destId="{C5CE4E1E-62D1-469F-A0A0-A8C65A42C3BE}" srcOrd="1" destOrd="0" presId="urn:microsoft.com/office/officeart/2018/2/layout/IconVerticalSolidList"/>
    <dgm:cxn modelId="{66C82B26-193C-44BD-936F-A014F0E991FE}" type="presParOf" srcId="{75ADBDEE-A6B1-4122-9A2F-4E9BE991007F}" destId="{FD1F79C5-8B2B-4E54-836B-B15999C595A6}" srcOrd="2" destOrd="0" presId="urn:microsoft.com/office/officeart/2018/2/layout/IconVerticalSolidList"/>
    <dgm:cxn modelId="{4C95F791-160B-4AC4-9A2F-7D91DBECCAB0}" type="presParOf" srcId="{75ADBDEE-A6B1-4122-9A2F-4E9BE991007F}" destId="{DE86592C-DEB2-4734-83ED-809BD68E6E5B}" srcOrd="3" destOrd="0" presId="urn:microsoft.com/office/officeart/2018/2/layout/IconVerticalSolidList"/>
    <dgm:cxn modelId="{D8515DD0-5D41-41F7-97DD-9E0C2E52B6EF}" type="presParOf" srcId="{75ADBDEE-A6B1-4122-9A2F-4E9BE991007F}" destId="{EF3496C2-4C27-467B-9CC8-E8A7A5E1DE7C}" srcOrd="4" destOrd="0" presId="urn:microsoft.com/office/officeart/2018/2/layout/IconVerticalSolidList"/>
    <dgm:cxn modelId="{E748070E-2DDE-40D4-A878-147FE86124FB}" type="presParOf" srcId="{A13A11AE-EEC2-465A-8908-F1159764D653}" destId="{17BCC301-A84F-444E-BA7E-5103840625F3}" srcOrd="3" destOrd="0" presId="urn:microsoft.com/office/officeart/2018/2/layout/IconVerticalSolidList"/>
    <dgm:cxn modelId="{DEEAF7F3-7C8C-44AF-9BEF-C1A589445A41}" type="presParOf" srcId="{A13A11AE-EEC2-465A-8908-F1159764D653}" destId="{0B9A4453-FF0F-42D8-A3ED-653B48ABD9E1}" srcOrd="4" destOrd="0" presId="urn:microsoft.com/office/officeart/2018/2/layout/IconVerticalSolidList"/>
    <dgm:cxn modelId="{26E62085-8D4A-44F7-8C11-557204D1106A}" type="presParOf" srcId="{0B9A4453-FF0F-42D8-A3ED-653B48ABD9E1}" destId="{B63F6F5D-E653-4387-B84C-3BC60857469E}" srcOrd="0" destOrd="0" presId="urn:microsoft.com/office/officeart/2018/2/layout/IconVerticalSolidList"/>
    <dgm:cxn modelId="{DC0DAEEE-F14B-4627-AA84-FFA4083F30E8}" type="presParOf" srcId="{0B9A4453-FF0F-42D8-A3ED-653B48ABD9E1}" destId="{B99ABE61-042E-4353-9F3D-8EC1CAD660EC}" srcOrd="1" destOrd="0" presId="urn:microsoft.com/office/officeart/2018/2/layout/IconVerticalSolidList"/>
    <dgm:cxn modelId="{7B814213-6D63-41FB-AEE9-9DDD3E6A9F15}" type="presParOf" srcId="{0B9A4453-FF0F-42D8-A3ED-653B48ABD9E1}" destId="{7C3EEF9B-72D8-43C2-82D1-C7EDE8DC8C0A}" srcOrd="2" destOrd="0" presId="urn:microsoft.com/office/officeart/2018/2/layout/IconVerticalSolidList"/>
    <dgm:cxn modelId="{B47EE0DB-BD1E-4AC3-A2DD-62E9CA549DC3}" type="presParOf" srcId="{0B9A4453-FF0F-42D8-A3ED-653B48ABD9E1}" destId="{93B9D9D7-E687-4184-87A8-01DB35D20332}" srcOrd="3" destOrd="0" presId="urn:microsoft.com/office/officeart/2018/2/layout/IconVerticalSolidList"/>
    <dgm:cxn modelId="{4DC60E2D-500C-4738-98C0-D7E712330114}" type="presParOf" srcId="{0B9A4453-FF0F-42D8-A3ED-653B48ABD9E1}" destId="{08E0B94A-EAC3-4B06-947B-52EECBADD34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A672B-9F02-4EBB-B69D-D54BC0D28C98}">
      <dsp:nvSpPr>
        <dsp:cNvPr id="0" name=""/>
        <dsp:cNvSpPr/>
      </dsp:nvSpPr>
      <dsp:spPr>
        <a:xfrm>
          <a:off x="0" y="4050"/>
          <a:ext cx="10515600" cy="942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E8DE23-CB3E-4275-B1A0-B372F8DF6C5F}">
      <dsp:nvSpPr>
        <dsp:cNvPr id="0" name=""/>
        <dsp:cNvSpPr/>
      </dsp:nvSpPr>
      <dsp:spPr>
        <a:xfrm>
          <a:off x="285188" y="216174"/>
          <a:ext cx="518525" cy="518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52261-0D00-4C1C-9E63-31218DF68F08}">
      <dsp:nvSpPr>
        <dsp:cNvPr id="0" name=""/>
        <dsp:cNvSpPr/>
      </dsp:nvSpPr>
      <dsp:spPr>
        <a:xfrm>
          <a:off x="1088903" y="4050"/>
          <a:ext cx="4732020" cy="94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77" tIns="99777" rIns="99777" bIns="9977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Customer Support:</a:t>
          </a:r>
          <a:endParaRPr lang="en-US" sz="2200" kern="1200"/>
        </a:p>
      </dsp:txBody>
      <dsp:txXfrm>
        <a:off x="1088903" y="4050"/>
        <a:ext cx="4732020" cy="942773"/>
      </dsp:txXfrm>
    </dsp:sp>
    <dsp:sp modelId="{AD0ACC73-E3B6-41AF-BD31-53E3871B0E5A}">
      <dsp:nvSpPr>
        <dsp:cNvPr id="0" name=""/>
        <dsp:cNvSpPr/>
      </dsp:nvSpPr>
      <dsp:spPr>
        <a:xfrm>
          <a:off x="5820923" y="4050"/>
          <a:ext cx="4693612" cy="94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77" tIns="99777" rIns="99777" bIns="9977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Business can make responsive bot for their customer support.</a:t>
          </a:r>
          <a:endParaRPr lang="en-US" sz="1800" kern="1200" dirty="0"/>
        </a:p>
      </dsp:txBody>
      <dsp:txXfrm>
        <a:off x="5820923" y="4050"/>
        <a:ext cx="4693612" cy="942773"/>
      </dsp:txXfrm>
    </dsp:sp>
    <dsp:sp modelId="{F34F8534-F05F-4FA8-95CC-AEE95FE710D4}">
      <dsp:nvSpPr>
        <dsp:cNvPr id="0" name=""/>
        <dsp:cNvSpPr/>
      </dsp:nvSpPr>
      <dsp:spPr>
        <a:xfrm>
          <a:off x="0" y="1182517"/>
          <a:ext cx="10515600" cy="942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89BD9F-5241-4FAD-9905-6E3DF517B33D}">
      <dsp:nvSpPr>
        <dsp:cNvPr id="0" name=""/>
        <dsp:cNvSpPr/>
      </dsp:nvSpPr>
      <dsp:spPr>
        <a:xfrm>
          <a:off x="285188" y="1394641"/>
          <a:ext cx="518525" cy="518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4BE9E-85F0-427E-9ACF-430C4A848E7B}">
      <dsp:nvSpPr>
        <dsp:cNvPr id="0" name=""/>
        <dsp:cNvSpPr/>
      </dsp:nvSpPr>
      <dsp:spPr>
        <a:xfrm>
          <a:off x="1088903" y="1182517"/>
          <a:ext cx="4732020" cy="94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77" tIns="99777" rIns="99777" bIns="9977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Education Assistance:</a:t>
          </a:r>
          <a:endParaRPr lang="en-US" sz="2200" kern="1200"/>
        </a:p>
      </dsp:txBody>
      <dsp:txXfrm>
        <a:off x="1088903" y="1182517"/>
        <a:ext cx="4732020" cy="942773"/>
      </dsp:txXfrm>
    </dsp:sp>
    <dsp:sp modelId="{F4BF6D09-C6E7-4A89-9724-20D88781BAFE}">
      <dsp:nvSpPr>
        <dsp:cNvPr id="0" name=""/>
        <dsp:cNvSpPr/>
      </dsp:nvSpPr>
      <dsp:spPr>
        <a:xfrm>
          <a:off x="5820923" y="1182517"/>
          <a:ext cx="4693612" cy="94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77" tIns="99777" rIns="99777" bIns="9977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Students can use it for educational purposes.</a:t>
          </a:r>
          <a:endParaRPr lang="en-US" sz="1800" kern="1200" dirty="0"/>
        </a:p>
      </dsp:txBody>
      <dsp:txXfrm>
        <a:off x="5820923" y="1182517"/>
        <a:ext cx="4693612" cy="942773"/>
      </dsp:txXfrm>
    </dsp:sp>
    <dsp:sp modelId="{B44182ED-2FDD-4EA2-99F2-0673F18798A0}">
      <dsp:nvSpPr>
        <dsp:cNvPr id="0" name=""/>
        <dsp:cNvSpPr/>
      </dsp:nvSpPr>
      <dsp:spPr>
        <a:xfrm>
          <a:off x="0" y="2360984"/>
          <a:ext cx="10515600" cy="942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677FF-D57E-4E32-88A0-60EF16E1B414}">
      <dsp:nvSpPr>
        <dsp:cNvPr id="0" name=""/>
        <dsp:cNvSpPr/>
      </dsp:nvSpPr>
      <dsp:spPr>
        <a:xfrm>
          <a:off x="285188" y="2573108"/>
          <a:ext cx="518525" cy="518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B833D2-52AD-4126-8EF2-0E85B7940420}">
      <dsp:nvSpPr>
        <dsp:cNvPr id="0" name=""/>
        <dsp:cNvSpPr/>
      </dsp:nvSpPr>
      <dsp:spPr>
        <a:xfrm>
          <a:off x="1088903" y="2360984"/>
          <a:ext cx="4732020" cy="94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77" tIns="99777" rIns="99777" bIns="9977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Information Retrieval:</a:t>
          </a:r>
          <a:endParaRPr lang="en-US" sz="2200" kern="1200"/>
        </a:p>
      </dsp:txBody>
      <dsp:txXfrm>
        <a:off x="1088903" y="2360984"/>
        <a:ext cx="4732020" cy="942773"/>
      </dsp:txXfrm>
    </dsp:sp>
    <dsp:sp modelId="{643B7A21-8CC1-4564-AE5D-6491A8B80CA3}">
      <dsp:nvSpPr>
        <dsp:cNvPr id="0" name=""/>
        <dsp:cNvSpPr/>
      </dsp:nvSpPr>
      <dsp:spPr>
        <a:xfrm>
          <a:off x="5820923" y="2360984"/>
          <a:ext cx="4693612" cy="94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77" tIns="99777" rIns="99777" bIns="99777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Information can be retrieved easily.</a:t>
          </a:r>
          <a:endParaRPr lang="en-US" sz="2000" kern="1200" dirty="0"/>
        </a:p>
      </dsp:txBody>
      <dsp:txXfrm>
        <a:off x="5820923" y="2360984"/>
        <a:ext cx="4693612" cy="942773"/>
      </dsp:txXfrm>
    </dsp:sp>
    <dsp:sp modelId="{C466F833-8066-4E73-BEEA-05268C9C957E}">
      <dsp:nvSpPr>
        <dsp:cNvPr id="0" name=""/>
        <dsp:cNvSpPr/>
      </dsp:nvSpPr>
      <dsp:spPr>
        <a:xfrm>
          <a:off x="0" y="3539450"/>
          <a:ext cx="10515600" cy="9427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33297-E6F7-452D-BCED-4BE41739622A}">
      <dsp:nvSpPr>
        <dsp:cNvPr id="0" name=""/>
        <dsp:cNvSpPr/>
      </dsp:nvSpPr>
      <dsp:spPr>
        <a:xfrm>
          <a:off x="285188" y="3751574"/>
          <a:ext cx="518525" cy="5185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7E627-8232-45B6-9966-1DA8938AD1AD}">
      <dsp:nvSpPr>
        <dsp:cNvPr id="0" name=""/>
        <dsp:cNvSpPr/>
      </dsp:nvSpPr>
      <dsp:spPr>
        <a:xfrm>
          <a:off x="1088903" y="3539450"/>
          <a:ext cx="4732020" cy="94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77" tIns="99777" rIns="99777" bIns="9977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Business Inquiries:</a:t>
          </a:r>
          <a:endParaRPr lang="en-US" sz="2200" kern="1200"/>
        </a:p>
      </dsp:txBody>
      <dsp:txXfrm>
        <a:off x="1088903" y="3539450"/>
        <a:ext cx="4732020" cy="942773"/>
      </dsp:txXfrm>
    </dsp:sp>
    <dsp:sp modelId="{0EAF5884-8EB8-44D5-8154-1744B01789D1}">
      <dsp:nvSpPr>
        <dsp:cNvPr id="0" name=""/>
        <dsp:cNvSpPr/>
      </dsp:nvSpPr>
      <dsp:spPr>
        <a:xfrm>
          <a:off x="5820923" y="3539450"/>
          <a:ext cx="4693612" cy="942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777" tIns="99777" rIns="99777" bIns="9977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Business can make responsive bot for their customers by which customers can get information about different product and services easily.</a:t>
          </a:r>
          <a:endParaRPr lang="en-US" sz="1600" kern="1200" dirty="0"/>
        </a:p>
      </dsp:txBody>
      <dsp:txXfrm>
        <a:off x="5820923" y="3539450"/>
        <a:ext cx="4693612" cy="942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6CD8A-EBB7-41C5-BDFC-236FB98F44A2}">
      <dsp:nvSpPr>
        <dsp:cNvPr id="0" name=""/>
        <dsp:cNvSpPr/>
      </dsp:nvSpPr>
      <dsp:spPr>
        <a:xfrm>
          <a:off x="-115782" y="8740"/>
          <a:ext cx="6364224" cy="15703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06DD5-7F53-4773-A027-F0D0BC3564BB}">
      <dsp:nvSpPr>
        <dsp:cNvPr id="0" name=""/>
        <dsp:cNvSpPr/>
      </dsp:nvSpPr>
      <dsp:spPr>
        <a:xfrm>
          <a:off x="359259" y="362077"/>
          <a:ext cx="863712" cy="863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8D3D46-0C06-415F-BC58-C42656D515BC}">
      <dsp:nvSpPr>
        <dsp:cNvPr id="0" name=""/>
        <dsp:cNvSpPr/>
      </dsp:nvSpPr>
      <dsp:spPr>
        <a:xfrm>
          <a:off x="1698013" y="8740"/>
          <a:ext cx="2863900" cy="157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99" tIns="166199" rIns="166199" bIns="1661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LANGUAGE:</a:t>
          </a:r>
          <a:endParaRPr lang="en-US" sz="2500" kern="1200"/>
        </a:p>
      </dsp:txBody>
      <dsp:txXfrm>
        <a:off x="1698013" y="8740"/>
        <a:ext cx="2863900" cy="1570386"/>
      </dsp:txXfrm>
    </dsp:sp>
    <dsp:sp modelId="{CA95CDF8-A423-4873-AAEC-DC2D573F9A19}">
      <dsp:nvSpPr>
        <dsp:cNvPr id="0" name=""/>
        <dsp:cNvSpPr/>
      </dsp:nvSpPr>
      <dsp:spPr>
        <a:xfrm>
          <a:off x="4561914" y="8740"/>
          <a:ext cx="1682979" cy="157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99" tIns="166199" rIns="166199" bIns="16619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PYTHON</a:t>
          </a:r>
          <a:endParaRPr lang="en-US" sz="2400" kern="1200" dirty="0"/>
        </a:p>
      </dsp:txBody>
      <dsp:txXfrm>
        <a:off x="4561914" y="8740"/>
        <a:ext cx="1682979" cy="1570386"/>
      </dsp:txXfrm>
    </dsp:sp>
    <dsp:sp modelId="{0C5EFE95-BD7D-4CBE-8429-999E568D69FE}">
      <dsp:nvSpPr>
        <dsp:cNvPr id="0" name=""/>
        <dsp:cNvSpPr/>
      </dsp:nvSpPr>
      <dsp:spPr>
        <a:xfrm>
          <a:off x="-115782" y="1967168"/>
          <a:ext cx="6364224" cy="15703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CE4E1E-62D1-469F-A0A0-A8C65A42C3BE}">
      <dsp:nvSpPr>
        <dsp:cNvPr id="0" name=""/>
        <dsp:cNvSpPr/>
      </dsp:nvSpPr>
      <dsp:spPr>
        <a:xfrm>
          <a:off x="359259" y="2325059"/>
          <a:ext cx="863712" cy="8637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6592C-DEB2-4734-83ED-809BD68E6E5B}">
      <dsp:nvSpPr>
        <dsp:cNvPr id="0" name=""/>
        <dsp:cNvSpPr/>
      </dsp:nvSpPr>
      <dsp:spPr>
        <a:xfrm>
          <a:off x="1698013" y="1971722"/>
          <a:ext cx="2863900" cy="157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99" tIns="166199" rIns="166199" bIns="1661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API(S):</a:t>
          </a:r>
          <a:endParaRPr lang="en-US" sz="2500" kern="1200"/>
        </a:p>
      </dsp:txBody>
      <dsp:txXfrm>
        <a:off x="1698013" y="1971722"/>
        <a:ext cx="2863900" cy="1570386"/>
      </dsp:txXfrm>
    </dsp:sp>
    <dsp:sp modelId="{EF3496C2-4C27-467B-9CC8-E8A7A5E1DE7C}">
      <dsp:nvSpPr>
        <dsp:cNvPr id="0" name=""/>
        <dsp:cNvSpPr/>
      </dsp:nvSpPr>
      <dsp:spPr>
        <a:xfrm>
          <a:off x="4081407" y="1971722"/>
          <a:ext cx="2153203" cy="157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99" tIns="166199" rIns="166199" bIns="166199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OpenAI</a:t>
          </a: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WhatsApp API</a:t>
          </a:r>
          <a:endParaRPr lang="en-US" sz="2400" kern="1200" dirty="0"/>
        </a:p>
      </dsp:txBody>
      <dsp:txXfrm>
        <a:off x="4081407" y="1971722"/>
        <a:ext cx="2153203" cy="1570386"/>
      </dsp:txXfrm>
    </dsp:sp>
    <dsp:sp modelId="{B63F6F5D-E653-4387-B84C-3BC60857469E}">
      <dsp:nvSpPr>
        <dsp:cNvPr id="0" name=""/>
        <dsp:cNvSpPr/>
      </dsp:nvSpPr>
      <dsp:spPr>
        <a:xfrm>
          <a:off x="-115782" y="3934705"/>
          <a:ext cx="6364224" cy="15703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ABE61-042E-4353-9F3D-8EC1CAD660EC}">
      <dsp:nvSpPr>
        <dsp:cNvPr id="0" name=""/>
        <dsp:cNvSpPr/>
      </dsp:nvSpPr>
      <dsp:spPr>
        <a:xfrm>
          <a:off x="359259" y="4288042"/>
          <a:ext cx="863712" cy="8637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9D9D7-E687-4184-87A8-01DB35D20332}">
      <dsp:nvSpPr>
        <dsp:cNvPr id="0" name=""/>
        <dsp:cNvSpPr/>
      </dsp:nvSpPr>
      <dsp:spPr>
        <a:xfrm>
          <a:off x="1698013" y="3934705"/>
          <a:ext cx="2863900" cy="157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99" tIns="166199" rIns="166199" bIns="16619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TECHNOLOGY:</a:t>
          </a:r>
          <a:endParaRPr lang="en-US" sz="2500" kern="1200"/>
        </a:p>
      </dsp:txBody>
      <dsp:txXfrm>
        <a:off x="1698013" y="3934705"/>
        <a:ext cx="2863900" cy="1570386"/>
      </dsp:txXfrm>
    </dsp:sp>
    <dsp:sp modelId="{08E0B94A-EAC3-4B06-947B-52EECBADD34E}">
      <dsp:nvSpPr>
        <dsp:cNvPr id="0" name=""/>
        <dsp:cNvSpPr/>
      </dsp:nvSpPr>
      <dsp:spPr>
        <a:xfrm>
          <a:off x="4561914" y="3934705"/>
          <a:ext cx="1682979" cy="1570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199" tIns="166199" rIns="166199" bIns="166199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NGROK</a:t>
          </a:r>
          <a:endParaRPr lang="en-US" sz="2800" kern="1200" dirty="0"/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 err="1"/>
            <a:t>Twillio</a:t>
          </a:r>
          <a:endParaRPr lang="en-US" sz="2800" kern="1200" dirty="0"/>
        </a:p>
      </dsp:txBody>
      <dsp:txXfrm>
        <a:off x="4561914" y="3934705"/>
        <a:ext cx="1682979" cy="1570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8355-1617-7900-B6B6-0E6CB7CD5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1A3CD-0196-84BC-3E41-1A3494414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443FC-25C1-9313-8392-97DC06F7C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F5792-4ABF-D89E-0503-15390EBB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EC8D7-31F7-9801-98B3-F351799F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07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102A9-6708-EEB6-C55C-C2F4CB0C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4D36D-D993-D95F-D36C-9F23F9DED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6EC4-F48F-5E56-ECF8-680E0BDE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AF5E8-75E3-3CA2-AE11-93A79959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464B-41DF-B439-EEAF-6C0148E7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15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C9CBB-0753-6E53-52D4-3DD4FD1C0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9F4A4-C2B3-A666-D312-B4C338C0E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FE4E9-0A0F-C387-007B-B5F641C4B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74D6-F8E2-689B-26DD-54911B430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08D05-BC17-9420-019F-4073E2A81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5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66627-1D77-E445-2E1E-839D894BF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1A16C-1265-0847-561C-9A9E1AE0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7F507-6EB9-4863-DE78-E9779A15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B72D2-C2B0-9052-F6D9-AA1432C1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6ACD3-28EF-CB11-C683-1436FF14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66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3BF5-C1B1-6E8A-CF4E-8DB8FDA43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D1C5E-DF27-F7E4-80B5-01D437CA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BEEAB-4D02-8673-3DAE-6C7C42AB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600D0-5A50-EDE4-BD6E-C184F77B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FE5F-BDE9-F0CA-7F95-753C24A7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65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4094-ACEF-EA2A-5FF7-E6AAD6A01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196A-B4DB-A790-6797-9C56198BD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5D289-BEC1-7039-CC6A-81BDC9B73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6221A-AF0F-07F1-9596-3BDD4E3C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C97C-BB53-CD5E-52F1-4AE82080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D8D3D-396A-3716-1DD8-A58D7B8D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3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57E9-2EFA-D6CD-DD62-FB4E8A77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2A819-F37F-9B80-B920-2BF36FCF6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2F391-D0D6-A02E-8DBC-31F52ADCB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B96EA8-A9CE-8B27-A4CD-DC2924EE2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2E162-DC52-F364-5FEF-F083EA625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C2CD7-14DD-AAAA-85BC-EDA555B54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47A2F-B008-6CE2-D167-3570DE7E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6D4D9-DF82-D5B2-8E0B-DB33736D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07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4A15-C606-2048-A7D4-D8C24AF8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30BAA-5021-9E22-9362-0FF94A49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B0804-A96E-1063-9D6A-594B9A2B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5B017-F1F8-58DD-494A-D370BCE3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2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938469-F1BF-01F1-0171-4CE59475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69931-3B6E-2CF1-D838-18F46655B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17E11-6EC2-D519-C27C-9F57D3FE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85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91E3-60DD-C59B-E771-D2DDEE3E3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66489-E219-A8D9-6D2F-D6E15B70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FCE2E-51BC-314F-53D0-A9F4412FC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62ABD-6F23-FC6C-4BC0-2D2E0D0E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41A91-D6C9-F256-B2F1-C0E4D043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DD4E4-88BF-81A6-7527-43CBB3AA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35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4354-D8E8-3E27-91DF-8EFBC6BD0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713FA-DABA-C27A-9F9A-DEF7BB5F5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5706-5DE4-D178-3254-9D82849D4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1E202-4CE1-40DC-F79C-DDBBBB0D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E6E70-BE19-855E-3C83-F291352A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02620-22BB-3752-17F3-18F5F54F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1D9D8-E447-2453-29B6-187B1624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6FDE8-1259-31A9-205B-F5195AE35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3CC50-0D29-CF0C-A7B3-561DDA286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99F4-13D3-4695-ACF5-59899F930998}" type="datetimeFigureOut">
              <a:rPr lang="en-IN" smtClean="0"/>
              <a:t>16-12-2023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CE7F-1D83-5C83-DC50-76CEDF83F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84DD4-2BC5-FA01-440D-F8DAFB94A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02F0-414C-41B6-80F8-ECACEE079A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29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opics/naturallanguage-processing" TargetMode="External"/><Relationship Id="rId2" Type="http://schemas.openxmlformats.org/officeDocument/2006/relationships/hyperlink" Target="https://www.altexsoft.com/blog/languagemodels-gp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eshworks.com/live-chat-software/customer-engagement/build-awhatsapp-bot-blog/" TargetMode="External"/><Relationship Id="rId5" Type="http://schemas.openxmlformats.org/officeDocument/2006/relationships/hyperlink" Target="https://www.postman.com/what-is-anapi/" TargetMode="External"/><Relationship Id="rId4" Type="http://schemas.openxmlformats.org/officeDocument/2006/relationships/hyperlink" Target="https://aws.amazon.com/what-is/gp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246E2-11D5-BC76-FAFE-C10F43C9A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INTEGRATION OF CHATGPT WITH WHATSAPP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F178D-4D9C-23AA-4E04-4D1FC8C79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SHAKIR MALIK 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TAWHEED MUSAIB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TAZEEM NAZIR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IFTISAM TARIQ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/>
              <a:t>POONAM BHALWAL</a:t>
            </a:r>
            <a:endParaRPr lang="en-US" sz="2200" dirty="0"/>
          </a:p>
        </p:txBody>
      </p:sp>
      <p:pic>
        <p:nvPicPr>
          <p:cNvPr id="7" name="Picture 6" descr="A screenshot of a video game&#10;&#10;Description automatically generated">
            <a:extLst>
              <a:ext uri="{FF2B5EF4-FFF2-40B4-BE49-F238E27FC236}">
                <a16:creationId xmlns:a16="http://schemas.microsoft.com/office/drawing/2014/main" id="{C151E840-525B-CB60-C030-2918336BB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769" y="1694268"/>
            <a:ext cx="6903720" cy="3900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120CAE8-0DC4-83AD-AC0A-71B036CF7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940" y="167079"/>
            <a:ext cx="2676549" cy="94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850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93BE4-AC88-6FB7-A06D-E482ED37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AAAB4-BEA0-FF3C-5689-6711B76BA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[1] "AltexSoft.com," [Online]. Available: </a:t>
            </a:r>
            <a:r>
              <a:rPr lang="en-IN" sz="2000" dirty="0">
                <a:hlinkClick r:id="rId2"/>
              </a:rPr>
              <a:t>https://www.altexsoft.com/blog/languagemodels-gpt/</a:t>
            </a:r>
            <a:r>
              <a:rPr lang="en-IN" sz="2000" dirty="0"/>
              <a:t>. </a:t>
            </a:r>
          </a:p>
          <a:p>
            <a:pPr marL="0" indent="0">
              <a:buNone/>
            </a:pPr>
            <a:r>
              <a:rPr lang="en-IN" sz="2000" dirty="0"/>
              <a:t>[2] "ibm.com," IBM, [Online]. Available: </a:t>
            </a:r>
            <a:r>
              <a:rPr lang="en-IN" sz="2000" dirty="0">
                <a:hlinkClick r:id="rId3"/>
              </a:rPr>
              <a:t>https://www.ibm.com/topics/naturallanguage-processing</a:t>
            </a:r>
            <a:r>
              <a:rPr lang="en-IN" sz="2000" dirty="0"/>
              <a:t>. </a:t>
            </a:r>
          </a:p>
          <a:p>
            <a:pPr marL="0" indent="0">
              <a:buNone/>
            </a:pPr>
            <a:r>
              <a:rPr lang="en-IN" sz="2000" dirty="0"/>
              <a:t>[3] "AWS," Amazon, [Online]. Available: </a:t>
            </a:r>
            <a:r>
              <a:rPr lang="en-IN" sz="2000" dirty="0">
                <a:hlinkClick r:id="rId4"/>
              </a:rPr>
              <a:t>https://aws.amazon.com/what-is/gpt/</a:t>
            </a:r>
            <a:r>
              <a:rPr lang="en-IN" sz="2000" dirty="0"/>
              <a:t>. </a:t>
            </a:r>
          </a:p>
          <a:p>
            <a:pPr marL="0" indent="0">
              <a:buNone/>
            </a:pPr>
            <a:r>
              <a:rPr lang="en-IN" sz="2000" dirty="0"/>
              <a:t>[4] "ChatGPT," OpenAI, [Online]. Available: </a:t>
            </a:r>
            <a:r>
              <a:rPr lang="en-IN" sz="2000" u="sng" dirty="0">
                <a:solidFill>
                  <a:schemeClr val="accent1"/>
                </a:solidFill>
              </a:rPr>
              <a:t>chat.openai.com.</a:t>
            </a:r>
          </a:p>
          <a:p>
            <a:pPr marL="0" indent="0">
              <a:buNone/>
            </a:pPr>
            <a:r>
              <a:rPr lang="en-IN" sz="2000" dirty="0"/>
              <a:t>[5] "Postman," Postman, [Online]. Available: </a:t>
            </a:r>
            <a:r>
              <a:rPr lang="en-IN" sz="2000" dirty="0">
                <a:hlinkClick r:id="rId5"/>
              </a:rPr>
              <a:t>https://www.postman.com/what-is-anapi/</a:t>
            </a:r>
            <a:r>
              <a:rPr lang="en-IN" sz="2000" dirty="0"/>
              <a:t>. </a:t>
            </a:r>
          </a:p>
          <a:p>
            <a:pPr marL="0" indent="0">
              <a:buNone/>
            </a:pPr>
            <a:r>
              <a:rPr lang="en-IN" sz="2000" dirty="0"/>
              <a:t>[7] "freshworks.com," </a:t>
            </a:r>
            <a:r>
              <a:rPr lang="en-IN" sz="2000" dirty="0" err="1"/>
              <a:t>Freshworks</a:t>
            </a:r>
            <a:r>
              <a:rPr lang="en-IN" sz="2000" dirty="0"/>
              <a:t>, [Online]. Available:</a:t>
            </a:r>
          </a:p>
          <a:p>
            <a:pPr marL="0" indent="0">
              <a:buNone/>
            </a:pPr>
            <a:r>
              <a:rPr lang="en-IN" sz="2000" dirty="0">
                <a:hlinkClick r:id="rId6"/>
              </a:rPr>
              <a:t>https://www.freshworks.com/live-chat-software/customer-engagement/build-awhatsapp-bot-blog/</a:t>
            </a:r>
            <a:r>
              <a:rPr lang="en-IN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3630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2DA83-2097-1406-CD91-706FE6CBC2E9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375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5AC131-B2F3-5C4A-2DBE-7F4AC1C8D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 b="1"/>
              <a:t>CONTENT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141DD-8D36-3BF6-BA9D-0CE37BF18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IN" sz="3200" dirty="0"/>
              <a:t>PROBLEM STATEMENT</a:t>
            </a:r>
          </a:p>
          <a:p>
            <a:r>
              <a:rPr lang="en-IN" sz="3200" dirty="0"/>
              <a:t>SOLUTION</a:t>
            </a:r>
          </a:p>
          <a:p>
            <a:r>
              <a:rPr lang="en-IN" sz="3200" dirty="0"/>
              <a:t>ARCHITECTURE</a:t>
            </a:r>
          </a:p>
          <a:p>
            <a:r>
              <a:rPr lang="en-IN" sz="3200" dirty="0"/>
              <a:t>VIDEO DEMONSTRATION</a:t>
            </a:r>
          </a:p>
          <a:p>
            <a:r>
              <a:rPr lang="en-IN" sz="3200" dirty="0"/>
              <a:t>USE CASES</a:t>
            </a:r>
          </a:p>
          <a:p>
            <a:r>
              <a:rPr lang="en-IN" sz="3200" dirty="0"/>
              <a:t>CONCLUSION</a:t>
            </a:r>
          </a:p>
          <a:p>
            <a:r>
              <a:rPr lang="en-IN" sz="3200" dirty="0"/>
              <a:t>TECH STACK</a:t>
            </a:r>
          </a:p>
          <a:p>
            <a:r>
              <a:rPr lang="en-IN" sz="32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09038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1D70C-E338-BE93-6D89-ABFD57FF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F6C49-9C46-5AC3-71C0-BD0D1E151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752"/>
            <a:ext cx="10515600" cy="49103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	“To make a ChatGPT easily accessible and </a:t>
            </a:r>
          </a:p>
          <a:p>
            <a:pPr marL="0" indent="0" algn="ctr">
              <a:buNone/>
            </a:pPr>
            <a:r>
              <a:rPr lang="en-US" dirty="0"/>
              <a:t>make WhatsApp bots more useful”</a:t>
            </a:r>
          </a:p>
          <a:p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ChatGPT is indeed one of the leading AI-based websites that can assist in every field.</a:t>
            </a:r>
          </a:p>
          <a:p>
            <a:pPr>
              <a:lnSpc>
                <a:spcPct val="100000"/>
              </a:lnSpc>
            </a:pPr>
            <a:r>
              <a:rPr lang="en-US" dirty="0"/>
              <a:t> It can provide specific information about any domain, playing an important role in our daily lives. </a:t>
            </a:r>
          </a:p>
          <a:p>
            <a:pPr>
              <a:lnSpc>
                <a:spcPct val="100000"/>
              </a:lnSpc>
            </a:pPr>
            <a:r>
              <a:rPr lang="en-US" dirty="0"/>
              <a:t>While ChatGPT is  easily accessible on laptops or PCs, using it on mobile devices presents challenges, as it's not as convenient to carry a laptop everywhere.</a:t>
            </a:r>
          </a:p>
        </p:txBody>
      </p:sp>
    </p:spTree>
    <p:extLst>
      <p:ext uri="{BB962C8B-B14F-4D97-AF65-F5344CB8AC3E}">
        <p14:creationId xmlns:p14="http://schemas.microsoft.com/office/powerpoint/2010/main" val="2790570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42F8FD-CAC1-0DFD-2BB5-2825D2E9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/>
              <a:t>SOLUTION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2E8D-0FBB-F6E6-00C0-655D5EEA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Our project offers a solution to the given problem.</a:t>
            </a:r>
          </a:p>
          <a:p>
            <a:pPr>
              <a:lnSpc>
                <a:spcPct val="100000"/>
              </a:lnSpc>
            </a:pPr>
            <a:r>
              <a:rPr lang="en-US" dirty="0"/>
              <a:t>Considering that everyone here uses WhatsApp. </a:t>
            </a:r>
          </a:p>
          <a:p>
            <a:pPr>
              <a:lnSpc>
                <a:spcPct val="100000"/>
              </a:lnSpc>
            </a:pPr>
            <a:r>
              <a:rPr lang="en-US" dirty="0"/>
              <a:t>The aim of the project is to integrate ChatGPT with WhatsApp, enabling everyone to harness the power of ChatGPT from anywhere.</a:t>
            </a:r>
          </a:p>
          <a:p>
            <a:pPr>
              <a:lnSpc>
                <a:spcPct val="100000"/>
              </a:lnSpc>
            </a:pPr>
            <a:r>
              <a:rPr lang="en-US" dirty="0"/>
              <a:t> This project can assist anyone and is user-friendly since everyone is familiar with using WhatsApp.</a:t>
            </a:r>
          </a:p>
          <a:p>
            <a:pPr>
              <a:lnSpc>
                <a:spcPct val="100000"/>
              </a:lnSpc>
            </a:pPr>
            <a:r>
              <a:rPr lang="en-US" dirty="0"/>
              <a:t>Aim is to create the responsive bots that can react with the 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33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0BAC-E823-7FBA-975B-FAB10DAF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857CC-270A-502F-FE25-FFE66A48F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77406"/>
            <a:ext cx="10515600" cy="4870677"/>
          </a:xfrm>
        </p:spPr>
      </p:pic>
    </p:spTree>
    <p:extLst>
      <p:ext uri="{BB962C8B-B14F-4D97-AF65-F5344CB8AC3E}">
        <p14:creationId xmlns:p14="http://schemas.microsoft.com/office/powerpoint/2010/main" val="232978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1DE3DE-AB1D-7650-32CB-B04BBCB1C3EC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VIDEO DEMINOSTRATION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5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980F-AD2C-F432-9B08-2D21DDD2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CASES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E0208A7-C3E4-C833-ECDC-8E17CDDECB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1469465"/>
              </p:ext>
            </p:extLst>
          </p:nvPr>
        </p:nvGraphicFramePr>
        <p:xfrm>
          <a:off x="838200" y="1690688"/>
          <a:ext cx="10515600" cy="4486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28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72DF9-B2B0-24A6-8D44-DF8515DB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IN" sz="4800" b="1" dirty="0"/>
              <a:t>TECH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617DA0-A9B7-0D21-6E4A-823F15C58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826222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25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B0C8-7289-3C05-D087-08BA3664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400D-83E3-299D-4A27-B6A478C8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IN" dirty="0"/>
              <a:t>Aim is to handle the user query using the ChatGPT.</a:t>
            </a:r>
          </a:p>
          <a:p>
            <a:pPr>
              <a:lnSpc>
                <a:spcPct val="100000"/>
              </a:lnSpc>
            </a:pPr>
            <a:r>
              <a:rPr lang="en-IN" dirty="0"/>
              <a:t>In future we are looking to upgrade it by making the own Language Model (LM).</a:t>
            </a:r>
          </a:p>
          <a:p>
            <a:pPr>
              <a:lnSpc>
                <a:spcPct val="100000"/>
              </a:lnSpc>
            </a:pPr>
            <a:r>
              <a:rPr lang="en-IN" dirty="0"/>
              <a:t>The LM can handle the user query and provide some additional features.</a:t>
            </a:r>
          </a:p>
          <a:p>
            <a:pPr>
              <a:lnSpc>
                <a:spcPct val="100000"/>
              </a:lnSpc>
            </a:pPr>
            <a:r>
              <a:rPr lang="en-IN" dirty="0"/>
              <a:t>It will handle the image processing and also accepts the voice messages.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1194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465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INTEGRATION OF CHATGPT WITH WHATSAPP</vt:lpstr>
      <vt:lpstr>CONTENT</vt:lpstr>
      <vt:lpstr>PROBLEM STATEMENT</vt:lpstr>
      <vt:lpstr>SOLUTION</vt:lpstr>
      <vt:lpstr>ARCHITECTURE</vt:lpstr>
      <vt:lpstr>PowerPoint Presentation</vt:lpstr>
      <vt:lpstr>USE CASES</vt:lpstr>
      <vt:lpstr>TECH STACK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CHATGPT INTEGRATION WITH WHATSAPP</dc:title>
  <dc:creator>shakir hussain</dc:creator>
  <cp:lastModifiedBy>Tazeem Nazir</cp:lastModifiedBy>
  <cp:revision>10</cp:revision>
  <dcterms:created xsi:type="dcterms:W3CDTF">2023-12-15T07:38:54Z</dcterms:created>
  <dcterms:modified xsi:type="dcterms:W3CDTF">2023-12-16T04:50:37Z</dcterms:modified>
</cp:coreProperties>
</file>