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ec4e1a2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ec4e1a2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59af0b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59af0b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3536d7d02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3536d7d02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2eb939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2eb939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2eb939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62eb939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ec4e1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ec4e1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536d7d0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536d7d0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62eb9394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62eb939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2eb939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2eb939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ec4e1a2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9ec4e1a2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engiftikha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ubernetes.io/docs/tutorials/stateful-application/basic-stateful-set" TargetMode="External"/><Relationship Id="rId4" Type="http://schemas.openxmlformats.org/officeDocument/2006/relationships/hyperlink" Target="https://kubernetes.io/docs/concepts/storage/storage-classes/" TargetMode="External"/><Relationship Id="rId5" Type="http://schemas.openxmlformats.org/officeDocument/2006/relationships/hyperlink" Target="https://terratest.gruntwork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Ghost Blog</a:t>
            </a:r>
            <a:r>
              <a:rPr lang="en" sz="2400">
                <a:solidFill>
                  <a:schemeClr val="dk2"/>
                </a:solidFill>
              </a:rPr>
              <a:t> on AWS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936550" y="3123325"/>
            <a:ext cx="33348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Iftikhar Hossain</a:t>
            </a:r>
            <a:endParaRPr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https://www.linkedin.com/in/engiftikhar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69950" y="26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Disaster Recovery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52275" y="775450"/>
            <a:ext cx="85206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Create Nat Gateway per AZ to protect Availability zone failure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Deploy the same architecture on another region.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Implement AWS Global Accelerator provides static IP addresses that act as a fixed entry point to both ALB's and change GA point to AWS Route53.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EKS cluster are running on different region and create VPC peering between them.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 AWS RDS (MYSQL/Aurora) Multi-AZ for replication, automatic failover and backups.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69950" y="26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Questions</a:t>
            </a: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52275" y="775450"/>
            <a:ext cx="85206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Stateful set/ headless Service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https://kubernetes.io/docs/tutorials/stateful-application/basic-stateful-set</a:t>
            </a:r>
            <a:r>
              <a:rPr lang="en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Storage class 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https://kubernetes.io/docs/concepts/storage/storage-classes/</a:t>
            </a:r>
            <a:r>
              <a:rPr lang="en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Manage Terraform state files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Terraform testing (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https://terratest.gruntwork.io/</a:t>
            </a:r>
            <a:r>
              <a:rPr lang="en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Kube practise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9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Terraform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696175"/>
            <a:ext cx="83598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Terraform is an open-source infrastructure as code software tool created by HashiCorp. Users define and provide data center infrastructure using a declarative configuration language known as HashiCorp Configuration Language, or optionally JSON.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declarative config files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Installable modules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and predicts changes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Management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Provision Infrastructure in familiar languages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infrastructure across clouds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4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Terraspace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71750" y="763750"/>
            <a:ext cx="82998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Terraspace is a Terraform Framework that optimizes for Infrastructure-as-code (IaC) happiness.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organized project structure.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Keeping your code DRY by building Terraform projects from your app and config/terraform files and easily manageable multiple environments.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automated creation of backend buckets.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 hooks: Call custom commands before and after terraform commands.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deploy all or some infrastructure in a single command: 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terraspace all up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Built-in Test Framework.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Terraform Cloud and Terraform Enterprise are also supported.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AWS Services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61925"/>
            <a:ext cx="85206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Create VPC [Public &amp; Private Subnet, Nat Gateway, Internet Gateway]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 Multi-AZ MySQL RDS / AWS Aurora [Private Subnet]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Create EKS Cluster with Fargate [Private Subnet]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AWS Secret Manager to Manage Sensitive data [like Terraform DB credentials]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ALB can be Configured to save access logs to S3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Static images can be serve via AWS S3 via AWS Cloudfront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AWS Lambda will be responsible for processing access logs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AWS WAF is responsible for traffic control [Skip AWS Shield Advanced for pricing]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9950" y="26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Helm and ArgoCD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2275" y="775450"/>
            <a:ext cx="85206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Create Kubernetes manifest files to deploy ghost applications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Install Ingress Controller </a:t>
            </a:r>
            <a:r>
              <a:rPr lang="en" sz="1600">
                <a:solidFill>
                  <a:srgbClr val="000000"/>
                </a:solidFill>
              </a:rPr>
              <a:t>to serve the frontend applications using Helm Charts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Install Kubernetes external secret using Helm Charts to manage sensitive data like credentials.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Install ArgoCD tool using Helm Charts.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Install metrics server on EKS and use horizontal pod autoscaler to scale the traffic.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70850" y="750225"/>
            <a:ext cx="8520600" cy="4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Ghost is an open source, professional publishing platform built on a modern Node.js technology stack designed for teams who need power, flexibility and performance.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2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Ghost Blog Architecture on AWS EKS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00" y="1412600"/>
            <a:ext cx="8367502" cy="3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CI/CD implementation for Ghost blog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79875" y="878650"/>
            <a:ext cx="8352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Using Gitlab CI, integrated with Git repo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Build and test the 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Push the docker images with tag in Dockerhub/ AWS ECR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Create another job with update manifest files in deploy stage.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This clones and commits news changes to Helm manifest repository.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Argo CD automatically detects this change and triggers the sync to change the state of resources as per the Git repo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Sync action is triggered through a webhook action from Jenkins CI after commit or after a regular polling interval.pository.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Argo CD runs as a controller on the Kubernetes cluster, which continuously monitors running applications and compares the current state with the desired target state (as specified in the GitOps repository).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controller detects an out-of-sync application state, which is done by diff-in Helm manifest template outputs and optionally takes corrective action.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CI/CD implementation for Ghost blog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2525"/>
            <a:ext cx="8520600" cy="36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69950" y="26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Security and Monitoring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52275" y="775450"/>
            <a:ext cx="85206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ECR Scan allowed to check the docker images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Implement WAF to protect the frontend applications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Allowed Office IP/VPN IP with specific ports only Security Groups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Implement AWS Lambda functions to delete the posts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Implement Monitoring solution like AWS Prometheus,  AWS Grafana, AWS X-Ray, Cloudwatch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Implement logging solution with Cloudwatch logs, AWS Elasticsearch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 Security, use Cloudtrail and AWS Guard Duty and AWS Inspector.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