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71D-459C-3749-A02B-7DD0EF39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BE1FB-829D-0F49-94BD-C600A3F32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AE1D-6B4D-9043-B7CC-C8D23A5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D65C-6500-2049-A5E3-3BF668D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F4F1-FD47-124D-85F0-C9DB5D0B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3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8DA-95C8-9B43-B7AE-17B086C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360F-179C-6A4D-89A5-6297CF541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105A-D4DC-A043-A86F-5ABFA8D1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033C-C5AB-A640-A5A0-E8BD6ECE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B26A-4A0A-4A49-962F-AA85170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399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D195-A488-E847-AA32-C870370C0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AF24C-3024-5B4F-A497-34528CE5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8779-92D9-494F-8F9E-F333BB9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F434-C31E-3C4C-8504-5B78B629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A4F6-0375-DD4D-B931-ED26DE1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40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42D5-D83A-8445-8854-BD3F4317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26F1-4160-114D-9C2C-3000A1C2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F2E9-E7DF-E941-B8CD-3530A19F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B3C2-1ACC-DC45-983F-05AEF28D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A3E6-5B5C-4546-AB2B-246859CC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688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D0CD-9733-9843-A485-BECA295D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783C-2B37-0441-AF3B-92B5A2DF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8411-400C-7A43-BF8B-DF37951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6F72-9846-AB4C-91DB-AF709FC5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9654-2AC3-7C47-AE86-081A840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73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569B-2C87-F94F-A2A8-5C386DDE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FEF5-3307-9A46-A075-1523203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E1416-3588-1048-B31F-55D54523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FAAD-D580-154A-AE5F-521A1346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762B-D4D5-B547-8F5A-A91E39F5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FB35-2BCB-9D4F-BC9A-F4C018DB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49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1B76-2D96-C94B-9B50-2128D97C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B8F7-015F-354E-B74D-0720A0064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28276-E94F-594D-BEC0-636DFF1A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E3A4B-6C2A-C444-B3CF-73D9F5FEB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40F71-7F28-F24D-91C6-FF35BEC4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0004B-7A3C-C741-826D-31E5C72D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61261-591A-A942-A6C9-01F9239B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62494-3E15-D945-B6E2-EC260BBF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53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AC55-E75F-D449-AC81-5C991CF5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8C724-493D-6242-BE00-F346C2C2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24A58-E240-4546-8311-718AD114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AA5E9-5F68-B54D-A7AC-9FB04098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41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E163A-1016-EC45-BDE5-A81EDCB9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C0134-E0B2-194C-81EB-E10CE10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2911D-0D76-9846-90D6-FD3F6B24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610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0A07-3838-9147-837E-7332CBD2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5581-159E-5749-B84D-E13D77BB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BFBB-98BE-B147-AE91-3399B525B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8FBC-57E7-B640-9A50-14829576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CA6D-2067-F141-92A6-6AB31913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68B41-447E-DB42-8839-A561F411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88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904A-8720-AB4F-B1FC-9DD4050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3ADD1-F4E6-F445-AADB-FB379E09E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26F5-4FAF-A843-8DCA-EADD2C616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C0E-844B-B04E-837F-45A9CCAF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E16F1-DDD3-8647-A0C4-A93DAE8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DAE1-E89F-8641-A87E-ED43BCB5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206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EDBDE-CE43-8F4A-A09E-5411A343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9219-2505-9B46-BC83-9E6BAB85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7CD5-E7E0-604F-8F67-588FBEB4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2AE0-7677-624F-BA46-7784ADF731BA}" type="datetimeFigureOut">
              <a:rPr lang="en-BR" smtClean="0"/>
              <a:t>16/11/21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8E1-6D10-4442-806F-D6C8D684A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2D0E-7A57-0A48-BA35-71E444F3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55FC-4DAE-5148-B7E4-0F34DC3AA40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5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24EDF5F-EC37-8F4A-B495-D3C47290D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42" b="28353"/>
          <a:stretch/>
        </p:blipFill>
        <p:spPr>
          <a:xfrm>
            <a:off x="0" y="3962786"/>
            <a:ext cx="1905000" cy="845922"/>
          </a:xfrm>
          <a:prstGeom prst="rect">
            <a:avLst/>
          </a:prstGeo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0E5F3B-686C-C04C-9F25-6334EFC90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6"/>
          <a:stretch/>
        </p:blipFill>
        <p:spPr>
          <a:xfrm>
            <a:off x="1654028" y="5248719"/>
            <a:ext cx="6319039" cy="162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B153EF-23C4-C04A-BCA4-81C04738F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002" y="123818"/>
            <a:ext cx="5403757" cy="1796537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A2185D-7769-9B45-8893-8AB53F4B43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28"/>
          <a:stretch/>
        </p:blipFill>
        <p:spPr>
          <a:xfrm>
            <a:off x="7201462" y="111126"/>
            <a:ext cx="4956670" cy="223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63053-8C00-DC47-9AA9-2EB4FF87F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97" y="566283"/>
            <a:ext cx="2021766" cy="61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E82CC6-3C85-8C47-9E31-79F6C05AF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568" y="135663"/>
            <a:ext cx="1811867" cy="73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97F08-BEB2-8843-8A08-C358E0166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298" y="2081223"/>
            <a:ext cx="1348652" cy="1276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ED11A-4DED-3043-9C5C-2858320B8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028" y="2281737"/>
            <a:ext cx="3497063" cy="1037941"/>
          </a:xfrm>
          <a:prstGeom prst="rect">
            <a:avLst/>
          </a:prstGeom>
        </p:spPr>
      </p:pic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9C9286-CD75-BA40-8790-7FC7B85E3F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002" y="3926190"/>
            <a:ext cx="5403757" cy="1042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9366C-74A5-B94D-A888-0FECE2E893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778" r="13530"/>
          <a:stretch/>
        </p:blipFill>
        <p:spPr>
          <a:xfrm>
            <a:off x="114915" y="5598362"/>
            <a:ext cx="1651685" cy="9164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70F667-F179-364A-860C-515A7570D7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8871" y="4808708"/>
            <a:ext cx="1905000" cy="1066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729DA-4D86-994E-964A-029D07DE3E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3046" y="5727833"/>
            <a:ext cx="2469819" cy="56148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EAC9C0-3935-9D47-8D89-E320BF4F4550}"/>
              </a:ext>
            </a:extLst>
          </p:cNvPr>
          <p:cNvCxnSpPr>
            <a:cxnSpLocks/>
          </p:cNvCxnSpPr>
          <p:nvPr/>
        </p:nvCxnSpPr>
        <p:spPr>
          <a:xfrm>
            <a:off x="9194800" y="4385747"/>
            <a:ext cx="0" cy="227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AE60D7-CB2A-C047-B365-C4A8B2B14FBE}"/>
              </a:ext>
            </a:extLst>
          </p:cNvPr>
          <p:cNvSpPr txBox="1"/>
          <p:nvPr/>
        </p:nvSpPr>
        <p:spPr>
          <a:xfrm>
            <a:off x="9536598" y="4350181"/>
            <a:ext cx="2569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b="1" dirty="0"/>
              <a:t>Outras Ferramentas</a:t>
            </a:r>
          </a:p>
          <a:p>
            <a:pPr algn="ctr"/>
            <a:r>
              <a:rPr lang="en-US" b="1" dirty="0"/>
              <a:t>p</a:t>
            </a:r>
            <a:r>
              <a:rPr lang="en-BR" b="1" dirty="0"/>
              <a:t>ra Testes Unitários e etc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E3D7C-321D-2F48-B945-48176FA40571}"/>
              </a:ext>
            </a:extLst>
          </p:cNvPr>
          <p:cNvSpPr txBox="1"/>
          <p:nvPr/>
        </p:nvSpPr>
        <p:spPr>
          <a:xfrm>
            <a:off x="5101497" y="6503077"/>
            <a:ext cx="210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By @manoelcampos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9D6D8F-789F-0945-AA95-39BDBA76A3FA}"/>
              </a:ext>
            </a:extLst>
          </p:cNvPr>
          <p:cNvSpPr/>
          <p:nvPr/>
        </p:nvSpPr>
        <p:spPr>
          <a:xfrm>
            <a:off x="5151091" y="4350181"/>
            <a:ext cx="322430" cy="32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860D9-5FC6-C743-BF69-E42229A3B2AB}"/>
              </a:ext>
            </a:extLst>
          </p:cNvPr>
          <p:cNvSpPr/>
          <p:nvPr/>
        </p:nvSpPr>
        <p:spPr>
          <a:xfrm>
            <a:off x="2076058" y="4608587"/>
            <a:ext cx="322430" cy="324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659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12</cp:revision>
  <dcterms:created xsi:type="dcterms:W3CDTF">2020-12-14T18:03:22Z</dcterms:created>
  <dcterms:modified xsi:type="dcterms:W3CDTF">2021-11-16T10:32:48Z</dcterms:modified>
</cp:coreProperties>
</file>