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Not Another Space Shooter</a:t>
            </a:r>
            <a:r>
              <a:rPr lang="ro-RO" b="1" dirty="0" smtClean="0"/>
              <a:t>  (N.A.S.S.)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Joc</a:t>
            </a:r>
            <a:r>
              <a:rPr lang="en-US" sz="2800" dirty="0" smtClean="0"/>
              <a:t> 2d </a:t>
            </a:r>
            <a:r>
              <a:rPr lang="ro-RO" sz="2800" dirty="0" smtClean="0"/>
              <a:t>în c++ pentru platforma </a:t>
            </a:r>
            <a:r>
              <a:rPr lang="ro-RO" sz="2800" dirty="0" err="1" smtClean="0"/>
              <a:t>playstation</a:t>
            </a:r>
            <a:r>
              <a:rPr lang="ro-RO" sz="2800" dirty="0"/>
              <a:t> </a:t>
            </a:r>
            <a:r>
              <a:rPr lang="ro-RO" sz="2800" dirty="0" smtClean="0"/>
              <a:t>Portable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75454"/>
            <a:ext cx="334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Coordonator științific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Conf. Dr. P</a:t>
            </a:r>
            <a:r>
              <a:rPr lang="ro-RO" dirty="0" err="1" smtClean="0"/>
              <a:t>ăun</a:t>
            </a:r>
            <a:r>
              <a:rPr lang="ro-RO" dirty="0" smtClean="0"/>
              <a:t> Andrei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82025" y="5270570"/>
            <a:ext cx="334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Student</a:t>
            </a:r>
            <a:r>
              <a:rPr lang="en-US" dirty="0" smtClean="0"/>
              <a:t>:</a:t>
            </a:r>
            <a:endParaRPr lang="ro-RO" dirty="0" smtClean="0"/>
          </a:p>
          <a:p>
            <a:r>
              <a:rPr lang="ro-RO" dirty="0" smtClean="0"/>
              <a:t>Iftode Bogdan-Marius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4107" y="103031"/>
            <a:ext cx="713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Universitatea din București</a:t>
            </a:r>
          </a:p>
          <a:p>
            <a:pPr algn="ctr"/>
            <a:r>
              <a:rPr lang="ro-RO" dirty="0" smtClean="0"/>
              <a:t>Facultatea de Matematică și Informatică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2012" y="5737989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Iunie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3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Pixel Perfect Collision</a:t>
            </a:r>
            <a:endParaRPr lang="en-US" b="1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8664044" cy="4909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dirty="0" smtClean="0"/>
              <a:t>Algoritmul de detectare a coliziunilor ilustrat în joc folosind opțiunea „</a:t>
            </a:r>
            <a:r>
              <a:rPr lang="ro-RO" dirty="0" err="1" smtClean="0"/>
              <a:t>Collision</a:t>
            </a:r>
            <a:r>
              <a:rPr lang="ro-RO" dirty="0" smtClean="0"/>
              <a:t> test” din cadrul modului de depanare.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5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Îmbunătățiri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o-RO" sz="2800" b="1" dirty="0" smtClean="0"/>
              <a:t>Optimizări asupra memoriei folosite</a:t>
            </a:r>
          </a:p>
          <a:p>
            <a:pPr lvl="1"/>
            <a:r>
              <a:rPr lang="ro-RO" sz="2800" b="1" dirty="0" smtClean="0"/>
              <a:t>Adăugarea altor tipuri de inamici</a:t>
            </a:r>
          </a:p>
          <a:p>
            <a:pPr lvl="1"/>
            <a:r>
              <a:rPr lang="ro-RO" sz="2800" b="1" dirty="0" smtClean="0"/>
              <a:t>Inteligență artificială</a:t>
            </a:r>
          </a:p>
          <a:p>
            <a:pPr lvl="1"/>
            <a:r>
              <a:rPr lang="ro-RO" sz="2800" b="1" dirty="0" smtClean="0"/>
              <a:t>Adăugarea unor noi abilități</a:t>
            </a:r>
          </a:p>
          <a:p>
            <a:pPr lvl="1"/>
            <a:r>
              <a:rPr lang="ro-RO" sz="2800" b="1" dirty="0" smtClean="0"/>
              <a:t>Animații și efecte vizuale mai interesante</a:t>
            </a:r>
          </a:p>
          <a:p>
            <a:pPr lvl="1"/>
            <a:r>
              <a:rPr lang="ro-RO" sz="2800" b="1" dirty="0" smtClean="0"/>
              <a:t>Conectivitate cu Facebook</a:t>
            </a:r>
          </a:p>
        </p:txBody>
      </p:sp>
    </p:spTree>
    <p:extLst>
      <p:ext uri="{BB962C8B-B14F-4D97-AF65-F5344CB8AC3E}">
        <p14:creationId xmlns:p14="http://schemas.microsoft.com/office/powerpoint/2010/main" val="302157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Concluzii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o-RO" sz="2800" b="1" dirty="0" smtClean="0"/>
              <a:t>Necesită cunoștințe de informatică și matematică</a:t>
            </a:r>
          </a:p>
          <a:p>
            <a:pPr lvl="1"/>
            <a:r>
              <a:rPr lang="ro-RO" sz="2800" b="1" dirty="0" smtClean="0"/>
              <a:t>Arhitectura modulară permite extinderea cu ușurință a aplicației</a:t>
            </a:r>
          </a:p>
          <a:p>
            <a:pPr lvl="1"/>
            <a:r>
              <a:rPr lang="ro-RO" sz="2800" b="1" dirty="0" smtClean="0"/>
              <a:t>Consola PlayStation Portable este în continuare performantă</a:t>
            </a:r>
          </a:p>
        </p:txBody>
      </p:sp>
    </p:spTree>
    <p:extLst>
      <p:ext uri="{BB962C8B-B14F-4D97-AF65-F5344CB8AC3E}">
        <p14:creationId xmlns:p14="http://schemas.microsoft.com/office/powerpoint/2010/main" val="389532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De ce PlayStation Portable?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68613"/>
            <a:ext cx="4938712" cy="27780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ro-RO" sz="2800" b="1" dirty="0" smtClean="0"/>
              <a:t>Consolă portabilă</a:t>
            </a:r>
          </a:p>
          <a:p>
            <a:pPr lvl="1"/>
            <a:r>
              <a:rPr lang="ro-RO" sz="2800" b="1" dirty="0" smtClean="0"/>
              <a:t>Procesor MIPS R4000 pe 32 de biți rulând la 333 MHz</a:t>
            </a:r>
          </a:p>
          <a:p>
            <a:pPr lvl="1"/>
            <a:r>
              <a:rPr lang="ro-RO" sz="2800" b="1" dirty="0" smtClean="0"/>
              <a:t>32 MB de memorie RAM</a:t>
            </a:r>
          </a:p>
          <a:p>
            <a:pPr lvl="1"/>
            <a:r>
              <a:rPr lang="ro-RO" sz="2800" b="1" dirty="0" smtClean="0"/>
              <a:t>Ecran de 4.3</a:t>
            </a:r>
            <a:r>
              <a:rPr lang="en-US" sz="2800" b="1" dirty="0" smtClean="0"/>
              <a:t>”</a:t>
            </a:r>
            <a:r>
              <a:rPr lang="ro-RO" sz="2800" b="1" dirty="0" smtClean="0"/>
              <a:t> cu o rezoluție de 480 x 272 pixeli capabil să redea 16,77 milioane de culori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223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Despre jocul N.A.S.S.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19" y="2562225"/>
            <a:ext cx="4572000" cy="25908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ro-RO" sz="2800" b="1" dirty="0" smtClean="0"/>
              <a:t>Mecanică simplă, </a:t>
            </a:r>
            <a:r>
              <a:rPr lang="ro-RO" sz="2800" b="1" dirty="0" err="1" smtClean="0"/>
              <a:t>user-friendly</a:t>
            </a:r>
            <a:endParaRPr lang="ro-RO" sz="2800" b="1" dirty="0" smtClean="0"/>
          </a:p>
          <a:p>
            <a:pPr lvl="1"/>
            <a:r>
              <a:rPr lang="ro-RO" sz="2800" b="1" dirty="0" smtClean="0"/>
              <a:t>Inspirat după jocurile clasice arcade</a:t>
            </a:r>
          </a:p>
          <a:p>
            <a:pPr lvl="1"/>
            <a:r>
              <a:rPr lang="ro-RO" sz="2800" b="1" dirty="0" smtClean="0"/>
              <a:t>Fără abilități ofensive, doar defensive</a:t>
            </a:r>
          </a:p>
          <a:p>
            <a:pPr lvl="1"/>
            <a:r>
              <a:rPr lang="ro-RO" sz="2800" b="1" dirty="0" smtClean="0"/>
              <a:t>Nu poate fi câștigat, scopul e să supraviețuiești cât mai mult timp</a:t>
            </a:r>
          </a:p>
        </p:txBody>
      </p:sp>
    </p:spTree>
    <p:extLst>
      <p:ext uri="{BB962C8B-B14F-4D97-AF65-F5344CB8AC3E}">
        <p14:creationId xmlns:p14="http://schemas.microsoft.com/office/powerpoint/2010/main" val="351959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Mecanica jocului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19" y="2562225"/>
            <a:ext cx="4572000" cy="25908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ro-RO" sz="2800" b="1" dirty="0" smtClean="0"/>
              <a:t>Jucătorul se folosește de abilități pentru a supraviețui</a:t>
            </a:r>
          </a:p>
          <a:p>
            <a:pPr lvl="1"/>
            <a:r>
              <a:rPr lang="ro-RO" sz="2800" b="1" dirty="0" smtClean="0"/>
              <a:t>Jocul devine din ce în ce mai dificil</a:t>
            </a:r>
          </a:p>
          <a:p>
            <a:pPr lvl="1"/>
            <a:r>
              <a:rPr lang="ro-RO" sz="2800" b="1" dirty="0" smtClean="0"/>
              <a:t>Cu cât jucătorul supraviețuiește mai mult, cu atât câștigă mai mult XP</a:t>
            </a:r>
          </a:p>
          <a:p>
            <a:pPr lvl="1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26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Abilități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19" y="2562225"/>
            <a:ext cx="4572000" cy="25908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1"/>
            <a:r>
              <a:rPr lang="ro-RO" sz="2800" b="1" dirty="0" smtClean="0"/>
              <a:t>Se cumpără puncte de abilități folosind XP</a:t>
            </a:r>
          </a:p>
          <a:p>
            <a:pPr lvl="1"/>
            <a:r>
              <a:rPr lang="ro-RO" sz="2800" b="1" dirty="0" smtClean="0"/>
              <a:t>Abilitățile folosesc din Energy</a:t>
            </a:r>
          </a:p>
          <a:p>
            <a:pPr lvl="1"/>
            <a:r>
              <a:rPr lang="ro-RO" sz="2800" b="1" dirty="0" err="1" smtClean="0"/>
              <a:t>Warp</a:t>
            </a:r>
            <a:r>
              <a:rPr lang="ro-RO" sz="2800" b="1" dirty="0" smtClean="0"/>
              <a:t> – teleportează nava</a:t>
            </a:r>
          </a:p>
          <a:p>
            <a:pPr lvl="1"/>
            <a:r>
              <a:rPr lang="ro-RO" sz="2800" b="1" dirty="0" err="1" smtClean="0"/>
              <a:t>Dematerialize</a:t>
            </a:r>
            <a:r>
              <a:rPr lang="ro-RO" sz="2800" b="1" dirty="0" smtClean="0"/>
              <a:t> – face nava invulnerabilă</a:t>
            </a:r>
          </a:p>
          <a:p>
            <a:pPr lvl="1"/>
            <a:r>
              <a:rPr lang="ro-RO" sz="2800" b="1" dirty="0" err="1" smtClean="0"/>
              <a:t>Overdrive</a:t>
            </a:r>
            <a:r>
              <a:rPr lang="ro-RO" sz="2800" b="1" dirty="0" smtClean="0"/>
              <a:t> – plus de viteză</a:t>
            </a:r>
          </a:p>
          <a:p>
            <a:pPr lvl="1"/>
            <a:r>
              <a:rPr lang="ro-RO" sz="2800" b="1" dirty="0" smtClean="0"/>
              <a:t>Force Field – creează un scut care absoarbe impacturi și regenerează Energy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408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Detalii de implementare – Arhitectura pe trei nivele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ro-RO" sz="2400" b="1" dirty="0" smtClean="0"/>
              <a:t>Nivelul de comandă și control – dependent de platformă, gestionează dispozitive de intrare, servicii ale sistemului de operare</a:t>
            </a:r>
          </a:p>
          <a:p>
            <a:pPr lvl="1"/>
            <a:r>
              <a:rPr lang="ro-RO" sz="2400" b="1" dirty="0" smtClean="0"/>
              <a:t>Nivelul de logică – independent de platformă, reacționează la evenimente, controlează starea jocului</a:t>
            </a:r>
          </a:p>
          <a:p>
            <a:pPr lvl="1"/>
            <a:r>
              <a:rPr lang="ro-RO" sz="2400" b="1" dirty="0" smtClean="0"/>
              <a:t>Nivelul interfeței – ușor dependent de platformă, prezintă starea actuală a jocului</a:t>
            </a:r>
            <a:endParaRPr lang="en-US" sz="2400" b="1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555" y="1845734"/>
            <a:ext cx="4937125" cy="1108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99" y="2953831"/>
            <a:ext cx="4699635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16" y="4617531"/>
            <a:ext cx="5285200" cy="1157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9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Detectarea coliziunilor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o-RO" sz="2600" b="1" dirty="0" smtClean="0"/>
              <a:t>Se folosește algoritmul Pixel Perfect </a:t>
            </a:r>
            <a:r>
              <a:rPr lang="ro-RO" sz="2600" b="1" dirty="0" err="1" smtClean="0"/>
              <a:t>Collision</a:t>
            </a:r>
            <a:endParaRPr lang="ro-RO" sz="2600" b="1" dirty="0" smtClean="0"/>
          </a:p>
          <a:p>
            <a:pPr lvl="1"/>
            <a:r>
              <a:rPr lang="ro-RO" sz="2600" b="1" dirty="0" smtClean="0"/>
              <a:t>Algoritm foarte precis de detectare a coliziunilor, însă cu o complexitate ridicată</a:t>
            </a:r>
          </a:p>
          <a:p>
            <a:pPr lvl="1"/>
            <a:r>
              <a:rPr lang="ro-RO" sz="2600" b="1" dirty="0" smtClean="0"/>
              <a:t>Algoritmul dreptunghiurilor este mai puțin precis, însă mai eficient, și se folosește pentru a detecta posibilitatea coliziunilor</a:t>
            </a:r>
          </a:p>
          <a:p>
            <a:pPr lvl="1"/>
            <a:r>
              <a:rPr lang="ro-RO" sz="2600" b="1" dirty="0" smtClean="0"/>
              <a:t>Dacă algoritmul dreptunghiurilor returnează </a:t>
            </a:r>
            <a:r>
              <a:rPr lang="ro-RO" sz="2600" b="1" dirty="0" err="1" smtClean="0"/>
              <a:t>true</a:t>
            </a:r>
            <a:r>
              <a:rPr lang="ro-RO" sz="2600" b="1" dirty="0" smtClean="0"/>
              <a:t>, se verifică coliziunile folosind algoritmul Pixel Perfect </a:t>
            </a:r>
            <a:r>
              <a:rPr lang="ro-RO" sz="2600" b="1" dirty="0" err="1" smtClean="0"/>
              <a:t>Collision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05618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Algoritmul dreptunghiurilor pentru detectarea coliziunilor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b="1" dirty="0" smtClean="0"/>
              <a:t>Date de intrare: dreptunghiurile A și B </a:t>
            </a:r>
          </a:p>
          <a:p>
            <a:r>
              <a:rPr lang="ro-RO" sz="2800" b="1" dirty="0" smtClean="0"/>
              <a:t>Dacă </a:t>
            </a:r>
            <a:r>
              <a:rPr lang="ro-RO" sz="2800" b="1" dirty="0" err="1" smtClean="0"/>
              <a:t>A.x</a:t>
            </a:r>
            <a:r>
              <a:rPr lang="ro-RO" sz="2800" b="1" dirty="0" smtClean="0"/>
              <a:t> + </a:t>
            </a:r>
            <a:r>
              <a:rPr lang="ro-RO" sz="2800" b="1" dirty="0" err="1" smtClean="0"/>
              <a:t>A.lățime</a:t>
            </a:r>
            <a:r>
              <a:rPr lang="ro-RO" sz="2800" b="1" dirty="0" smtClean="0"/>
              <a:t> &gt;= </a:t>
            </a:r>
            <a:r>
              <a:rPr lang="ro-RO" sz="2800" b="1" dirty="0" err="1" smtClean="0"/>
              <a:t>B.x</a:t>
            </a:r>
            <a:r>
              <a:rPr lang="ro-RO" sz="2800" b="1" dirty="0" smtClean="0"/>
              <a:t> și </a:t>
            </a:r>
          </a:p>
          <a:p>
            <a:r>
              <a:rPr lang="ro-RO" sz="2800" b="1" dirty="0" err="1" smtClean="0"/>
              <a:t>A.x</a:t>
            </a:r>
            <a:r>
              <a:rPr lang="ro-RO" sz="2800" b="1" dirty="0" smtClean="0"/>
              <a:t> &lt;= </a:t>
            </a:r>
            <a:r>
              <a:rPr lang="ro-RO" sz="2800" b="1" dirty="0" err="1" smtClean="0"/>
              <a:t>B.x</a:t>
            </a:r>
            <a:r>
              <a:rPr lang="ro-RO" sz="2800" b="1" dirty="0" smtClean="0"/>
              <a:t> + </a:t>
            </a:r>
            <a:r>
              <a:rPr lang="ro-RO" sz="2800" b="1" dirty="0" err="1" smtClean="0"/>
              <a:t>B.lățime</a:t>
            </a:r>
            <a:r>
              <a:rPr lang="ro-RO" sz="2800" b="1" dirty="0" smtClean="0"/>
              <a:t> și </a:t>
            </a:r>
          </a:p>
          <a:p>
            <a:r>
              <a:rPr lang="ro-RO" sz="2800" b="1" dirty="0" err="1" smtClean="0"/>
              <a:t>A.y</a:t>
            </a:r>
            <a:r>
              <a:rPr lang="ro-RO" sz="2800" b="1" dirty="0" smtClean="0"/>
              <a:t> + </a:t>
            </a:r>
            <a:r>
              <a:rPr lang="ro-RO" sz="2800" b="1" dirty="0" err="1" smtClean="0"/>
              <a:t>A.înălțime</a:t>
            </a:r>
            <a:r>
              <a:rPr lang="ro-RO" sz="2800" b="1" dirty="0" smtClean="0"/>
              <a:t> &gt;= </a:t>
            </a:r>
            <a:r>
              <a:rPr lang="ro-RO" sz="2800" b="1" dirty="0" err="1" smtClean="0"/>
              <a:t>B.y</a:t>
            </a:r>
            <a:r>
              <a:rPr lang="ro-RO" sz="2800" b="1" dirty="0" smtClean="0"/>
              <a:t> și </a:t>
            </a:r>
          </a:p>
          <a:p>
            <a:r>
              <a:rPr lang="ro-RO" sz="2800" b="1" dirty="0" err="1" smtClean="0"/>
              <a:t>A.y</a:t>
            </a:r>
            <a:r>
              <a:rPr lang="ro-RO" sz="2800" b="1" dirty="0" smtClean="0"/>
              <a:t> &lt;= </a:t>
            </a:r>
            <a:r>
              <a:rPr lang="ro-RO" sz="2800" b="1" dirty="0" err="1" smtClean="0"/>
              <a:t>B.y</a:t>
            </a:r>
            <a:r>
              <a:rPr lang="ro-RO" sz="2800" b="1" dirty="0" smtClean="0"/>
              <a:t> + </a:t>
            </a:r>
            <a:r>
              <a:rPr lang="ro-RO" sz="2800" b="1" dirty="0" err="1" smtClean="0"/>
              <a:t>B.înălțime</a:t>
            </a:r>
            <a:r>
              <a:rPr lang="ro-RO" sz="2800" b="1" dirty="0" smtClean="0"/>
              <a:t> </a:t>
            </a:r>
          </a:p>
          <a:p>
            <a:r>
              <a:rPr lang="ro-RO" sz="2800" b="1" dirty="0" smtClean="0"/>
              <a:t>atunci </a:t>
            </a:r>
          </a:p>
          <a:p>
            <a:r>
              <a:rPr lang="ro-RO" sz="2800" b="1" dirty="0" smtClean="0"/>
              <a:t>Avem coliziune. </a:t>
            </a:r>
            <a:endParaRPr lang="ro-RO" sz="2800" b="1" dirty="0"/>
          </a:p>
        </p:txBody>
      </p:sp>
    </p:spTree>
    <p:extLst>
      <p:ext uri="{BB962C8B-B14F-4D97-AF65-F5344CB8AC3E}">
        <p14:creationId xmlns:p14="http://schemas.microsoft.com/office/powerpoint/2010/main" val="214014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Algoritmul Pixel Perfect </a:t>
            </a:r>
            <a:r>
              <a:rPr lang="ro-RO" b="1" dirty="0" err="1" smtClean="0"/>
              <a:t>Collision</a:t>
            </a:r>
            <a:r>
              <a:rPr lang="ro-RO" b="1" dirty="0" smtClean="0"/>
              <a:t> de detectare a coliziunilor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o-RO" sz="2800" b="1" dirty="0" smtClean="0"/>
              <a:t>Se iterează prin toți pixelii intersecției celor două dreptunghiuri</a:t>
            </a:r>
          </a:p>
          <a:p>
            <a:pPr lvl="1"/>
            <a:r>
              <a:rPr lang="ro-RO" sz="2800" b="1" dirty="0" smtClean="0"/>
              <a:t>Se verifică dacă pixelii desenați la acele coordonate sunt transparenți</a:t>
            </a:r>
          </a:p>
          <a:p>
            <a:pPr lvl="1"/>
            <a:r>
              <a:rPr lang="ro-RO" sz="2800" b="1" dirty="0" smtClean="0"/>
              <a:t>Dacă cel puțin unul din pixelii corespunzători texturilor </a:t>
            </a:r>
            <a:r>
              <a:rPr lang="ro-RO" sz="2800" b="1" dirty="0" smtClean="0"/>
              <a:t>este transparent, </a:t>
            </a:r>
            <a:r>
              <a:rPr lang="ro-RO" sz="2800" b="1" dirty="0" smtClean="0"/>
              <a:t>nu avem coliziune</a:t>
            </a:r>
          </a:p>
          <a:p>
            <a:pPr lvl="1"/>
            <a:r>
              <a:rPr lang="ro-RO" sz="2800" b="1" dirty="0" smtClean="0"/>
              <a:t>Altfel, avem coliziune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7402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666</TotalTime>
  <Words>442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Not Another Space Shooter  (N.A.S.S.)</vt:lpstr>
      <vt:lpstr>De ce PlayStation Portable?</vt:lpstr>
      <vt:lpstr>Despre jocul N.A.S.S.</vt:lpstr>
      <vt:lpstr>Mecanica jocului</vt:lpstr>
      <vt:lpstr>Abilități</vt:lpstr>
      <vt:lpstr>Detalii de implementare – Arhitectura pe trei nivele</vt:lpstr>
      <vt:lpstr>Detectarea coliziunilor</vt:lpstr>
      <vt:lpstr>Algoritmul dreptunghiurilor pentru detectarea coliziunilor</vt:lpstr>
      <vt:lpstr>Algoritmul Pixel Perfect Collision de detectare a coliziunilor</vt:lpstr>
      <vt:lpstr>Pixel Perfect Collision</vt:lpstr>
      <vt:lpstr>Îmbunătățiri</vt:lpstr>
      <vt:lpstr>Concluzii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Another Space Shooter  (N.A.S.S.)</dc:title>
  <dc:creator>Bogdan Iftode</dc:creator>
  <cp:lastModifiedBy>Bogdan Iftode</cp:lastModifiedBy>
  <cp:revision>29</cp:revision>
  <dcterms:created xsi:type="dcterms:W3CDTF">2013-06-19T17:55:49Z</dcterms:created>
  <dcterms:modified xsi:type="dcterms:W3CDTF">2013-06-20T09:52:12Z</dcterms:modified>
</cp:coreProperties>
</file>