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cc1965ca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cc1965ca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e47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e47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27500" y="27808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Medical Insurance Charges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27488" y="35335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Demographic and Lifestyle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36300" y="1017800"/>
            <a:ext cx="80622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Accurately predicting insurance charges helps companies set fair premiums, identify high-risk individuals, and optimize healthcare plans. It ensures both the insurer and the insured benefit from informed decisions.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10725" y="1068625"/>
            <a:ext cx="7605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Medical insurance costs vary widely based on individual factors like age, lifestyle, and health. Predicting these charges accurately is challenging but crucial for fair pricing and risk management.</a:t>
            </a:r>
            <a:endParaRPr sz="17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98;p15">
            <a:extLst>
              <a:ext uri="{FF2B5EF4-FFF2-40B4-BE49-F238E27FC236}">
                <a16:creationId xmlns:a16="http://schemas.microsoft.com/office/drawing/2014/main" id="{94AEA8AE-BE41-1481-0898-069F1A0E7281}"/>
              </a:ext>
            </a:extLst>
          </p:cNvPr>
          <p:cNvSpPr txBox="1"/>
          <p:nvPr/>
        </p:nvSpPr>
        <p:spPr>
          <a:xfrm>
            <a:off x="502967" y="2339962"/>
            <a:ext cx="76059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 LEGIBLE FONTS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 INCREASE FONT SIZE (32 for titles, 28 for points, etc)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24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ake point concise in bullet points with clear visuals</a:t>
            </a:r>
            <a:endParaRPr sz="2400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Expand audience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07" name="Google Shape;107;p16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Up 30-day actives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marL="457200" lvl="0" indent="-330200" algn="l" rtl="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10" name="Google Shape;110;p16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Increase conversion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1" name="Google Shape;131;p19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32" name="Google Shape;132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3" name="Google Shape;133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" name="Google Shape;134;p19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35" name="Google Shape;135;p19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7" name="Google Shape;137;p1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8" name="Google Shape;138;p19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Google Shape;139;p19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9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41" name="Google Shape;141;p19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44" name="Google Shape;144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9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47" name="Google Shape;147;p1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0" name="Google Shape;150;p19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1" name="Google Shape;151;p19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19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153" name="Google Shape;153;p19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5" name="Google Shape;155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6" name="Google Shape;156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7" name="Google Shape;157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9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body" idx="4294967295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body" idx="4294967295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68" name="Google Shape;168;p20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69" name="Google Shape;169;p20"/>
            <p:cNvCxnSpPr>
              <a:stCxn id="164" idx="2"/>
              <a:endCxn id="170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20"/>
            <p:cNvCxnSpPr>
              <a:stCxn id="164" idx="2"/>
              <a:endCxn id="172" idx="0"/>
            </p:cNvCxnSpPr>
            <p:nvPr/>
          </p:nvCxnSpPr>
          <p:spPr>
            <a:xfrm rot="-5400000" flipH="1">
              <a:off x="5709013" y="909305"/>
              <a:ext cx="531900" cy="22065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3" name="Google Shape;173;p20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4294967295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4294967295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6" name="Google Shape;176;p20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77" name="Google Shape;177;p20"/>
            <p:cNvCxnSpPr>
              <a:stCxn id="173" idx="2"/>
              <a:endCxn id="178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20"/>
            <p:cNvCxnSpPr>
              <a:stCxn id="173" idx="2"/>
              <a:endCxn id="180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20"/>
            <p:cNvCxnSpPr>
              <a:stCxn id="173" idx="2"/>
              <a:endCxn id="182" idx="0"/>
            </p:cNvCxnSpPr>
            <p:nvPr/>
          </p:nvCxnSpPr>
          <p:spPr>
            <a:xfrm rot="-5400000" flipH="1">
              <a:off x="3485505" y="2409751"/>
              <a:ext cx="531900" cy="16638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3" name="Google Shape;183;p20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4294967295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4294967295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4294967295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body" idx="4294967295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4294967295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1" name="Google Shape;191;p20"/>
          <p:cNvSpPr txBox="1">
            <a:spLocks noGrp="1"/>
          </p:cNvSpPr>
          <p:nvPr>
            <p:ph type="body" idx="4294967295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4294967295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4294967295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95" name="Google Shape;195;p20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196" name="Google Shape;196;p20"/>
            <p:cNvCxnSpPr>
              <a:stCxn id="192" idx="2"/>
              <a:endCxn id="197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20"/>
            <p:cNvCxnSpPr>
              <a:stCxn id="192" idx="2"/>
              <a:endCxn id="199" idx="0"/>
            </p:cNvCxnSpPr>
            <p:nvPr/>
          </p:nvCxnSpPr>
          <p:spPr>
            <a:xfrm rot="-5400000" flipH="1">
              <a:off x="7228341" y="2825701"/>
              <a:ext cx="531900" cy="8319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0" name="Google Shape;200;p20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body" idx="4294967295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2" name="Google Shape;202;p20"/>
          <p:cNvSpPr txBox="1">
            <a:spLocks noGrp="1"/>
          </p:cNvSpPr>
          <p:nvPr>
            <p:ph type="body" idx="4294967295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4294967295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5" name="Google Shape;205;p20"/>
          <p:cNvSpPr txBox="1">
            <a:spLocks noGrp="1"/>
          </p:cNvSpPr>
          <p:nvPr>
            <p:ph type="body" idx="4294967295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1" name="Google Shape;211;p2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2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2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2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2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2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2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21" name="Google Shape;221;p21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24" name="Google Shape;224;p21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25" name="Google Shape;225;p21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1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6" name="Google Shape;236;p21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LID4096"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Geometric</vt:lpstr>
      <vt:lpstr>Predicting Medical Insurance Charges</vt:lpstr>
      <vt:lpstr>Introduction </vt:lpstr>
      <vt:lpstr>The Problem</vt:lpstr>
      <vt:lpstr>Challenges deep-dive</vt:lpstr>
      <vt:lpstr>Solution</vt:lpstr>
      <vt:lpstr>Implementation</vt:lpstr>
      <vt:lpstr>PowerPoint Presentation</vt:lpstr>
      <vt:lpstr>The team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Adjah Adjah</cp:lastModifiedBy>
  <cp:revision>1</cp:revision>
  <dcterms:modified xsi:type="dcterms:W3CDTF">2025-10-24T18:47:31Z</dcterms:modified>
</cp:coreProperties>
</file>