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cc1965c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cc1965c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7500" y="2780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Medical Insurance Charges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7488" y="3533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 and Lifestyle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36300" y="1017800"/>
            <a:ext cx="8062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Accurately predicting insurance charges helps companies set fair premiums, identify high-risk individuals, and optimize healthcare plans. It ensures both the insurer and the insured benefit from informed decisions.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10725" y="1068625"/>
            <a:ext cx="760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Medical insurance costs vary widely based on individual factors like age, lifestyle, and health. Predicting these charges accurately is challenging but crucial for fair pricing and risk management.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07" name="Google Shape;10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0" name="Google Shape;11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9" name="Google Shape;129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5" name="Google Shape;135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8" name="Google Shape;138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1" name="Google Shape;141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7" name="Google Shape;147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0" name="Google Shape;150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3" name="Google Shape;153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6" name="Google Shape;156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69" name="Google Shape;169;p20"/>
            <p:cNvCxnSpPr>
              <a:stCxn id="164" idx="2"/>
              <a:endCxn id="170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0"/>
            <p:cNvCxnSpPr>
              <a:stCxn id="164" idx="2"/>
              <a:endCxn id="172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p20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20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77" name="Google Shape;177;p20"/>
            <p:cNvCxnSpPr>
              <a:stCxn id="173" idx="2"/>
              <a:endCxn id="178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0"/>
            <p:cNvCxnSpPr>
              <a:stCxn id="173" idx="2"/>
              <a:endCxn id="180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0"/>
            <p:cNvCxnSpPr>
              <a:stCxn id="173" idx="2"/>
              <a:endCxn id="182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" name="Google Shape;183;p20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95" name="Google Shape;195;p20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96" name="Google Shape;196;p20"/>
            <p:cNvCxnSpPr>
              <a:stCxn id="192" idx="2"/>
              <a:endCxn id="197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0"/>
            <p:cNvCxnSpPr>
              <a:stCxn id="192" idx="2"/>
              <a:endCxn id="199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0" name="Google Shape;200;p20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20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5" name="Google Shape;205;p20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1" name="Google Shape;211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1" name="Google Shape;221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5" name="Google Shape;225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6" name="Google Shape;226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6" name="Google Shape;236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7" name="Google Shape;237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