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1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09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2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8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8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3505-56A1-464C-B937-43558AAC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F952-8FB5-45C5-8736-8845C806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Dimensi</a:t>
            </a:r>
            <a:r>
              <a:rPr lang="en-US" dirty="0"/>
              <a:t> Element</a:t>
            </a:r>
          </a:p>
          <a:p>
            <a:pPr>
              <a:buFontTx/>
              <a:buChar char="-"/>
            </a:pPr>
            <a:r>
              <a:rPr lang="en-US" dirty="0"/>
              <a:t>Display Inline, block dan </a:t>
            </a:r>
            <a:r>
              <a:rPr lang="en-US" dirty="0" err="1"/>
              <a:t>inlineblock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Box Model dan Margin</a:t>
            </a:r>
          </a:p>
          <a:p>
            <a:pPr>
              <a:buFontTx/>
              <a:buChar char="-"/>
            </a:pPr>
            <a:r>
              <a:rPr lang="en-US" dirty="0"/>
              <a:t>Padding dan Border</a:t>
            </a:r>
          </a:p>
        </p:txBody>
      </p:sp>
    </p:spTree>
    <p:extLst>
      <p:ext uri="{BB962C8B-B14F-4D97-AF65-F5344CB8AC3E}">
        <p14:creationId xmlns:p14="http://schemas.microsoft.com/office/powerpoint/2010/main" val="6896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3662-6903-48AF-B89D-DF00DC3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690C-FDD4-4877-9B29-2F71D67A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AD940-3681-4263-9D06-19F02B6AC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14"/>
          <a:stretch/>
        </p:blipFill>
        <p:spPr>
          <a:xfrm>
            <a:off x="677334" y="373986"/>
            <a:ext cx="10143066" cy="63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C06B-18B1-43E5-A5A0-5A1167F1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B9AA-687A-4822-8B94-B29CD9E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mengontrol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lebar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9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FE80-F719-49F7-9324-A6453BE5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Inline, block dan </a:t>
            </a:r>
            <a:r>
              <a:rPr lang="en-US" dirty="0" err="1"/>
              <a:t>inlineblock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0C77-BDEF-4696-94B4-198F7E7C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Display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salah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property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CSS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berguna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tampilnya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Display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value,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default value inline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pada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tag pada html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default value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default value yang paling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dan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1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D49C-3BE0-4505-8EBB-AF34D9AD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56AD-2710-4B27-B01F-C6C82748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414"/>
            <a:ext cx="5485341" cy="5635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menghilngkan</a:t>
            </a:r>
            <a:r>
              <a:rPr lang="en-US" dirty="0"/>
              <a:t> element pada html.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31FE0F-45FD-4D86-A46A-B7167662525C}"/>
              </a:ext>
            </a:extLst>
          </p:cNvPr>
          <p:cNvSpPr txBox="1">
            <a:spLocks/>
          </p:cNvSpPr>
          <p:nvPr/>
        </p:nvSpPr>
        <p:spPr>
          <a:xfrm>
            <a:off x="677334" y="20859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Box Model dan Margin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9996F4-002B-4B7D-9754-FB13EC31924F}"/>
              </a:ext>
            </a:extLst>
          </p:cNvPr>
          <p:cNvSpPr txBox="1">
            <a:spLocks/>
          </p:cNvSpPr>
          <p:nvPr/>
        </p:nvSpPr>
        <p:spPr>
          <a:xfrm>
            <a:off x="677334" y="2843214"/>
            <a:ext cx="5485341" cy="56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3B0DCC-D20D-40DD-B466-C1752B884D80}"/>
              </a:ext>
            </a:extLst>
          </p:cNvPr>
          <p:cNvSpPr txBox="1">
            <a:spLocks/>
          </p:cNvSpPr>
          <p:nvPr/>
        </p:nvSpPr>
        <p:spPr>
          <a:xfrm>
            <a:off x="677334" y="35623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Padding dan Border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63D102-A33C-4BCF-93F6-7198357936EB}"/>
              </a:ext>
            </a:extLst>
          </p:cNvPr>
          <p:cNvSpPr txBox="1">
            <a:spLocks/>
          </p:cNvSpPr>
          <p:nvPr/>
        </p:nvSpPr>
        <p:spPr>
          <a:xfrm>
            <a:off x="744009" y="4318003"/>
            <a:ext cx="5485341" cy="56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content border</a:t>
            </a:r>
          </a:p>
        </p:txBody>
      </p:sp>
    </p:spTree>
    <p:extLst>
      <p:ext uri="{BB962C8B-B14F-4D97-AF65-F5344CB8AC3E}">
        <p14:creationId xmlns:p14="http://schemas.microsoft.com/office/powerpoint/2010/main" val="662762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CSS</vt:lpstr>
      <vt:lpstr>PowerPoint Presentation</vt:lpstr>
      <vt:lpstr>Dimensi Element</vt:lpstr>
      <vt:lpstr>Display Inline, block dan inlineblock</vt:lpstr>
      <vt:lpstr>Menghilangkan Elemen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Guys</dc:title>
  <dc:creator>Rizky Yananda</dc:creator>
  <cp:lastModifiedBy>Rizky Yananda</cp:lastModifiedBy>
  <cp:revision>6</cp:revision>
  <dcterms:created xsi:type="dcterms:W3CDTF">2021-02-21T11:41:40Z</dcterms:created>
  <dcterms:modified xsi:type="dcterms:W3CDTF">2021-02-22T14:49:29Z</dcterms:modified>
</cp:coreProperties>
</file>