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09806d78c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09806d78c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09806d78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09806d78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09806d78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09806d78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09806d78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09806d78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09806d78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09806d78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09806d78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09806d78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09806d78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09806d78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09806d78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09806d78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09806d78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09806d78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WEB FUNDAMENTAL</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CSS (Cascading Style Sheets)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Hover dan Focus</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id"/>
              <a:t>Hover</a:t>
            </a:r>
            <a:endParaRPr/>
          </a:p>
          <a:p>
            <a:pPr indent="0" lvl="0" marL="457200" rtl="0" algn="l">
              <a:spcBef>
                <a:spcPts val="1200"/>
              </a:spcBef>
              <a:spcAft>
                <a:spcPts val="0"/>
              </a:spcAft>
              <a:buNone/>
            </a:pPr>
            <a:r>
              <a:rPr lang="id"/>
              <a:t>hover bisa digunakan untuk mengatur style teks tautan ketika pointer berada tepat diatas teks tautan.</a:t>
            </a:r>
            <a:endParaRPr/>
          </a:p>
          <a:p>
            <a:pPr indent="-311150" lvl="0" marL="457200" rtl="0" algn="l">
              <a:spcBef>
                <a:spcPts val="1200"/>
              </a:spcBef>
              <a:spcAft>
                <a:spcPts val="0"/>
              </a:spcAft>
              <a:buSzPts val="1300"/>
              <a:buAutoNum type="arabicPeriod"/>
            </a:pPr>
            <a:r>
              <a:rPr lang="id"/>
              <a:t>Focus</a:t>
            </a:r>
            <a:endParaRPr/>
          </a:p>
          <a:p>
            <a:pPr indent="0" lvl="0" marL="457200" rtl="0" algn="l">
              <a:spcBef>
                <a:spcPts val="1200"/>
              </a:spcBef>
              <a:spcAft>
                <a:spcPts val="1200"/>
              </a:spcAft>
              <a:buNone/>
            </a:pPr>
            <a:r>
              <a:rPr lang="id"/>
              <a:t>focus bisa digunakan mengatur style teks tautan ketika teks tautan tersebut menerima fokus masukan keyboard atau ketika teks tautan tersebut diseleksi.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Posisi Elemen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Pada CSS sendiri Anda bisa mengatur letak posisi setiap elemen, ini sangat berguna untuk desain tata letak yang baik. Didalam CSS ada beberapa metode yang bisa Anda gunakan untuk menentukan posisi elemen dengan properti position. </a:t>
            </a:r>
            <a:r>
              <a:rPr lang="id"/>
              <a:t>Pada properti position terdapat:</a:t>
            </a:r>
            <a:endParaRPr/>
          </a:p>
          <a:p>
            <a:pPr indent="-311150" lvl="0" marL="457200" rtl="0" algn="l">
              <a:spcBef>
                <a:spcPts val="1200"/>
              </a:spcBef>
              <a:spcAft>
                <a:spcPts val="0"/>
              </a:spcAft>
              <a:buSzPts val="1300"/>
              <a:buAutoNum type="arabicPeriod"/>
            </a:pPr>
            <a:r>
              <a:rPr lang="id"/>
              <a:t>Static</a:t>
            </a:r>
            <a:endParaRPr/>
          </a:p>
          <a:p>
            <a:pPr indent="-311150" lvl="0" marL="457200" rtl="0" algn="l">
              <a:spcBef>
                <a:spcPts val="0"/>
              </a:spcBef>
              <a:spcAft>
                <a:spcPts val="0"/>
              </a:spcAft>
              <a:buSzPts val="1300"/>
              <a:buAutoNum type="arabicPeriod"/>
            </a:pPr>
            <a:r>
              <a:rPr lang="id"/>
              <a:t>Relatif</a:t>
            </a:r>
            <a:endParaRPr/>
          </a:p>
          <a:p>
            <a:pPr indent="-311150" lvl="0" marL="457200" rtl="0" algn="l">
              <a:spcBef>
                <a:spcPts val="0"/>
              </a:spcBef>
              <a:spcAft>
                <a:spcPts val="0"/>
              </a:spcAft>
              <a:buSzPts val="1300"/>
              <a:buAutoNum type="arabicPeriod"/>
            </a:pPr>
            <a:r>
              <a:rPr lang="id"/>
              <a:t>Absolut</a:t>
            </a:r>
            <a:endParaRPr/>
          </a:p>
          <a:p>
            <a:pPr indent="-311150" lvl="0" marL="457200" rtl="0" algn="l">
              <a:spcBef>
                <a:spcPts val="0"/>
              </a:spcBef>
              <a:spcAft>
                <a:spcPts val="0"/>
              </a:spcAft>
              <a:buSzPts val="1300"/>
              <a:buAutoNum type="arabicPeriod"/>
            </a:pPr>
            <a:r>
              <a:rPr lang="id"/>
              <a:t>Fixed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Posisi Static</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Elemen HTML secara default diposisikan static. Posisi static tidak diposisikan dengan cara khusus apa pun, melainkan diposisikan sesuai dengan aliran normal halaman. Elemen posisi static tidak bisa dipengaruhi oleh properti top, right, bottom dan left.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Posisi Relatif</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Elemen dengan posisi relative diposisikan relative terhadap posisi normalnya. Dengan posisi relative Anda bisa mengatur letak posisi dengan properti top, right, bottom dan left. Elemen yang diposisikan relative dapat tumpang tindih dengan elemen lain, dan menjaga ruang yang awalnya disediakan dalam aliran norma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Posisi Absolut</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Elemen dengan posisi absolute diposisikan sepenuhnya keluar dari aliran normalnya. Dengan posisi absolute Anda bisa mengatur letak posisi dengan properti top, right, bottom dan left. Elemen yang diposisikan absolute dapat tumpang tindih dengan elemen lain, dan tidak menjaga ruang yang awalnya disediakan dalam aliran normal.</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id"/>
              <a:t>Jika posisi absolute dibungkus dengan posisi relative, maka akan mengikuti posisi kordinat dari pembungkusnya (relative). Namun jika posisi absolute tidak memiliki pembungkus yang mempunyai posisi relative, maka ia menggunakan elemen &lt;body&gt; sebagai kordinatnya.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Posisi Fixed</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Elemen dengan posisi fixed digunakan untuk memberikan posisi tetap bahkan jika halaman tersebut digulir. Dengan posisi fixed Anda bisa mengatur letak posisi dengan properti top, right, bottom dan left. Elemen yang diposisikan fixed dapat tumpang tindih dengan elemen lain, dan tidak menjaga ruang yang awalnya disediakan dalam aliran normal.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Mengatur Posisis Parent Element</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Parent elemen adalah elemen diatas elemen tersebut/ orang tua nya.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Z index</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z-index adalah sebuah property yang ada pada CSS, yaitu berfungsi untuk mengatur tata  di dalam elemen pada CSS.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id"/>
              <a:t>Value untuk property z-index berupa angka. Minimum value adalah 0. Tapi untuk browser-browser dengan versi lama bisa berupa angka negatif. Sedangkan value maximum adalah 2147483647 (32 bit), berlaku untuk browser-browser modern minimum versi: IE6, IE7, IE8, Opera 9, Safari 4, Firefox 6, Firefox 3. Untuk Safari 3 maximum value untuk z-index adalah 16777271.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Float dan Clear</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id"/>
              <a:t>Float</a:t>
            </a:r>
            <a:endParaRPr/>
          </a:p>
          <a:p>
            <a:pPr indent="0" lvl="0" marL="457200" rtl="0" algn="l">
              <a:spcBef>
                <a:spcPts val="1200"/>
              </a:spcBef>
              <a:spcAft>
                <a:spcPts val="0"/>
              </a:spcAft>
              <a:buNone/>
            </a:pPr>
            <a:r>
              <a:rPr lang="id"/>
              <a:t>Properti float digunakan untuk menentukan apakah sebuah elemen box harus mengapung (float) atau tidak. Selain itu, properti float juga dapat digunakan untuk mengatur posisi, tata letak (layout) dan style lainnya.</a:t>
            </a:r>
            <a:endParaRPr/>
          </a:p>
          <a:p>
            <a:pPr indent="-311150" lvl="0" marL="457200" rtl="0" algn="l">
              <a:spcBef>
                <a:spcPts val="1200"/>
              </a:spcBef>
              <a:spcAft>
                <a:spcPts val="0"/>
              </a:spcAft>
              <a:buSzPts val="1300"/>
              <a:buAutoNum type="arabicPeriod"/>
            </a:pPr>
            <a:r>
              <a:rPr lang="id"/>
              <a:t>Clear</a:t>
            </a:r>
            <a:endParaRPr/>
          </a:p>
          <a:p>
            <a:pPr indent="0" lvl="0" marL="457200" rtl="0" algn="l">
              <a:spcBef>
                <a:spcPts val="1200"/>
              </a:spcBef>
              <a:spcAft>
                <a:spcPts val="1200"/>
              </a:spcAft>
              <a:buNone/>
            </a:pPr>
            <a:r>
              <a:rPr lang="id"/>
              <a:t>Properti CSS clear merupakan properti yang digunakan untuk membersihkan elemen yang sebelumnya telah mengalami float. Sehingga, elemen yang di-clear akan berpisah dari elemen yang mengalami float dan akan berpindah pada baris baru.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