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A7BE057-9AF4-41DA-B0F9-CF82C914A5E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16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54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3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95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16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8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2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99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9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0BB11E-66B4-40CF-8235-71F482661CF7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87714E9-6A70-401D-84E1-A54DA89CE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電腦數值模擬導論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期末報</a:t>
            </a:r>
            <a:r>
              <a:rPr lang="zh-TW" altLang="en-US" dirty="0"/>
              <a:t>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99309" y="5056766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Presented by </a:t>
            </a:r>
            <a:r>
              <a:rPr lang="zh-TW" altLang="en-US" dirty="0" smtClean="0"/>
              <a:t>吳懿峰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93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判斷是否流通</a:t>
            </a:r>
            <a:endParaRPr lang="zh-TW" altLang="en-US" sz="4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799" y="3351669"/>
            <a:ext cx="5627699" cy="1674731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36789" y="3116345"/>
            <a:ext cx="5267531" cy="3101982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</a:rPr>
              <a:t>拔了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1300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格後開始判斷</a:t>
            </a:r>
            <a:endParaRPr lang="en-US" altLang="zh-TW" sz="2800" b="1" dirty="0" smtClean="0">
              <a:solidFill>
                <a:schemeClr val="bg1"/>
              </a:solidFill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</a:rPr>
              <a:t>判斷最底層是否有水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藍色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sz="2800" b="1" dirty="0" smtClean="0">
                <a:solidFill>
                  <a:schemeClr val="bg1"/>
                </a:solidFill>
              </a:rPr>
              <a:t>有的話就設定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q=1</a:t>
            </a:r>
          </a:p>
          <a:p>
            <a:r>
              <a:rPr lang="zh-TW" altLang="en-US" sz="2800" b="1" dirty="0" smtClean="0">
                <a:solidFill>
                  <a:schemeClr val="bg1"/>
                </a:solidFill>
              </a:rPr>
              <a:t>並將所拔的最後一格填紅色</a:t>
            </a:r>
            <a:endParaRPr lang="en-US" altLang="zh-TW" sz="2800" b="1" dirty="0" smtClean="0">
              <a:solidFill>
                <a:schemeClr val="bg1"/>
              </a:solidFill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</a:rPr>
              <a:t>整個程式執行到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q=1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時結束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0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204" y="2934169"/>
            <a:ext cx="7729728" cy="1188720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示範程式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746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使用策略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3011023"/>
            <a:ext cx="7729728" cy="310198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顏色判斷</a:t>
            </a:r>
            <a:endParaRPr lang="en-US" altLang="zh-TW" sz="3600" dirty="0" smtClean="0"/>
          </a:p>
          <a:p>
            <a:r>
              <a:rPr lang="zh-TW" altLang="en-US" sz="3600" dirty="0" smtClean="0"/>
              <a:t>填數字判斷</a:t>
            </a:r>
            <a:endParaRPr lang="en-US" altLang="zh-TW" sz="3600" dirty="0" smtClean="0"/>
          </a:p>
          <a:p>
            <a:r>
              <a:rPr lang="zh-TW" altLang="en-US" sz="3600" dirty="0" smtClean="0"/>
              <a:t>數值判斷後上色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805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設計</a:t>
            </a:r>
            <a:r>
              <a:rPr lang="zh-TW" altLang="en-US" sz="6000" dirty="0"/>
              <a:t>架構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2194" y="2638044"/>
            <a:ext cx="4216238" cy="376449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302220" y="3402439"/>
            <a:ext cx="4270247" cy="3101982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</a:rPr>
              <a:t>用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Range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設定一個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52x52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的區域</a:t>
            </a:r>
            <a:endParaRPr lang="en-US" altLang="zh-TW" sz="2800" b="1" dirty="0" smtClean="0">
              <a:solidFill>
                <a:schemeClr val="bg1"/>
              </a:solidFill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</a:rPr>
              <a:t>用</a:t>
            </a:r>
            <a:r>
              <a:rPr lang="en-US" altLang="zh-TW" sz="2800" b="1" dirty="0" err="1" smtClean="0">
                <a:solidFill>
                  <a:schemeClr val="bg1"/>
                </a:solidFill>
              </a:rPr>
              <a:t>ColorIndex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設定顏色</a:t>
            </a:r>
            <a:endParaRPr lang="en-US" altLang="zh-TW" sz="2800" b="1" dirty="0" smtClean="0">
              <a:solidFill>
                <a:schemeClr val="bg1"/>
              </a:solidFill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</a:rPr>
              <a:t>中間灰色的部分為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50x50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隨機抽取策略</a:t>
            </a:r>
            <a:endParaRPr lang="zh-TW" altLang="en-US" sz="4400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6362378" y="3319545"/>
            <a:ext cx="5452632" cy="3101982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隨機選一格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如果選到的格子顏色不是灰色就重拔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是灰色就拔掉</a:t>
            </a:r>
            <a:endParaRPr lang="en-US" altLang="zh-TW" sz="2400" b="1" dirty="0" smtClean="0"/>
          </a:p>
          <a:p>
            <a:endParaRPr lang="zh-TW" altLang="en-US" sz="24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222" y="3319545"/>
            <a:ext cx="5651685" cy="17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水的流通</a:t>
            </a:r>
            <a:endParaRPr lang="zh-TW" altLang="en-US" sz="4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58630" y="3332788"/>
            <a:ext cx="5368412" cy="3101982"/>
          </a:xfrm>
        </p:spPr>
        <p:txBody>
          <a:bodyPr>
            <a:normAutofit/>
          </a:bodyPr>
          <a:lstStyle/>
          <a:p>
            <a:r>
              <a:rPr lang="zh-TW" altLang="en-US" sz="2800" b="1" dirty="0" smtClean="0"/>
              <a:t>判斷周圍是否有水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有水就開始流通，沒水就跳過流通部分，再拔一個新的</a:t>
            </a:r>
            <a:endParaRPr lang="zh-TW" altLang="en-US" sz="2800" b="1" dirty="0"/>
          </a:p>
        </p:txBody>
      </p:sp>
      <p:pic>
        <p:nvPicPr>
          <p:cNvPr id="5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4697" y="2638044"/>
            <a:ext cx="4252333" cy="37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水的流通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035" y="2743012"/>
            <a:ext cx="4893469" cy="3284475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07504" y="3838075"/>
            <a:ext cx="6116053" cy="1757572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旁邊有水，自己就先填水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藍色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接著判斷上下左右是否有空格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白色</a:t>
            </a:r>
            <a:r>
              <a:rPr lang="en-US" altLang="zh-TW" sz="2800" dirty="0" smtClean="0"/>
              <a:t>)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718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旁邊只有一個通道</a:t>
            </a:r>
            <a:endParaRPr lang="zh-TW" altLang="en-US" sz="4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489" y="2825719"/>
            <a:ext cx="5124926" cy="2726632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0" y="3756018"/>
            <a:ext cx="4778326" cy="101293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往</a:t>
            </a:r>
            <a:r>
              <a:rPr lang="zh-TW" altLang="en-US" sz="2800" dirty="0" smtClean="0"/>
              <a:t>通道走，填入水 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藍色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3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旁邊有兩個通道</a:t>
            </a:r>
            <a:endParaRPr lang="zh-TW" altLang="en-US" sz="4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69389" y="2605343"/>
            <a:ext cx="5974081" cy="1600897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</a:rPr>
              <a:t>往其中一個方向走，填入水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</a:rPr>
              <a:t>藍色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)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，沒走的紀錄在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tunnel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陣列裡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83438" y="2205027"/>
            <a:ext cx="4271771" cy="310198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節錄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01" y="2605343"/>
            <a:ext cx="4612562" cy="40714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389" y="4519218"/>
            <a:ext cx="1444113" cy="9579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780" y="4519218"/>
            <a:ext cx="1366032" cy="9594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090" y="4519218"/>
            <a:ext cx="1427164" cy="9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旁邊有三個通道</a:t>
            </a:r>
            <a:endParaRPr lang="zh-TW" altLang="en-US" sz="4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69389" y="2605343"/>
            <a:ext cx="5974081" cy="1600897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</a:rPr>
              <a:t>往其中一個方向走，填入水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</a:rPr>
              <a:t>藍色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)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，沒走的紀錄在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tunnel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陣列裡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8092" y="2550127"/>
            <a:ext cx="4271771" cy="310198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節錄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1" y="3008980"/>
            <a:ext cx="5101828" cy="33831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106" y="3707239"/>
            <a:ext cx="1295913" cy="99800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460" y="3685401"/>
            <a:ext cx="1381337" cy="101516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664" y="3685401"/>
            <a:ext cx="1455068" cy="99190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404" y="5265506"/>
            <a:ext cx="1373719" cy="95208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8506" y="5265150"/>
            <a:ext cx="1390315" cy="9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50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60</TotalTime>
  <Words>221</Words>
  <Application>Microsoft Office PowerPoint</Application>
  <PresentationFormat>寬螢幕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Arial</vt:lpstr>
      <vt:lpstr>Gill Sans MT</vt:lpstr>
      <vt:lpstr>Parcel</vt:lpstr>
      <vt:lpstr>電腦數值模擬導論 期末報告</vt:lpstr>
      <vt:lpstr>使用策略</vt:lpstr>
      <vt:lpstr>設計架構</vt:lpstr>
      <vt:lpstr>隨機抽取策略</vt:lpstr>
      <vt:lpstr>水的流通</vt:lpstr>
      <vt:lpstr>水的流通</vt:lpstr>
      <vt:lpstr>旁邊只有一個通道</vt:lpstr>
      <vt:lpstr>旁邊有兩個通道</vt:lpstr>
      <vt:lpstr>旁邊有三個通道</vt:lpstr>
      <vt:lpstr>判斷是否流通</vt:lpstr>
      <vt:lpstr>示範程式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電腦數值模擬導論 期末報告</dc:title>
  <dc:creator>吳懿峰</dc:creator>
  <cp:lastModifiedBy>吳懿峰</cp:lastModifiedBy>
  <cp:revision>6</cp:revision>
  <dcterms:created xsi:type="dcterms:W3CDTF">2017-06-12T11:21:59Z</dcterms:created>
  <dcterms:modified xsi:type="dcterms:W3CDTF">2017-06-12T12:22:17Z</dcterms:modified>
</cp:coreProperties>
</file>