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272" r:id="rId4"/>
    <p:sldId id="273" r:id="rId5"/>
    <p:sldId id="282" r:id="rId6"/>
    <p:sldId id="286" r:id="rId7"/>
    <p:sldId id="289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86" initials="7" lastIdx="1" clrIdx="0">
    <p:extLst>
      <p:ext uri="{19B8F6BF-5375-455C-9EA6-DF929625EA0E}">
        <p15:presenceInfo xmlns:p15="http://schemas.microsoft.com/office/powerpoint/2012/main" userId="78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FEE3467-0B2B-069D-1A13-9C5AE96D762C}"/>
              </a:ext>
            </a:extLst>
          </p:cNvPr>
          <p:cNvSpPr txBox="1"/>
          <p:nvPr/>
        </p:nvSpPr>
        <p:spPr>
          <a:xfrm>
            <a:off x="2688888" y="1481521"/>
            <a:ext cx="91674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b="1" i="1" dirty="0">
                <a:solidFill>
                  <a:schemeClr val="bg1"/>
                </a:solidFill>
              </a:rPr>
              <a:t>FINAL PROJECTS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7E9F1-56D9-1054-9248-81AA55A79372}"/>
              </a:ext>
            </a:extLst>
          </p:cNvPr>
          <p:cNvSpPr txBox="1"/>
          <p:nvPr/>
        </p:nvSpPr>
        <p:spPr>
          <a:xfrm>
            <a:off x="3580139" y="2782669"/>
            <a:ext cx="6142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 INFORMATION TECNOLOGY</a:t>
            </a:r>
          </a:p>
          <a:p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D80401-CDAE-5F4C-5274-70D9A49D052A}"/>
              </a:ext>
            </a:extLst>
          </p:cNvPr>
          <p:cNvSpPr txBox="1"/>
          <p:nvPr/>
        </p:nvSpPr>
        <p:spPr>
          <a:xfrm>
            <a:off x="1131426" y="4653204"/>
            <a:ext cx="64814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CV RESUME </a:t>
            </a:r>
          </a:p>
          <a:p>
            <a:r>
              <a:rPr lang="en-US" sz="2000" dirty="0">
                <a:solidFill>
                  <a:schemeClr val="bg2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SPREAD SHEET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802BA7E-A053-4282-AF28-5261D5A5A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06" y="-346441"/>
            <a:ext cx="4416424" cy="2805723"/>
          </a:xfrm>
        </p:spPr>
        <p:txBody>
          <a:bodyPr/>
          <a:lstStyle/>
          <a:p>
            <a:r>
              <a:rPr lang="en-US" dirty="0"/>
              <a:t>My resume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4650E-079B-71F3-2337-DD48EAB9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233" y="1056420"/>
            <a:ext cx="5159674" cy="518310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37D68E4-029F-9CBA-4427-67617D1EFD4C}"/>
              </a:ext>
            </a:extLst>
          </p:cNvPr>
          <p:cNvSpPr/>
          <p:nvPr/>
        </p:nvSpPr>
        <p:spPr>
          <a:xfrm>
            <a:off x="9808308" y="2"/>
            <a:ext cx="758092" cy="132214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C971F83-E619-933B-B243-DBE0E402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2715209"/>
            <a:ext cx="4732369" cy="2631232"/>
          </a:xfrm>
        </p:spPr>
        <p:txBody>
          <a:bodyPr>
            <a:normAutofit/>
          </a:bodyPr>
          <a:lstStyle/>
          <a:p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39CA5-F034-E7C3-36DA-C5019AF37DDC}"/>
              </a:ext>
            </a:extLst>
          </p:cNvPr>
          <p:cNvSpPr txBox="1"/>
          <p:nvPr/>
        </p:nvSpPr>
        <p:spPr>
          <a:xfrm>
            <a:off x="590306" y="2459282"/>
            <a:ext cx="50313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Arial Rounded MT Bold" panose="020F0704030504030204" pitchFamily="34" charset="0"/>
              </a:rPr>
              <a:t>A resume is a summary of my skills, experience, and education .It highlights </a:t>
            </a:r>
          </a:p>
          <a:p>
            <a:r>
              <a:rPr lang="en-US" altLang="en-US" dirty="0">
                <a:latin typeface="Arial Rounded MT Bold" panose="020F0704030504030204" pitchFamily="34" charset="0"/>
              </a:rPr>
              <a:t>my qualifications .It includes contact details, work history, and achievements.</a:t>
            </a:r>
          </a:p>
          <a:p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50CDE42-E504-A9A5-D86A-1DA93760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498764"/>
            <a:ext cx="4416424" cy="2280153"/>
          </a:xfrm>
        </p:spPr>
        <p:txBody>
          <a:bodyPr>
            <a:normAutofit/>
          </a:bodyPr>
          <a:lstStyle/>
          <a:p>
            <a:r>
              <a:rPr lang="en-US" dirty="0"/>
              <a:t>Conditional Formatting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E9DAA7C-23EF-878C-9069-40EB03B3D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2778917"/>
            <a:ext cx="3868015" cy="228015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Conditional formatting is a tool in spreadsheets .It changes cell appearance based on set rules .Colors, fonts, or icons are applied automatically. Used to highlight trends, errors, or key values.</a:t>
            </a:r>
            <a:b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It makes data easier to read and analyze.</a:t>
            </a:r>
          </a:p>
          <a:p>
            <a:endParaRPr lang="en-US" sz="1800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15EE5DB-55C6-F4BC-D80E-05F2FDB9D5C0}"/>
              </a:ext>
            </a:extLst>
          </p:cNvPr>
          <p:cNvSpPr/>
          <p:nvPr/>
        </p:nvSpPr>
        <p:spPr>
          <a:xfrm>
            <a:off x="9808308" y="2"/>
            <a:ext cx="758092" cy="132214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FE0A9-A704-E207-85AB-72F4728F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295" y="2133269"/>
            <a:ext cx="5602920" cy="25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65" y="920589"/>
            <a:ext cx="4416424" cy="1573211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ABD5557-904B-7387-CDBD-E21375454CF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00365" y="2586182"/>
            <a:ext cx="3956004" cy="1705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Here I have data validation and restricted to only enter a number between 1 to 10 and 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when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he enters another  number  he gets an error.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2F279202-5E8A-92FE-1EBA-FCA44B79281B}"/>
              </a:ext>
            </a:extLst>
          </p:cNvPr>
          <p:cNvSpPr/>
          <p:nvPr/>
        </p:nvSpPr>
        <p:spPr>
          <a:xfrm>
            <a:off x="9808308" y="2"/>
            <a:ext cx="758092" cy="132214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37300-34B1-4E21-C9D1-16A96C93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69" y="1722560"/>
            <a:ext cx="5724231" cy="40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57EC51-1622-4096-6D4E-74F152C07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988" y="953060"/>
            <a:ext cx="4416424" cy="1687398"/>
          </a:xfrm>
        </p:spPr>
        <p:txBody>
          <a:bodyPr/>
          <a:lstStyle/>
          <a:p>
            <a:r>
              <a:rPr lang="en-US" dirty="0"/>
              <a:t>If in excel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85F71C12-E645-FAF6-0750-1CCA60D9F57F}"/>
              </a:ext>
            </a:extLst>
          </p:cNvPr>
          <p:cNvSpPr/>
          <p:nvPr/>
        </p:nvSpPr>
        <p:spPr>
          <a:xfrm>
            <a:off x="9808308" y="2"/>
            <a:ext cx="758092" cy="132214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2B3EC-D7FE-846E-5C40-7F169C032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83" y="1570891"/>
            <a:ext cx="5711717" cy="3899877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4E38445-2DC2-5F3B-1797-A3E8686B2D9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5097" y="2809981"/>
            <a:ext cx="44164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IF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in Excel checks if a condition</a:t>
            </a:r>
            <a:endParaRPr lang="en-US" altLang="en-US" sz="18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is true or false.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returns one value if the condition is true.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Returns another value if the condition is false.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helps make decisions in formulas.</a:t>
            </a: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330" y="154569"/>
            <a:ext cx="4416424" cy="2182811"/>
          </a:xfrm>
        </p:spPr>
        <p:txBody>
          <a:bodyPr/>
          <a:lstStyle/>
          <a:p>
            <a:r>
              <a:rPr lang="en-US" dirty="0"/>
              <a:t>VLOOKUP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0F9CEDD-3B0F-F458-7AFF-0B7E4FA37F4A}"/>
              </a:ext>
            </a:extLst>
          </p:cNvPr>
          <p:cNvSpPr/>
          <p:nvPr/>
        </p:nvSpPr>
        <p:spPr>
          <a:xfrm>
            <a:off x="9808308" y="2"/>
            <a:ext cx="758092" cy="132214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98E4F-D9FC-84DE-37EC-8DAB23DF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62" y="1711569"/>
            <a:ext cx="5727638" cy="372012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3A4AEBF-6C87-3DA4-06B4-AAD7B484FD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9330" y="2552687"/>
            <a:ext cx="45429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VLOOKUP is a function in Excel used to find data in a table.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searches for a value in the first column.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Then returns a value from the same row in another column.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Useful for looking up and matching data quickly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E7B75E8-BFE3-C5A9-43C5-204929C8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494" y="230738"/>
            <a:ext cx="4416424" cy="2182811"/>
          </a:xfrm>
        </p:spPr>
        <p:txBody>
          <a:bodyPr/>
          <a:lstStyle/>
          <a:p>
            <a:r>
              <a:rPr lang="en-US" dirty="0"/>
              <a:t>Pivot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449DC232-9353-DCE1-B27A-5757A6054049}"/>
              </a:ext>
            </a:extLst>
          </p:cNvPr>
          <p:cNvSpPr/>
          <p:nvPr/>
        </p:nvSpPr>
        <p:spPr>
          <a:xfrm>
            <a:off x="9808308" y="2"/>
            <a:ext cx="758092" cy="132214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4A8742-EC39-EE7D-24F9-F1890729E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787" y="1779589"/>
            <a:ext cx="5609244" cy="3283679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32E814AC-98F7-3886-2F39-DBBDEA9A5A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8494" y="2413101"/>
            <a:ext cx="529965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 Pivot Table in Excel is a tool to summarize large data sets.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helps analyze, explore, and organize data easily.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You can group, sort, and filter information quickly.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allows calculations like sums, averages, and counts.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Drag-and-drop fields to customize your view.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Great for creating dynamic and interactive reports.</a:t>
            </a:r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6501" t="-5000" r="-16501" b="-5000"/>
          <a:stretch/>
        </p:blipFill>
        <p:spPr>
          <a:xfrm>
            <a:off x="10502900" y="1739900"/>
            <a:ext cx="1689100" cy="1397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39" y="0"/>
            <a:ext cx="4416424" cy="2182811"/>
          </a:xfrm>
        </p:spPr>
        <p:txBody>
          <a:bodyPr/>
          <a:lstStyle/>
          <a:p>
            <a:r>
              <a:rPr lang="en-US" dirty="0"/>
              <a:t>Sum in excel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10502900" y="4264025"/>
            <a:ext cx="1689100" cy="1397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FF53F7C-0BC2-9665-AC8A-937095A2B640}"/>
              </a:ext>
            </a:extLst>
          </p:cNvPr>
          <p:cNvSpPr/>
          <p:nvPr/>
        </p:nvSpPr>
        <p:spPr>
          <a:xfrm>
            <a:off x="9808308" y="2"/>
            <a:ext cx="758092" cy="1322142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DB1C3D-A9C1-81FE-0703-20D432A91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502" y="1473992"/>
            <a:ext cx="5716498" cy="418703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5996F2E-1461-4481-FFB5-43A98CEA52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5709" y="2413337"/>
            <a:ext cx="48121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SUM function in Excel adds numbers together.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can add individual values or a range of cells.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helps quickly calculate totals.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Commonly used for simple math in spreadsheets.</a:t>
            </a:r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333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My resume</vt:lpstr>
      <vt:lpstr>Conditional Formatting</vt:lpstr>
      <vt:lpstr>Data validation</vt:lpstr>
      <vt:lpstr>If in excel</vt:lpstr>
      <vt:lpstr>VLOOKUP</vt:lpstr>
      <vt:lpstr>Pivot Table</vt:lpstr>
      <vt:lpstr>Sum in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786</dc:creator>
  <cp:lastModifiedBy>786</cp:lastModifiedBy>
  <cp:revision>3</cp:revision>
  <dcterms:created xsi:type="dcterms:W3CDTF">2025-09-20T18:57:02Z</dcterms:created>
  <dcterms:modified xsi:type="dcterms:W3CDTF">2025-09-21T09:01:21Z</dcterms:modified>
</cp:coreProperties>
</file>