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4"/>
  </p:notesMasterIdLst>
  <p:sldIdLst>
    <p:sldId id="256" r:id="rId2"/>
    <p:sldId id="258" r:id="rId3"/>
    <p:sldId id="260" r:id="rId4"/>
    <p:sldId id="272" r:id="rId5"/>
    <p:sldId id="261" r:id="rId6"/>
    <p:sldId id="273" r:id="rId7"/>
    <p:sldId id="274" r:id="rId8"/>
    <p:sldId id="275" r:id="rId9"/>
    <p:sldId id="276" r:id="rId10"/>
    <p:sldId id="264" r:id="rId11"/>
    <p:sldId id="278" r:id="rId12"/>
    <p:sldId id="277" r:id="rId13"/>
    <p:sldId id="279" r:id="rId14"/>
    <p:sldId id="280" r:id="rId15"/>
    <p:sldId id="281" r:id="rId16"/>
    <p:sldId id="282" r:id="rId17"/>
    <p:sldId id="286" r:id="rId18"/>
    <p:sldId id="283" r:id="rId19"/>
    <p:sldId id="285" r:id="rId20"/>
    <p:sldId id="284" r:id="rId21"/>
    <p:sldId id="287" r:id="rId22"/>
    <p:sldId id="288" r:id="rId23"/>
    <p:sldId id="289" r:id="rId24"/>
    <p:sldId id="290" r:id="rId25"/>
    <p:sldId id="291" r:id="rId26"/>
    <p:sldId id="292" r:id="rId27"/>
    <p:sldId id="293" r:id="rId28"/>
    <p:sldId id="294" r:id="rId29"/>
    <p:sldId id="295" r:id="rId30"/>
    <p:sldId id="298" r:id="rId31"/>
    <p:sldId id="297" r:id="rId32"/>
    <p:sldId id="271" r:id="rId33"/>
  </p:sldIdLst>
  <p:sldSz cx="9144000" cy="5143500" type="screen16x9"/>
  <p:notesSz cx="6858000" cy="9144000"/>
  <p:embeddedFontLst>
    <p:embeddedFont>
      <p:font typeface="IBM Plex Sans" panose="020B0604020202020204" charset="0"/>
      <p:regular r:id="rId35"/>
      <p:bold r:id="rId36"/>
      <p:italic r:id="rId37"/>
      <p:boldItalic r:id="rId38"/>
    </p:embeddedFont>
    <p:embeddedFont>
      <p:font typeface="IBM Plex Serif ExtraLight" panose="020B0604020202020204" charset="-52"/>
      <p:regular r:id="rId39"/>
      <p:bold r:id="rId40"/>
      <p:italic r:id="rId41"/>
      <p:boldItalic r:id="rId42"/>
    </p:embeddedFont>
    <p:embeddedFont>
      <p:font typeface="IBM Plex Serif Light" panose="020B0604020202020204" charset="-52"/>
      <p:regular r:id="rId43"/>
      <p:bold r:id="rId44"/>
      <p:italic r:id="rId45"/>
      <p:boldItalic r:id="rId46"/>
    </p:embeddedFont>
    <p:embeddedFont>
      <p:font typeface="IBM Plex Sans SemiBold" panose="020B0604020202020204" charset="0"/>
      <p:regular r:id="rId47"/>
      <p:bold r:id="rId48"/>
      <p:italic r:id="rId49"/>
      <p:boldItalic r:id="rId50"/>
    </p:embeddedFont>
    <p:embeddedFont>
      <p:font typeface="IBM Plex Sans Light" panose="020B0604020202020204" charset="0"/>
      <p:regular r:id="rId51"/>
      <p:bold r:id="rId52"/>
      <p:italic r:id="rId53"/>
      <p:boldItalic r:id="rId5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354">
          <p15:clr>
            <a:srgbClr val="9AA0A6"/>
          </p15:clr>
        </p15:guide>
        <p15:guide id="2" pos="636">
          <p15:clr>
            <a:srgbClr val="9AA0A6"/>
          </p15:clr>
        </p15:guide>
        <p15:guide id="3" pos="788">
          <p15:clr>
            <a:srgbClr val="9AA0A6"/>
          </p15:clr>
        </p15:guide>
        <p15:guide id="4" pos="1070">
          <p15:clr>
            <a:srgbClr val="9AA0A6"/>
          </p15:clr>
        </p15:guide>
        <p15:guide id="5" pos="1221">
          <p15:clr>
            <a:srgbClr val="9AA0A6"/>
          </p15:clr>
        </p15:guide>
        <p15:guide id="6" pos="1503">
          <p15:clr>
            <a:srgbClr val="9AA0A6"/>
          </p15:clr>
        </p15:guide>
        <p15:guide id="7" pos="1656">
          <p15:clr>
            <a:srgbClr val="9AA0A6"/>
          </p15:clr>
        </p15:guide>
        <p15:guide id="8" pos="1937">
          <p15:clr>
            <a:srgbClr val="9AA0A6"/>
          </p15:clr>
        </p15:guide>
        <p15:guide id="9" pos="2089">
          <p15:clr>
            <a:srgbClr val="9AA0A6"/>
          </p15:clr>
        </p15:guide>
        <p15:guide id="10" pos="2371">
          <p15:clr>
            <a:srgbClr val="9AA0A6"/>
          </p15:clr>
        </p15:guide>
        <p15:guide id="11" pos="2523">
          <p15:clr>
            <a:srgbClr val="9AA0A6"/>
          </p15:clr>
        </p15:guide>
        <p15:guide id="12" pos="2805">
          <p15:clr>
            <a:srgbClr val="9AA0A6"/>
          </p15:clr>
        </p15:guide>
        <p15:guide id="13" pos="3238">
          <p15:clr>
            <a:srgbClr val="9AA0A6"/>
          </p15:clr>
        </p15:guide>
        <p15:guide id="14" pos="3389">
          <p15:clr>
            <a:srgbClr val="9AA0A6"/>
          </p15:clr>
        </p15:guide>
        <p15:guide id="15" pos="3672">
          <p15:clr>
            <a:srgbClr val="9AA0A6"/>
          </p15:clr>
        </p15:guide>
        <p15:guide id="16" pos="3824">
          <p15:clr>
            <a:srgbClr val="9AA0A6"/>
          </p15:clr>
        </p15:guide>
        <p15:guide id="17" pos="4106">
          <p15:clr>
            <a:srgbClr val="9AA0A6"/>
          </p15:clr>
        </p15:guide>
        <p15:guide id="18" pos="4257">
          <p15:clr>
            <a:srgbClr val="9AA0A6"/>
          </p15:clr>
        </p15:guide>
        <p15:guide id="19" pos="4540">
          <p15:clr>
            <a:srgbClr val="9AA0A6"/>
          </p15:clr>
        </p15:guide>
        <p15:guide id="20" pos="4692">
          <p15:clr>
            <a:srgbClr val="9AA0A6"/>
          </p15:clr>
        </p15:guide>
        <p15:guide id="21" pos="4974">
          <p15:clr>
            <a:srgbClr val="9AA0A6"/>
          </p15:clr>
        </p15:guide>
        <p15:guide id="22" pos="5124">
          <p15:clr>
            <a:srgbClr val="9AA0A6"/>
          </p15:clr>
        </p15:guide>
        <p15:guide id="23" pos="5408">
          <p15:clr>
            <a:srgbClr val="9AA0A6"/>
          </p15:clr>
        </p15:guide>
        <p15:guide id="24" pos="2955">
          <p15:clr>
            <a:srgbClr val="9AA0A6"/>
          </p15:clr>
        </p15:guide>
        <p15:guide id="25" orient="horz" pos="3024">
          <p15:clr>
            <a:srgbClr val="9AA0A6"/>
          </p15:clr>
        </p15:guide>
        <p15:guide id="26" orient="horz" pos="2490">
          <p15:clr>
            <a:srgbClr val="9AA0A6"/>
          </p15:clr>
        </p15:guide>
        <p15:guide id="27" orient="horz" pos="232">
          <p15:clr>
            <a:srgbClr val="9AA0A6"/>
          </p15:clr>
        </p15:guide>
        <p15:guide id="28" orient="horz" pos="2414">
          <p15:clr>
            <a:srgbClr val="9AA0A6"/>
          </p15:clr>
        </p15:guide>
        <p15:guide id="29" orient="horz" pos="1498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658" y="67"/>
      </p:cViewPr>
      <p:guideLst>
        <p:guide pos="354"/>
        <p:guide pos="636"/>
        <p:guide pos="788"/>
        <p:guide pos="1070"/>
        <p:guide pos="1221"/>
        <p:guide pos="1503"/>
        <p:guide pos="1656"/>
        <p:guide pos="1937"/>
        <p:guide pos="2089"/>
        <p:guide pos="2371"/>
        <p:guide pos="2523"/>
        <p:guide pos="2805"/>
        <p:guide pos="3238"/>
        <p:guide pos="3389"/>
        <p:guide pos="3672"/>
        <p:guide pos="3824"/>
        <p:guide pos="4106"/>
        <p:guide pos="4257"/>
        <p:guide pos="4540"/>
        <p:guide pos="4692"/>
        <p:guide pos="4974"/>
        <p:guide pos="5124"/>
        <p:guide pos="5408"/>
        <p:guide pos="2955"/>
        <p:guide orient="horz" pos="3024"/>
        <p:guide orient="horz" pos="2490"/>
        <p:guide orient="horz" pos="232"/>
        <p:guide orient="horz" pos="2414"/>
        <p:guide orient="horz" pos="149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5.fntdata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42" Type="http://schemas.openxmlformats.org/officeDocument/2006/relationships/font" Target="fonts/font8.fntdata"/><Relationship Id="rId47" Type="http://schemas.openxmlformats.org/officeDocument/2006/relationships/font" Target="fonts/font13.fntdata"/><Relationship Id="rId50" Type="http://schemas.openxmlformats.org/officeDocument/2006/relationships/font" Target="fonts/font16.fntdata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3.fntdata"/><Relationship Id="rId40" Type="http://schemas.openxmlformats.org/officeDocument/2006/relationships/font" Target="fonts/font6.fntdata"/><Relationship Id="rId45" Type="http://schemas.openxmlformats.org/officeDocument/2006/relationships/font" Target="fonts/font11.fntdata"/><Relationship Id="rId53" Type="http://schemas.openxmlformats.org/officeDocument/2006/relationships/font" Target="fonts/font19.fntdata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1.fntdata"/><Relationship Id="rId43" Type="http://schemas.openxmlformats.org/officeDocument/2006/relationships/font" Target="fonts/font9.fntdata"/><Relationship Id="rId48" Type="http://schemas.openxmlformats.org/officeDocument/2006/relationships/font" Target="fonts/font14.fntdata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font" Target="fonts/font17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4.fntdata"/><Relationship Id="rId46" Type="http://schemas.openxmlformats.org/officeDocument/2006/relationships/font" Target="fonts/font12.fntdata"/><Relationship Id="rId20" Type="http://schemas.openxmlformats.org/officeDocument/2006/relationships/slide" Target="slides/slide19.xml"/><Relationship Id="rId41" Type="http://schemas.openxmlformats.org/officeDocument/2006/relationships/font" Target="fonts/font7.fntdata"/><Relationship Id="rId54" Type="http://schemas.openxmlformats.org/officeDocument/2006/relationships/font" Target="fonts/font2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2.fntdata"/><Relationship Id="rId49" Type="http://schemas.openxmlformats.org/officeDocument/2006/relationships/font" Target="fonts/font15.fntdata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10.fntdata"/><Relationship Id="rId52" Type="http://schemas.openxmlformats.org/officeDocument/2006/relationships/font" Target="fonts/font18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22EBFB4-4217-43CC-879D-7BFC1AA03606}" type="doc">
      <dgm:prSet loTypeId="urn:microsoft.com/office/officeart/2005/8/layout/cycle8" loCatId="cycle" qsTypeId="urn:microsoft.com/office/officeart/2005/8/quickstyle/simple1" qsCatId="simple" csTypeId="urn:microsoft.com/office/officeart/2005/8/colors/accent1_2" csCatId="accent1" phldr="1"/>
      <dgm:spPr/>
    </dgm:pt>
    <dgm:pt modelId="{C6E333E0-0895-4FEC-BE15-7AB2A3EFF03C}">
      <dgm:prSet phldrT="[Text]"/>
      <dgm:spPr/>
      <dgm:t>
        <a:bodyPr/>
        <a:lstStyle/>
        <a:p>
          <a:r>
            <a:rPr lang="en-US" dirty="0" smtClean="0"/>
            <a:t>Plan</a:t>
          </a:r>
          <a:endParaRPr lang="en-US" dirty="0"/>
        </a:p>
      </dgm:t>
    </dgm:pt>
    <dgm:pt modelId="{EF5F5C77-A584-4BA2-A638-CD70343702FD}" type="parTrans" cxnId="{E950EB10-69CE-466F-874E-7BF415175149}">
      <dgm:prSet/>
      <dgm:spPr/>
      <dgm:t>
        <a:bodyPr/>
        <a:lstStyle/>
        <a:p>
          <a:endParaRPr lang="en-US"/>
        </a:p>
      </dgm:t>
    </dgm:pt>
    <dgm:pt modelId="{B64644B0-69B8-40E5-8B80-A43DD1F0B777}" type="sibTrans" cxnId="{E950EB10-69CE-466F-874E-7BF415175149}">
      <dgm:prSet/>
      <dgm:spPr/>
      <dgm:t>
        <a:bodyPr/>
        <a:lstStyle/>
        <a:p>
          <a:endParaRPr lang="en-US"/>
        </a:p>
      </dgm:t>
    </dgm:pt>
    <dgm:pt modelId="{416BADC4-F8D8-4654-8BCD-E36D701938D2}">
      <dgm:prSet phldrT="[Text]"/>
      <dgm:spPr/>
      <dgm:t>
        <a:bodyPr/>
        <a:lstStyle/>
        <a:p>
          <a:r>
            <a:rPr lang="en-US" dirty="0" smtClean="0"/>
            <a:t>Do</a:t>
          </a:r>
          <a:endParaRPr lang="en-US" dirty="0"/>
        </a:p>
      </dgm:t>
    </dgm:pt>
    <dgm:pt modelId="{DD719875-A608-435B-95FC-1D8D00E1A160}" type="parTrans" cxnId="{AE804C00-D9CF-476A-954D-B658F294C28B}">
      <dgm:prSet/>
      <dgm:spPr/>
      <dgm:t>
        <a:bodyPr/>
        <a:lstStyle/>
        <a:p>
          <a:endParaRPr lang="en-US"/>
        </a:p>
      </dgm:t>
    </dgm:pt>
    <dgm:pt modelId="{1AB0BAAD-2167-413C-88C4-E6FE5E1FF047}" type="sibTrans" cxnId="{AE804C00-D9CF-476A-954D-B658F294C28B}">
      <dgm:prSet/>
      <dgm:spPr/>
      <dgm:t>
        <a:bodyPr/>
        <a:lstStyle/>
        <a:p>
          <a:endParaRPr lang="en-US"/>
        </a:p>
      </dgm:t>
    </dgm:pt>
    <dgm:pt modelId="{F591788F-3495-4D9D-98D6-8851D45DED39}">
      <dgm:prSet phldrT="[Text]"/>
      <dgm:spPr/>
      <dgm:t>
        <a:bodyPr/>
        <a:lstStyle/>
        <a:p>
          <a:r>
            <a:rPr lang="en-US" dirty="0" smtClean="0"/>
            <a:t>Check</a:t>
          </a:r>
          <a:endParaRPr lang="en-US" dirty="0"/>
        </a:p>
      </dgm:t>
    </dgm:pt>
    <dgm:pt modelId="{AA624582-92A8-48CA-BC83-5096724BD1E9}" type="parTrans" cxnId="{68B341D3-D5BF-485E-A3BF-4B20C6D4E82F}">
      <dgm:prSet/>
      <dgm:spPr/>
      <dgm:t>
        <a:bodyPr/>
        <a:lstStyle/>
        <a:p>
          <a:endParaRPr lang="en-US"/>
        </a:p>
      </dgm:t>
    </dgm:pt>
    <dgm:pt modelId="{0ABA66E6-7644-43D2-9E34-F8ADAB3DBB94}" type="sibTrans" cxnId="{68B341D3-D5BF-485E-A3BF-4B20C6D4E82F}">
      <dgm:prSet/>
      <dgm:spPr/>
      <dgm:t>
        <a:bodyPr/>
        <a:lstStyle/>
        <a:p>
          <a:endParaRPr lang="en-US"/>
        </a:p>
      </dgm:t>
    </dgm:pt>
    <dgm:pt modelId="{A5D13340-3E55-4C2B-983B-2B42FB8C28F6}">
      <dgm:prSet phldrT="[Text]"/>
      <dgm:spPr/>
      <dgm:t>
        <a:bodyPr/>
        <a:lstStyle/>
        <a:p>
          <a:r>
            <a:rPr lang="en-US" dirty="0" smtClean="0"/>
            <a:t>Act</a:t>
          </a:r>
          <a:endParaRPr lang="en-US" dirty="0"/>
        </a:p>
      </dgm:t>
    </dgm:pt>
    <dgm:pt modelId="{E4113E7B-B6B2-475B-9C9A-4001C2B5DB96}" type="parTrans" cxnId="{55227DF6-078B-4E7F-A919-7FC6D0922D43}">
      <dgm:prSet/>
      <dgm:spPr/>
      <dgm:t>
        <a:bodyPr/>
        <a:lstStyle/>
        <a:p>
          <a:endParaRPr lang="en-US"/>
        </a:p>
      </dgm:t>
    </dgm:pt>
    <dgm:pt modelId="{636F8AB0-9803-4AF5-98DB-F25ABCD6C911}" type="sibTrans" cxnId="{55227DF6-078B-4E7F-A919-7FC6D0922D43}">
      <dgm:prSet/>
      <dgm:spPr/>
      <dgm:t>
        <a:bodyPr/>
        <a:lstStyle/>
        <a:p>
          <a:endParaRPr lang="en-US"/>
        </a:p>
      </dgm:t>
    </dgm:pt>
    <dgm:pt modelId="{1BBAFBCF-9DE3-4258-823F-F14D56C57923}" type="pres">
      <dgm:prSet presAssocID="{922EBFB4-4217-43CC-879D-7BFC1AA03606}" presName="compositeShape" presStyleCnt="0">
        <dgm:presLayoutVars>
          <dgm:chMax val="7"/>
          <dgm:dir/>
          <dgm:resizeHandles val="exact"/>
        </dgm:presLayoutVars>
      </dgm:prSet>
      <dgm:spPr/>
    </dgm:pt>
    <dgm:pt modelId="{6D52B22F-816E-4CF7-9F0E-EE77DFA80557}" type="pres">
      <dgm:prSet presAssocID="{922EBFB4-4217-43CC-879D-7BFC1AA03606}" presName="wedge1" presStyleLbl="node1" presStyleIdx="0" presStyleCnt="4"/>
      <dgm:spPr/>
      <dgm:t>
        <a:bodyPr/>
        <a:lstStyle/>
        <a:p>
          <a:endParaRPr lang="en-US"/>
        </a:p>
      </dgm:t>
    </dgm:pt>
    <dgm:pt modelId="{8389AE24-0A9D-43FD-8A51-43F3FE5E88C3}" type="pres">
      <dgm:prSet presAssocID="{922EBFB4-4217-43CC-879D-7BFC1AA03606}" presName="dummy1a" presStyleCnt="0"/>
      <dgm:spPr/>
    </dgm:pt>
    <dgm:pt modelId="{54CBBAA9-59A9-437C-9EDB-047DEAD14637}" type="pres">
      <dgm:prSet presAssocID="{922EBFB4-4217-43CC-879D-7BFC1AA03606}" presName="dummy1b" presStyleCnt="0"/>
      <dgm:spPr/>
    </dgm:pt>
    <dgm:pt modelId="{2C050EB8-86B3-4CA5-BB0F-E55E69EB5528}" type="pres">
      <dgm:prSet presAssocID="{922EBFB4-4217-43CC-879D-7BFC1AA03606}" presName="wedge1Tx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34A94C-8D13-4282-ACBF-1EA92F3D3514}" type="pres">
      <dgm:prSet presAssocID="{922EBFB4-4217-43CC-879D-7BFC1AA03606}" presName="wedge2" presStyleLbl="node1" presStyleIdx="1" presStyleCnt="4"/>
      <dgm:spPr/>
      <dgm:t>
        <a:bodyPr/>
        <a:lstStyle/>
        <a:p>
          <a:endParaRPr lang="en-US"/>
        </a:p>
      </dgm:t>
    </dgm:pt>
    <dgm:pt modelId="{EB193A6F-1FD9-45BD-9DB8-21C4D0D56F96}" type="pres">
      <dgm:prSet presAssocID="{922EBFB4-4217-43CC-879D-7BFC1AA03606}" presName="dummy2a" presStyleCnt="0"/>
      <dgm:spPr/>
    </dgm:pt>
    <dgm:pt modelId="{90EE8D57-2A0E-43B4-B6E4-3DCBFCE212CD}" type="pres">
      <dgm:prSet presAssocID="{922EBFB4-4217-43CC-879D-7BFC1AA03606}" presName="dummy2b" presStyleCnt="0"/>
      <dgm:spPr/>
    </dgm:pt>
    <dgm:pt modelId="{719FEF6A-65CE-484B-B382-D6E11F08BE32}" type="pres">
      <dgm:prSet presAssocID="{922EBFB4-4217-43CC-879D-7BFC1AA03606}" presName="wedge2Tx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5D36D8B-560D-44FF-B1E7-181C5C77E7B8}" type="pres">
      <dgm:prSet presAssocID="{922EBFB4-4217-43CC-879D-7BFC1AA03606}" presName="wedge3" presStyleLbl="node1" presStyleIdx="2" presStyleCnt="4"/>
      <dgm:spPr/>
      <dgm:t>
        <a:bodyPr/>
        <a:lstStyle/>
        <a:p>
          <a:endParaRPr lang="en-US"/>
        </a:p>
      </dgm:t>
    </dgm:pt>
    <dgm:pt modelId="{D0AC6A5A-89F6-4C34-A64E-560ED0F5CC4D}" type="pres">
      <dgm:prSet presAssocID="{922EBFB4-4217-43CC-879D-7BFC1AA03606}" presName="dummy3a" presStyleCnt="0"/>
      <dgm:spPr/>
    </dgm:pt>
    <dgm:pt modelId="{C80695D7-20DD-41F7-A878-F5DE92FE9A88}" type="pres">
      <dgm:prSet presAssocID="{922EBFB4-4217-43CC-879D-7BFC1AA03606}" presName="dummy3b" presStyleCnt="0"/>
      <dgm:spPr/>
    </dgm:pt>
    <dgm:pt modelId="{98D31293-601D-4F8D-AC2D-E414CE39E5DB}" type="pres">
      <dgm:prSet presAssocID="{922EBFB4-4217-43CC-879D-7BFC1AA03606}" presName="wedge3Tx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389F587-B17D-4C24-B871-2C75CAD22F7D}" type="pres">
      <dgm:prSet presAssocID="{922EBFB4-4217-43CC-879D-7BFC1AA03606}" presName="wedge4" presStyleLbl="node1" presStyleIdx="3" presStyleCnt="4"/>
      <dgm:spPr/>
      <dgm:t>
        <a:bodyPr/>
        <a:lstStyle/>
        <a:p>
          <a:endParaRPr lang="en-US"/>
        </a:p>
      </dgm:t>
    </dgm:pt>
    <dgm:pt modelId="{63A77F2C-5FD1-4BDC-BD4C-AD8E7D430F80}" type="pres">
      <dgm:prSet presAssocID="{922EBFB4-4217-43CC-879D-7BFC1AA03606}" presName="dummy4a" presStyleCnt="0"/>
      <dgm:spPr/>
    </dgm:pt>
    <dgm:pt modelId="{2DCCF44D-CC46-4FD9-81EF-81FA658DB83E}" type="pres">
      <dgm:prSet presAssocID="{922EBFB4-4217-43CC-879D-7BFC1AA03606}" presName="dummy4b" presStyleCnt="0"/>
      <dgm:spPr/>
    </dgm:pt>
    <dgm:pt modelId="{D392C968-9673-4546-8A66-5323F00752AE}" type="pres">
      <dgm:prSet presAssocID="{922EBFB4-4217-43CC-879D-7BFC1AA03606}" presName="wedge4Tx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81697CF-C20F-40C3-A4AC-6D2DCE4433DC}" type="pres">
      <dgm:prSet presAssocID="{B64644B0-69B8-40E5-8B80-A43DD1F0B777}" presName="arrowWedge1" presStyleLbl="fgSibTrans2D1" presStyleIdx="0" presStyleCnt="4"/>
      <dgm:spPr/>
    </dgm:pt>
    <dgm:pt modelId="{0DD43B8A-EB56-4152-95AD-31EAF874C523}" type="pres">
      <dgm:prSet presAssocID="{1AB0BAAD-2167-413C-88C4-E6FE5E1FF047}" presName="arrowWedge2" presStyleLbl="fgSibTrans2D1" presStyleIdx="1" presStyleCnt="4"/>
      <dgm:spPr/>
    </dgm:pt>
    <dgm:pt modelId="{3BE9F82E-3ADF-4C95-B203-E1A119D2CBCE}" type="pres">
      <dgm:prSet presAssocID="{0ABA66E6-7644-43D2-9E34-F8ADAB3DBB94}" presName="arrowWedge3" presStyleLbl="fgSibTrans2D1" presStyleIdx="2" presStyleCnt="4"/>
      <dgm:spPr/>
    </dgm:pt>
    <dgm:pt modelId="{94A72EF6-4B1B-4D4E-B6FD-54F498AE6B01}" type="pres">
      <dgm:prSet presAssocID="{636F8AB0-9803-4AF5-98DB-F25ABCD6C911}" presName="arrowWedge4" presStyleLbl="fgSibTrans2D1" presStyleIdx="3" presStyleCnt="4"/>
      <dgm:spPr/>
    </dgm:pt>
  </dgm:ptLst>
  <dgm:cxnLst>
    <dgm:cxn modelId="{AE804C00-D9CF-476A-954D-B658F294C28B}" srcId="{922EBFB4-4217-43CC-879D-7BFC1AA03606}" destId="{416BADC4-F8D8-4654-8BCD-E36D701938D2}" srcOrd="1" destOrd="0" parTransId="{DD719875-A608-435B-95FC-1D8D00E1A160}" sibTransId="{1AB0BAAD-2167-413C-88C4-E6FE5E1FF047}"/>
    <dgm:cxn modelId="{751FC385-D3E0-4D88-B9F2-183BA009412D}" type="presOf" srcId="{C6E333E0-0895-4FEC-BE15-7AB2A3EFF03C}" destId="{2C050EB8-86B3-4CA5-BB0F-E55E69EB5528}" srcOrd="1" destOrd="0" presId="urn:microsoft.com/office/officeart/2005/8/layout/cycle8"/>
    <dgm:cxn modelId="{3769908F-BDDB-470E-ACA9-D64E675F999B}" type="presOf" srcId="{A5D13340-3E55-4C2B-983B-2B42FB8C28F6}" destId="{D392C968-9673-4546-8A66-5323F00752AE}" srcOrd="1" destOrd="0" presId="urn:microsoft.com/office/officeart/2005/8/layout/cycle8"/>
    <dgm:cxn modelId="{68B341D3-D5BF-485E-A3BF-4B20C6D4E82F}" srcId="{922EBFB4-4217-43CC-879D-7BFC1AA03606}" destId="{F591788F-3495-4D9D-98D6-8851D45DED39}" srcOrd="2" destOrd="0" parTransId="{AA624582-92A8-48CA-BC83-5096724BD1E9}" sibTransId="{0ABA66E6-7644-43D2-9E34-F8ADAB3DBB94}"/>
    <dgm:cxn modelId="{59DB9059-91D0-48EA-9DCE-C0DA93FE5053}" type="presOf" srcId="{F591788F-3495-4D9D-98D6-8851D45DED39}" destId="{55D36D8B-560D-44FF-B1E7-181C5C77E7B8}" srcOrd="0" destOrd="0" presId="urn:microsoft.com/office/officeart/2005/8/layout/cycle8"/>
    <dgm:cxn modelId="{98CD6129-7109-4FF2-ABE7-1FFC1A7741FC}" type="presOf" srcId="{F591788F-3495-4D9D-98D6-8851D45DED39}" destId="{98D31293-601D-4F8D-AC2D-E414CE39E5DB}" srcOrd="1" destOrd="0" presId="urn:microsoft.com/office/officeart/2005/8/layout/cycle8"/>
    <dgm:cxn modelId="{58798C50-CE1C-450D-9300-995E1AA035A5}" type="presOf" srcId="{416BADC4-F8D8-4654-8BCD-E36D701938D2}" destId="{DF34A94C-8D13-4282-ACBF-1EA92F3D3514}" srcOrd="0" destOrd="0" presId="urn:microsoft.com/office/officeart/2005/8/layout/cycle8"/>
    <dgm:cxn modelId="{55227DF6-078B-4E7F-A919-7FC6D0922D43}" srcId="{922EBFB4-4217-43CC-879D-7BFC1AA03606}" destId="{A5D13340-3E55-4C2B-983B-2B42FB8C28F6}" srcOrd="3" destOrd="0" parTransId="{E4113E7B-B6B2-475B-9C9A-4001C2B5DB96}" sibTransId="{636F8AB0-9803-4AF5-98DB-F25ABCD6C911}"/>
    <dgm:cxn modelId="{7B457B40-F05E-4776-B08A-7489FED442EC}" type="presOf" srcId="{922EBFB4-4217-43CC-879D-7BFC1AA03606}" destId="{1BBAFBCF-9DE3-4258-823F-F14D56C57923}" srcOrd="0" destOrd="0" presId="urn:microsoft.com/office/officeart/2005/8/layout/cycle8"/>
    <dgm:cxn modelId="{0D17A12F-EEE1-42F1-9934-648050106480}" type="presOf" srcId="{416BADC4-F8D8-4654-8BCD-E36D701938D2}" destId="{719FEF6A-65CE-484B-B382-D6E11F08BE32}" srcOrd="1" destOrd="0" presId="urn:microsoft.com/office/officeart/2005/8/layout/cycle8"/>
    <dgm:cxn modelId="{0ABA8688-617A-4EC5-927C-50BD0DE9A35D}" type="presOf" srcId="{C6E333E0-0895-4FEC-BE15-7AB2A3EFF03C}" destId="{6D52B22F-816E-4CF7-9F0E-EE77DFA80557}" srcOrd="0" destOrd="0" presId="urn:microsoft.com/office/officeart/2005/8/layout/cycle8"/>
    <dgm:cxn modelId="{E950EB10-69CE-466F-874E-7BF415175149}" srcId="{922EBFB4-4217-43CC-879D-7BFC1AA03606}" destId="{C6E333E0-0895-4FEC-BE15-7AB2A3EFF03C}" srcOrd="0" destOrd="0" parTransId="{EF5F5C77-A584-4BA2-A638-CD70343702FD}" sibTransId="{B64644B0-69B8-40E5-8B80-A43DD1F0B777}"/>
    <dgm:cxn modelId="{400F423E-5712-4C71-BBC3-CE76534C199D}" type="presOf" srcId="{A5D13340-3E55-4C2B-983B-2B42FB8C28F6}" destId="{2389F587-B17D-4C24-B871-2C75CAD22F7D}" srcOrd="0" destOrd="0" presId="urn:microsoft.com/office/officeart/2005/8/layout/cycle8"/>
    <dgm:cxn modelId="{CA23BD1D-1581-4A96-A6DC-CE191009085F}" type="presParOf" srcId="{1BBAFBCF-9DE3-4258-823F-F14D56C57923}" destId="{6D52B22F-816E-4CF7-9F0E-EE77DFA80557}" srcOrd="0" destOrd="0" presId="urn:microsoft.com/office/officeart/2005/8/layout/cycle8"/>
    <dgm:cxn modelId="{02B034C9-7439-4F06-8F33-28B4B3B7F121}" type="presParOf" srcId="{1BBAFBCF-9DE3-4258-823F-F14D56C57923}" destId="{8389AE24-0A9D-43FD-8A51-43F3FE5E88C3}" srcOrd="1" destOrd="0" presId="urn:microsoft.com/office/officeart/2005/8/layout/cycle8"/>
    <dgm:cxn modelId="{D9EAD1F2-367D-4094-8E70-621AA03205F4}" type="presParOf" srcId="{1BBAFBCF-9DE3-4258-823F-F14D56C57923}" destId="{54CBBAA9-59A9-437C-9EDB-047DEAD14637}" srcOrd="2" destOrd="0" presId="urn:microsoft.com/office/officeart/2005/8/layout/cycle8"/>
    <dgm:cxn modelId="{E1C8D1A1-2070-4C2D-B9FA-2C9C43B040A6}" type="presParOf" srcId="{1BBAFBCF-9DE3-4258-823F-F14D56C57923}" destId="{2C050EB8-86B3-4CA5-BB0F-E55E69EB5528}" srcOrd="3" destOrd="0" presId="urn:microsoft.com/office/officeart/2005/8/layout/cycle8"/>
    <dgm:cxn modelId="{25252E87-6162-4CF8-BC7E-EE9B3500CE70}" type="presParOf" srcId="{1BBAFBCF-9DE3-4258-823F-F14D56C57923}" destId="{DF34A94C-8D13-4282-ACBF-1EA92F3D3514}" srcOrd="4" destOrd="0" presId="urn:microsoft.com/office/officeart/2005/8/layout/cycle8"/>
    <dgm:cxn modelId="{CAEDC3F8-00CB-4C24-93E5-ED0B6FA9F650}" type="presParOf" srcId="{1BBAFBCF-9DE3-4258-823F-F14D56C57923}" destId="{EB193A6F-1FD9-45BD-9DB8-21C4D0D56F96}" srcOrd="5" destOrd="0" presId="urn:microsoft.com/office/officeart/2005/8/layout/cycle8"/>
    <dgm:cxn modelId="{44CB5371-6D00-4ED4-A1D3-5A523A6B601A}" type="presParOf" srcId="{1BBAFBCF-9DE3-4258-823F-F14D56C57923}" destId="{90EE8D57-2A0E-43B4-B6E4-3DCBFCE212CD}" srcOrd="6" destOrd="0" presId="urn:microsoft.com/office/officeart/2005/8/layout/cycle8"/>
    <dgm:cxn modelId="{90260C27-CD7B-4C95-A523-49B27BED27BD}" type="presParOf" srcId="{1BBAFBCF-9DE3-4258-823F-F14D56C57923}" destId="{719FEF6A-65CE-484B-B382-D6E11F08BE32}" srcOrd="7" destOrd="0" presId="urn:microsoft.com/office/officeart/2005/8/layout/cycle8"/>
    <dgm:cxn modelId="{588C0BF3-E72C-43A5-80CD-1A57DAB2B9BA}" type="presParOf" srcId="{1BBAFBCF-9DE3-4258-823F-F14D56C57923}" destId="{55D36D8B-560D-44FF-B1E7-181C5C77E7B8}" srcOrd="8" destOrd="0" presId="urn:microsoft.com/office/officeart/2005/8/layout/cycle8"/>
    <dgm:cxn modelId="{60524E28-4E88-4003-A335-3767FF695C0C}" type="presParOf" srcId="{1BBAFBCF-9DE3-4258-823F-F14D56C57923}" destId="{D0AC6A5A-89F6-4C34-A64E-560ED0F5CC4D}" srcOrd="9" destOrd="0" presId="urn:microsoft.com/office/officeart/2005/8/layout/cycle8"/>
    <dgm:cxn modelId="{99F5751D-04F9-49B0-8B27-3C0F4CAB9100}" type="presParOf" srcId="{1BBAFBCF-9DE3-4258-823F-F14D56C57923}" destId="{C80695D7-20DD-41F7-A878-F5DE92FE9A88}" srcOrd="10" destOrd="0" presId="urn:microsoft.com/office/officeart/2005/8/layout/cycle8"/>
    <dgm:cxn modelId="{2BCE8797-4BA2-46F6-8866-C20C368A63CD}" type="presParOf" srcId="{1BBAFBCF-9DE3-4258-823F-F14D56C57923}" destId="{98D31293-601D-4F8D-AC2D-E414CE39E5DB}" srcOrd="11" destOrd="0" presId="urn:microsoft.com/office/officeart/2005/8/layout/cycle8"/>
    <dgm:cxn modelId="{0DE1FD36-4140-4B67-AA63-B21325D4BC8C}" type="presParOf" srcId="{1BBAFBCF-9DE3-4258-823F-F14D56C57923}" destId="{2389F587-B17D-4C24-B871-2C75CAD22F7D}" srcOrd="12" destOrd="0" presId="urn:microsoft.com/office/officeart/2005/8/layout/cycle8"/>
    <dgm:cxn modelId="{2E95BCA3-0114-4FFD-972E-1091FAD698CE}" type="presParOf" srcId="{1BBAFBCF-9DE3-4258-823F-F14D56C57923}" destId="{63A77F2C-5FD1-4BDC-BD4C-AD8E7D430F80}" srcOrd="13" destOrd="0" presId="urn:microsoft.com/office/officeart/2005/8/layout/cycle8"/>
    <dgm:cxn modelId="{60429BB7-FE81-4096-8395-338FED6C83D3}" type="presParOf" srcId="{1BBAFBCF-9DE3-4258-823F-F14D56C57923}" destId="{2DCCF44D-CC46-4FD9-81EF-81FA658DB83E}" srcOrd="14" destOrd="0" presId="urn:microsoft.com/office/officeart/2005/8/layout/cycle8"/>
    <dgm:cxn modelId="{E66BABF2-A207-4EB6-A624-427839649883}" type="presParOf" srcId="{1BBAFBCF-9DE3-4258-823F-F14D56C57923}" destId="{D392C968-9673-4546-8A66-5323F00752AE}" srcOrd="15" destOrd="0" presId="urn:microsoft.com/office/officeart/2005/8/layout/cycle8"/>
    <dgm:cxn modelId="{037A53F3-33B8-4A90-9594-6B313A26E56C}" type="presParOf" srcId="{1BBAFBCF-9DE3-4258-823F-F14D56C57923}" destId="{F81697CF-C20F-40C3-A4AC-6D2DCE4433DC}" srcOrd="16" destOrd="0" presId="urn:microsoft.com/office/officeart/2005/8/layout/cycle8"/>
    <dgm:cxn modelId="{6AD6BA37-7147-4742-A252-91A1EB94A546}" type="presParOf" srcId="{1BBAFBCF-9DE3-4258-823F-F14D56C57923}" destId="{0DD43B8A-EB56-4152-95AD-31EAF874C523}" srcOrd="17" destOrd="0" presId="urn:microsoft.com/office/officeart/2005/8/layout/cycle8"/>
    <dgm:cxn modelId="{D00E7D87-8AFD-484A-AB02-B9EDF3837189}" type="presParOf" srcId="{1BBAFBCF-9DE3-4258-823F-F14D56C57923}" destId="{3BE9F82E-3ADF-4C95-B203-E1A119D2CBCE}" srcOrd="18" destOrd="0" presId="urn:microsoft.com/office/officeart/2005/8/layout/cycle8"/>
    <dgm:cxn modelId="{8328904C-C96B-496F-910A-8D963CFF9CF2}" type="presParOf" srcId="{1BBAFBCF-9DE3-4258-823F-F14D56C57923}" destId="{94A72EF6-4B1B-4D4E-B6FD-54F498AE6B01}" srcOrd="19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C215C3A-55EA-41AA-9FFA-D95A37567761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291999D-688B-49FC-B091-A8EE73C9E263}">
      <dgm:prSet phldrT="[Text]"/>
      <dgm:spPr/>
      <dgm:t>
        <a:bodyPr/>
        <a:lstStyle/>
        <a:p>
          <a:r>
            <a:rPr lang="en-US" dirty="0" smtClean="0"/>
            <a:t>Requirements Analysis</a:t>
          </a:r>
          <a:endParaRPr lang="en-US" dirty="0"/>
        </a:p>
      </dgm:t>
    </dgm:pt>
    <dgm:pt modelId="{5EABC4AB-A89F-4CE9-A973-FE28C2C1C853}" type="parTrans" cxnId="{DE86FC2F-2CEE-45D8-8AB7-CDA37CC089E8}">
      <dgm:prSet/>
      <dgm:spPr/>
      <dgm:t>
        <a:bodyPr/>
        <a:lstStyle/>
        <a:p>
          <a:endParaRPr lang="en-US"/>
        </a:p>
      </dgm:t>
    </dgm:pt>
    <dgm:pt modelId="{B5AE71A1-C122-4AA6-9E12-9BBDC6D0B7A3}" type="sibTrans" cxnId="{DE86FC2F-2CEE-45D8-8AB7-CDA37CC089E8}">
      <dgm:prSet/>
      <dgm:spPr/>
      <dgm:t>
        <a:bodyPr/>
        <a:lstStyle/>
        <a:p>
          <a:endParaRPr lang="en-US"/>
        </a:p>
      </dgm:t>
    </dgm:pt>
    <dgm:pt modelId="{BF7A9CE7-2A4D-4CAB-88FF-AC8331CF4441}">
      <dgm:prSet phldrT="[Text]"/>
      <dgm:spPr/>
      <dgm:t>
        <a:bodyPr/>
        <a:lstStyle/>
        <a:p>
          <a:r>
            <a:rPr lang="en-US" dirty="0" smtClean="0"/>
            <a:t>System Design</a:t>
          </a:r>
          <a:endParaRPr lang="en-US" dirty="0"/>
        </a:p>
      </dgm:t>
    </dgm:pt>
    <dgm:pt modelId="{A3DBD801-5AE8-4A7B-8379-3BBBE1C7101E}" type="parTrans" cxnId="{438419AB-36E5-4780-A9BB-88EFCB6BC1CB}">
      <dgm:prSet/>
      <dgm:spPr/>
      <dgm:t>
        <a:bodyPr/>
        <a:lstStyle/>
        <a:p>
          <a:endParaRPr lang="en-US"/>
        </a:p>
      </dgm:t>
    </dgm:pt>
    <dgm:pt modelId="{B2D6F5A9-7ED4-41B3-A4C3-9B7F1D88B952}" type="sibTrans" cxnId="{438419AB-36E5-4780-A9BB-88EFCB6BC1CB}">
      <dgm:prSet/>
      <dgm:spPr/>
      <dgm:t>
        <a:bodyPr/>
        <a:lstStyle/>
        <a:p>
          <a:endParaRPr lang="en-US"/>
        </a:p>
      </dgm:t>
    </dgm:pt>
    <dgm:pt modelId="{942B8055-D153-4233-85F2-4B862A969525}">
      <dgm:prSet phldrT="[Text]"/>
      <dgm:spPr/>
      <dgm:t>
        <a:bodyPr/>
        <a:lstStyle/>
        <a:p>
          <a:r>
            <a:rPr lang="en-US" dirty="0" smtClean="0"/>
            <a:t>Implementation</a:t>
          </a:r>
          <a:endParaRPr lang="en-US" dirty="0"/>
        </a:p>
      </dgm:t>
    </dgm:pt>
    <dgm:pt modelId="{75E8F088-B621-49FA-9CAF-84805BD491B1}" type="parTrans" cxnId="{75D66FE2-ACD6-477E-85DC-773673E732D7}">
      <dgm:prSet/>
      <dgm:spPr/>
      <dgm:t>
        <a:bodyPr/>
        <a:lstStyle/>
        <a:p>
          <a:endParaRPr lang="en-US"/>
        </a:p>
      </dgm:t>
    </dgm:pt>
    <dgm:pt modelId="{AAACDFB1-A59C-4FFE-A35F-6E015C685929}" type="sibTrans" cxnId="{75D66FE2-ACD6-477E-85DC-773673E732D7}">
      <dgm:prSet/>
      <dgm:spPr/>
      <dgm:t>
        <a:bodyPr/>
        <a:lstStyle/>
        <a:p>
          <a:endParaRPr lang="en-US"/>
        </a:p>
      </dgm:t>
    </dgm:pt>
    <dgm:pt modelId="{A12698DB-3572-4323-8339-76AF15F59637}">
      <dgm:prSet phldrT="[Text]"/>
      <dgm:spPr/>
      <dgm:t>
        <a:bodyPr/>
        <a:lstStyle/>
        <a:p>
          <a:r>
            <a:rPr lang="en-US" dirty="0" smtClean="0"/>
            <a:t>Testing</a:t>
          </a:r>
          <a:endParaRPr lang="en-US" dirty="0"/>
        </a:p>
      </dgm:t>
    </dgm:pt>
    <dgm:pt modelId="{C6144A8B-DAA2-426D-B30E-FB94D89B73CC}" type="parTrans" cxnId="{A95A801C-DA42-4F5D-91FD-B7788725EA3A}">
      <dgm:prSet/>
      <dgm:spPr/>
      <dgm:t>
        <a:bodyPr/>
        <a:lstStyle/>
        <a:p>
          <a:endParaRPr lang="en-US"/>
        </a:p>
      </dgm:t>
    </dgm:pt>
    <dgm:pt modelId="{35D88C26-39B0-4CCA-860E-827B3BCA720E}" type="sibTrans" cxnId="{A95A801C-DA42-4F5D-91FD-B7788725EA3A}">
      <dgm:prSet/>
      <dgm:spPr/>
      <dgm:t>
        <a:bodyPr/>
        <a:lstStyle/>
        <a:p>
          <a:endParaRPr lang="en-US"/>
        </a:p>
      </dgm:t>
    </dgm:pt>
    <dgm:pt modelId="{20D4A227-2B45-40E4-AFFC-9CBCD5F99B51}">
      <dgm:prSet phldrT="[Text]"/>
      <dgm:spPr/>
      <dgm:t>
        <a:bodyPr/>
        <a:lstStyle/>
        <a:p>
          <a:r>
            <a:rPr lang="en-US" dirty="0" smtClean="0"/>
            <a:t>Deploy</a:t>
          </a:r>
          <a:endParaRPr lang="en-US" dirty="0"/>
        </a:p>
      </dgm:t>
    </dgm:pt>
    <dgm:pt modelId="{05F82DE9-17BD-430A-AA4E-A225E5AD35E9}" type="parTrans" cxnId="{83F8AEBC-4E14-4D13-9DC1-EBCBF3A0DA58}">
      <dgm:prSet/>
      <dgm:spPr/>
      <dgm:t>
        <a:bodyPr/>
        <a:lstStyle/>
        <a:p>
          <a:endParaRPr lang="en-US"/>
        </a:p>
      </dgm:t>
    </dgm:pt>
    <dgm:pt modelId="{21BAF505-3BC0-48F6-89DB-F37C1539257F}" type="sibTrans" cxnId="{83F8AEBC-4E14-4D13-9DC1-EBCBF3A0DA58}">
      <dgm:prSet/>
      <dgm:spPr/>
      <dgm:t>
        <a:bodyPr/>
        <a:lstStyle/>
        <a:p>
          <a:endParaRPr lang="en-US"/>
        </a:p>
      </dgm:t>
    </dgm:pt>
    <dgm:pt modelId="{8B9B3F7B-E650-4C60-9A4C-01CC41CD0E21}">
      <dgm:prSet phldrT="[Text]"/>
      <dgm:spPr/>
      <dgm:t>
        <a:bodyPr/>
        <a:lstStyle/>
        <a:p>
          <a:r>
            <a:rPr lang="en-US" dirty="0" smtClean="0"/>
            <a:t>Support</a:t>
          </a:r>
          <a:endParaRPr lang="en-US" dirty="0"/>
        </a:p>
      </dgm:t>
    </dgm:pt>
    <dgm:pt modelId="{99A49764-C66D-476E-AC3C-E99F2869A964}" type="parTrans" cxnId="{8216B1C2-AD9A-4F6D-8461-C4FBFA015956}">
      <dgm:prSet/>
      <dgm:spPr/>
      <dgm:t>
        <a:bodyPr/>
        <a:lstStyle/>
        <a:p>
          <a:endParaRPr lang="en-US"/>
        </a:p>
      </dgm:t>
    </dgm:pt>
    <dgm:pt modelId="{9E192F37-4632-4B3E-A0C6-23376EA72041}" type="sibTrans" cxnId="{8216B1C2-AD9A-4F6D-8461-C4FBFA015956}">
      <dgm:prSet/>
      <dgm:spPr/>
      <dgm:t>
        <a:bodyPr/>
        <a:lstStyle/>
        <a:p>
          <a:endParaRPr lang="en-US"/>
        </a:p>
      </dgm:t>
    </dgm:pt>
    <dgm:pt modelId="{A4D62A70-65DE-4A5C-BA6B-8A2495C93B4F}" type="pres">
      <dgm:prSet presAssocID="{9C215C3A-55EA-41AA-9FFA-D95A37567761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EE2139DF-011A-4EDD-B526-51A085F695DD}" type="pres">
      <dgm:prSet presAssocID="{F291999D-688B-49FC-B091-A8EE73C9E263}" presName="composite" presStyleCnt="0"/>
      <dgm:spPr/>
    </dgm:pt>
    <dgm:pt modelId="{EDD43399-700E-4094-8270-BA5E6A2C8E3B}" type="pres">
      <dgm:prSet presAssocID="{F291999D-688B-49FC-B091-A8EE73C9E263}" presName="bentUpArrow1" presStyleLbl="alignImgPlace1" presStyleIdx="0" presStyleCnt="5" custLinFactNeighborX="-11957"/>
      <dgm:spPr/>
    </dgm:pt>
    <dgm:pt modelId="{825F5781-8D4B-46F2-9E03-293238C10720}" type="pres">
      <dgm:prSet presAssocID="{F291999D-688B-49FC-B091-A8EE73C9E263}" presName="ParentText" presStyleLbl="node1" presStyleIdx="0" presStyleCnt="6" custScaleX="388876" custScaleY="103527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91C6095-B03E-4FE6-B960-7124A5C622DD}" type="pres">
      <dgm:prSet presAssocID="{F291999D-688B-49FC-B091-A8EE73C9E263}" presName="ChildText" presStyleLbl="revTx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E7DEB3-6007-4C35-AF6E-B46192790D5A}" type="pres">
      <dgm:prSet presAssocID="{B5AE71A1-C122-4AA6-9E12-9BBDC6D0B7A3}" presName="sibTrans" presStyleCnt="0"/>
      <dgm:spPr/>
    </dgm:pt>
    <dgm:pt modelId="{6B15DE85-C593-4541-A168-C01E78E9A747}" type="pres">
      <dgm:prSet presAssocID="{BF7A9CE7-2A4D-4CAB-88FF-AC8331CF4441}" presName="composite" presStyleCnt="0"/>
      <dgm:spPr/>
    </dgm:pt>
    <dgm:pt modelId="{AFD74D25-26E4-446F-833E-314E852AF3A7}" type="pres">
      <dgm:prSet presAssocID="{BF7A9CE7-2A4D-4CAB-88FF-AC8331CF4441}" presName="bentUpArrow1" presStyleLbl="alignImgPlace1" presStyleIdx="1" presStyleCnt="5" custLinFactNeighborX="-54348"/>
      <dgm:spPr/>
    </dgm:pt>
    <dgm:pt modelId="{89CF1688-ADAD-4ADF-B50C-E66FA640DBF5}" type="pres">
      <dgm:prSet presAssocID="{BF7A9CE7-2A4D-4CAB-88FF-AC8331CF4441}" presName="ParentText" presStyleLbl="node1" presStyleIdx="1" presStyleCnt="6" custScaleX="388876" custScaleY="103527" custLinFactNeighborX="27648" custLinFactNeighborY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FC29EE-1A44-4024-A8A9-D442F0E2ED9F}" type="pres">
      <dgm:prSet presAssocID="{BF7A9CE7-2A4D-4CAB-88FF-AC8331CF4441}" presName="ChildText" presStyleLbl="revTx" presStyleIdx="1" presStyleCnt="5">
        <dgm:presLayoutVars>
          <dgm:chMax val="0"/>
          <dgm:chPref val="0"/>
          <dgm:bulletEnabled val="1"/>
        </dgm:presLayoutVars>
      </dgm:prSet>
      <dgm:spPr/>
    </dgm:pt>
    <dgm:pt modelId="{BB1632D3-8079-42F7-B04E-3E180047FDA5}" type="pres">
      <dgm:prSet presAssocID="{B2D6F5A9-7ED4-41B3-A4C3-9B7F1D88B952}" presName="sibTrans" presStyleCnt="0"/>
      <dgm:spPr/>
    </dgm:pt>
    <dgm:pt modelId="{6E51BDC3-CDF8-4807-9F2E-8B5343F6B507}" type="pres">
      <dgm:prSet presAssocID="{942B8055-D153-4233-85F2-4B862A969525}" presName="composite" presStyleCnt="0"/>
      <dgm:spPr/>
    </dgm:pt>
    <dgm:pt modelId="{1B9309F0-56C0-450C-81C2-1E7E3E620F04}" type="pres">
      <dgm:prSet presAssocID="{942B8055-D153-4233-85F2-4B862A969525}" presName="bentUpArrow1" presStyleLbl="alignImgPlace1" presStyleIdx="2" presStyleCnt="5" custLinFactNeighborX="-50001"/>
      <dgm:spPr/>
    </dgm:pt>
    <dgm:pt modelId="{303644CD-58C7-4957-B2D3-7C96492E22E2}" type="pres">
      <dgm:prSet presAssocID="{942B8055-D153-4233-85F2-4B862A969525}" presName="ParentText" presStyleLbl="node1" presStyleIdx="2" presStyleCnt="6" custScaleX="388876" custScaleY="103527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079729D-E9EC-486B-B050-2CF6C391AABA}" type="pres">
      <dgm:prSet presAssocID="{942B8055-D153-4233-85F2-4B862A969525}" presName="ChildText" presStyleLbl="revTx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3C0833F-EBE5-4F99-849F-42F54BFFF2EF}" type="pres">
      <dgm:prSet presAssocID="{AAACDFB1-A59C-4FFE-A35F-6E015C685929}" presName="sibTrans" presStyleCnt="0"/>
      <dgm:spPr/>
    </dgm:pt>
    <dgm:pt modelId="{0A91DA0B-785F-47B8-8C50-23365A47BB1E}" type="pres">
      <dgm:prSet presAssocID="{A12698DB-3572-4323-8339-76AF15F59637}" presName="composite" presStyleCnt="0"/>
      <dgm:spPr/>
    </dgm:pt>
    <dgm:pt modelId="{23D4D548-5EF4-4365-BFCA-143F955F67CD}" type="pres">
      <dgm:prSet presAssocID="{A12698DB-3572-4323-8339-76AF15F59637}" presName="bentUpArrow1" presStyleLbl="alignImgPlace1" presStyleIdx="3" presStyleCnt="5" custLinFactNeighborX="-52174"/>
      <dgm:spPr/>
    </dgm:pt>
    <dgm:pt modelId="{1308EBF4-69BF-42C0-839B-172CA4FC1B9C}" type="pres">
      <dgm:prSet presAssocID="{A12698DB-3572-4323-8339-76AF15F59637}" presName="ParentText" presStyleLbl="node1" presStyleIdx="3" presStyleCnt="6" custScaleX="388876" custScaleY="103527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346AC20-AA30-4F19-ACF9-FCA955719C11}" type="pres">
      <dgm:prSet presAssocID="{A12698DB-3572-4323-8339-76AF15F59637}" presName="ChildText" presStyleLbl="revTx" presStyleIdx="3" presStyleCnt="5">
        <dgm:presLayoutVars>
          <dgm:chMax val="0"/>
          <dgm:chPref val="0"/>
          <dgm:bulletEnabled val="1"/>
        </dgm:presLayoutVars>
      </dgm:prSet>
      <dgm:spPr/>
    </dgm:pt>
    <dgm:pt modelId="{E7397EC0-33A8-4DD6-82C5-041DA21D33F5}" type="pres">
      <dgm:prSet presAssocID="{35D88C26-39B0-4CCA-860E-827B3BCA720E}" presName="sibTrans" presStyleCnt="0"/>
      <dgm:spPr/>
    </dgm:pt>
    <dgm:pt modelId="{9FBB67EB-7B02-4EDC-B8B2-AD82E7D35D9E}" type="pres">
      <dgm:prSet presAssocID="{20D4A227-2B45-40E4-AFFC-9CBCD5F99B51}" presName="composite" presStyleCnt="0"/>
      <dgm:spPr/>
    </dgm:pt>
    <dgm:pt modelId="{9A055F58-41FC-48C2-AF0D-695C8156D791}" type="pres">
      <dgm:prSet presAssocID="{20D4A227-2B45-40E4-AFFC-9CBCD5F99B51}" presName="bentUpArrow1" presStyleLbl="alignImgPlace1" presStyleIdx="4" presStyleCnt="5" custLinFactNeighborX="-48913" custLinFactNeighborY="3712"/>
      <dgm:spPr/>
    </dgm:pt>
    <dgm:pt modelId="{D4CD9911-711B-4237-9680-5A45B524C456}" type="pres">
      <dgm:prSet presAssocID="{20D4A227-2B45-40E4-AFFC-9CBCD5F99B51}" presName="ParentText" presStyleLbl="node1" presStyleIdx="4" presStyleCnt="6" custScaleX="388876" custScaleY="103527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07194E4-6556-4B16-9534-95920FBA567A}" type="pres">
      <dgm:prSet presAssocID="{20D4A227-2B45-40E4-AFFC-9CBCD5F99B51}" presName="ChildText" presStyleLbl="revTx" presStyleIdx="4" presStyleCnt="5">
        <dgm:presLayoutVars>
          <dgm:chMax val="0"/>
          <dgm:chPref val="0"/>
          <dgm:bulletEnabled val="1"/>
        </dgm:presLayoutVars>
      </dgm:prSet>
      <dgm:spPr/>
    </dgm:pt>
    <dgm:pt modelId="{B098F000-BC7D-4B7C-8C43-7448B6F7319F}" type="pres">
      <dgm:prSet presAssocID="{21BAF505-3BC0-48F6-89DB-F37C1539257F}" presName="sibTrans" presStyleCnt="0"/>
      <dgm:spPr/>
    </dgm:pt>
    <dgm:pt modelId="{9C5BE8A3-04B7-4BCD-A717-1DE364BDDF16}" type="pres">
      <dgm:prSet presAssocID="{8B9B3F7B-E650-4C60-9A4C-01CC41CD0E21}" presName="composite" presStyleCnt="0"/>
      <dgm:spPr/>
    </dgm:pt>
    <dgm:pt modelId="{3DEE4E17-37B8-4E35-9A6E-92EA75949ACE}" type="pres">
      <dgm:prSet presAssocID="{8B9B3F7B-E650-4C60-9A4C-01CC41CD0E21}" presName="ParentText" presStyleLbl="node1" presStyleIdx="5" presStyleCnt="6" custScaleX="388876" custScaleY="103527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B3D4698-90EA-4F1E-9193-EAF0D33433F8}" type="presOf" srcId="{8B9B3F7B-E650-4C60-9A4C-01CC41CD0E21}" destId="{3DEE4E17-37B8-4E35-9A6E-92EA75949ACE}" srcOrd="0" destOrd="0" presId="urn:microsoft.com/office/officeart/2005/8/layout/StepDownProcess"/>
    <dgm:cxn modelId="{75D66FE2-ACD6-477E-85DC-773673E732D7}" srcId="{9C215C3A-55EA-41AA-9FFA-D95A37567761}" destId="{942B8055-D153-4233-85F2-4B862A969525}" srcOrd="2" destOrd="0" parTransId="{75E8F088-B621-49FA-9CAF-84805BD491B1}" sibTransId="{AAACDFB1-A59C-4FFE-A35F-6E015C685929}"/>
    <dgm:cxn modelId="{8216B1C2-AD9A-4F6D-8461-C4FBFA015956}" srcId="{9C215C3A-55EA-41AA-9FFA-D95A37567761}" destId="{8B9B3F7B-E650-4C60-9A4C-01CC41CD0E21}" srcOrd="5" destOrd="0" parTransId="{99A49764-C66D-476E-AC3C-E99F2869A964}" sibTransId="{9E192F37-4632-4B3E-A0C6-23376EA72041}"/>
    <dgm:cxn modelId="{E83C34B9-9048-49FA-949A-F297E85B5009}" type="presOf" srcId="{BF7A9CE7-2A4D-4CAB-88FF-AC8331CF4441}" destId="{89CF1688-ADAD-4ADF-B50C-E66FA640DBF5}" srcOrd="0" destOrd="0" presId="urn:microsoft.com/office/officeart/2005/8/layout/StepDownProcess"/>
    <dgm:cxn modelId="{DE86FC2F-2CEE-45D8-8AB7-CDA37CC089E8}" srcId="{9C215C3A-55EA-41AA-9FFA-D95A37567761}" destId="{F291999D-688B-49FC-B091-A8EE73C9E263}" srcOrd="0" destOrd="0" parTransId="{5EABC4AB-A89F-4CE9-A973-FE28C2C1C853}" sibTransId="{B5AE71A1-C122-4AA6-9E12-9BBDC6D0B7A3}"/>
    <dgm:cxn modelId="{A0A7A4E6-3110-4F8B-9EA8-3C0B7D6A5163}" type="presOf" srcId="{20D4A227-2B45-40E4-AFFC-9CBCD5F99B51}" destId="{D4CD9911-711B-4237-9680-5A45B524C456}" srcOrd="0" destOrd="0" presId="urn:microsoft.com/office/officeart/2005/8/layout/StepDownProcess"/>
    <dgm:cxn modelId="{01402AF9-1763-461B-BD66-1E523180002A}" type="presOf" srcId="{F291999D-688B-49FC-B091-A8EE73C9E263}" destId="{825F5781-8D4B-46F2-9E03-293238C10720}" srcOrd="0" destOrd="0" presId="urn:microsoft.com/office/officeart/2005/8/layout/StepDownProcess"/>
    <dgm:cxn modelId="{83F8AEBC-4E14-4D13-9DC1-EBCBF3A0DA58}" srcId="{9C215C3A-55EA-41AA-9FFA-D95A37567761}" destId="{20D4A227-2B45-40E4-AFFC-9CBCD5F99B51}" srcOrd="4" destOrd="0" parTransId="{05F82DE9-17BD-430A-AA4E-A225E5AD35E9}" sibTransId="{21BAF505-3BC0-48F6-89DB-F37C1539257F}"/>
    <dgm:cxn modelId="{708B0DF9-2576-4C45-AF25-C53343904B78}" type="presOf" srcId="{A12698DB-3572-4323-8339-76AF15F59637}" destId="{1308EBF4-69BF-42C0-839B-172CA4FC1B9C}" srcOrd="0" destOrd="0" presId="urn:microsoft.com/office/officeart/2005/8/layout/StepDownProcess"/>
    <dgm:cxn modelId="{A95A801C-DA42-4F5D-91FD-B7788725EA3A}" srcId="{9C215C3A-55EA-41AA-9FFA-D95A37567761}" destId="{A12698DB-3572-4323-8339-76AF15F59637}" srcOrd="3" destOrd="0" parTransId="{C6144A8B-DAA2-426D-B30E-FB94D89B73CC}" sibTransId="{35D88C26-39B0-4CCA-860E-827B3BCA720E}"/>
    <dgm:cxn modelId="{438419AB-36E5-4780-A9BB-88EFCB6BC1CB}" srcId="{9C215C3A-55EA-41AA-9FFA-D95A37567761}" destId="{BF7A9CE7-2A4D-4CAB-88FF-AC8331CF4441}" srcOrd="1" destOrd="0" parTransId="{A3DBD801-5AE8-4A7B-8379-3BBBE1C7101E}" sibTransId="{B2D6F5A9-7ED4-41B3-A4C3-9B7F1D88B952}"/>
    <dgm:cxn modelId="{8DFB4BBF-5DCD-438F-8B0F-B5DCFB9BA6BE}" type="presOf" srcId="{9C215C3A-55EA-41AA-9FFA-D95A37567761}" destId="{A4D62A70-65DE-4A5C-BA6B-8A2495C93B4F}" srcOrd="0" destOrd="0" presId="urn:microsoft.com/office/officeart/2005/8/layout/StepDownProcess"/>
    <dgm:cxn modelId="{CE51BBD2-C96B-48C5-ADDC-52002161C7BB}" type="presOf" srcId="{942B8055-D153-4233-85F2-4B862A969525}" destId="{303644CD-58C7-4957-B2D3-7C96492E22E2}" srcOrd="0" destOrd="0" presId="urn:microsoft.com/office/officeart/2005/8/layout/StepDownProcess"/>
    <dgm:cxn modelId="{BDAE79B0-2829-44F1-A481-7310907CEF97}" type="presParOf" srcId="{A4D62A70-65DE-4A5C-BA6B-8A2495C93B4F}" destId="{EE2139DF-011A-4EDD-B526-51A085F695DD}" srcOrd="0" destOrd="0" presId="urn:microsoft.com/office/officeart/2005/8/layout/StepDownProcess"/>
    <dgm:cxn modelId="{E0C35FF2-D4F4-4158-BD79-F9007D988341}" type="presParOf" srcId="{EE2139DF-011A-4EDD-B526-51A085F695DD}" destId="{EDD43399-700E-4094-8270-BA5E6A2C8E3B}" srcOrd="0" destOrd="0" presId="urn:microsoft.com/office/officeart/2005/8/layout/StepDownProcess"/>
    <dgm:cxn modelId="{E90A0F14-56C5-4B14-A54B-46DE6BA29406}" type="presParOf" srcId="{EE2139DF-011A-4EDD-B526-51A085F695DD}" destId="{825F5781-8D4B-46F2-9E03-293238C10720}" srcOrd="1" destOrd="0" presId="urn:microsoft.com/office/officeart/2005/8/layout/StepDownProcess"/>
    <dgm:cxn modelId="{66BF3252-1413-48B1-A441-29A9CFE33E78}" type="presParOf" srcId="{EE2139DF-011A-4EDD-B526-51A085F695DD}" destId="{991C6095-B03E-4FE6-B960-7124A5C622DD}" srcOrd="2" destOrd="0" presId="urn:microsoft.com/office/officeart/2005/8/layout/StepDownProcess"/>
    <dgm:cxn modelId="{2C397D48-D15F-4BC2-ADE6-0EB00376E82D}" type="presParOf" srcId="{A4D62A70-65DE-4A5C-BA6B-8A2495C93B4F}" destId="{DFE7DEB3-6007-4C35-AF6E-B46192790D5A}" srcOrd="1" destOrd="0" presId="urn:microsoft.com/office/officeart/2005/8/layout/StepDownProcess"/>
    <dgm:cxn modelId="{24A9CC63-F4C2-403F-A99A-19661E249F3A}" type="presParOf" srcId="{A4D62A70-65DE-4A5C-BA6B-8A2495C93B4F}" destId="{6B15DE85-C593-4541-A168-C01E78E9A747}" srcOrd="2" destOrd="0" presId="urn:microsoft.com/office/officeart/2005/8/layout/StepDownProcess"/>
    <dgm:cxn modelId="{699D8C87-FF50-4F25-BE34-720A73939398}" type="presParOf" srcId="{6B15DE85-C593-4541-A168-C01E78E9A747}" destId="{AFD74D25-26E4-446F-833E-314E852AF3A7}" srcOrd="0" destOrd="0" presId="urn:microsoft.com/office/officeart/2005/8/layout/StepDownProcess"/>
    <dgm:cxn modelId="{C052C9E3-2298-4DCF-B3C4-A65C2A8DE450}" type="presParOf" srcId="{6B15DE85-C593-4541-A168-C01E78E9A747}" destId="{89CF1688-ADAD-4ADF-B50C-E66FA640DBF5}" srcOrd="1" destOrd="0" presId="urn:microsoft.com/office/officeart/2005/8/layout/StepDownProcess"/>
    <dgm:cxn modelId="{CC4DE5B3-2F3F-4D01-B378-C7AEB4B3BCB2}" type="presParOf" srcId="{6B15DE85-C593-4541-A168-C01E78E9A747}" destId="{BDFC29EE-1A44-4024-A8A9-D442F0E2ED9F}" srcOrd="2" destOrd="0" presId="urn:microsoft.com/office/officeart/2005/8/layout/StepDownProcess"/>
    <dgm:cxn modelId="{B5067958-60B8-464D-B7DF-5419432F50DB}" type="presParOf" srcId="{A4D62A70-65DE-4A5C-BA6B-8A2495C93B4F}" destId="{BB1632D3-8079-42F7-B04E-3E180047FDA5}" srcOrd="3" destOrd="0" presId="urn:microsoft.com/office/officeart/2005/8/layout/StepDownProcess"/>
    <dgm:cxn modelId="{B5733602-E9B8-4290-BDA0-09AA2E9061D1}" type="presParOf" srcId="{A4D62A70-65DE-4A5C-BA6B-8A2495C93B4F}" destId="{6E51BDC3-CDF8-4807-9F2E-8B5343F6B507}" srcOrd="4" destOrd="0" presId="urn:microsoft.com/office/officeart/2005/8/layout/StepDownProcess"/>
    <dgm:cxn modelId="{A278C1B0-7996-492F-A455-E0AEF6F62874}" type="presParOf" srcId="{6E51BDC3-CDF8-4807-9F2E-8B5343F6B507}" destId="{1B9309F0-56C0-450C-81C2-1E7E3E620F04}" srcOrd="0" destOrd="0" presId="urn:microsoft.com/office/officeart/2005/8/layout/StepDownProcess"/>
    <dgm:cxn modelId="{5B732CF1-1F1C-4406-A486-5F24C893B2AF}" type="presParOf" srcId="{6E51BDC3-CDF8-4807-9F2E-8B5343F6B507}" destId="{303644CD-58C7-4957-B2D3-7C96492E22E2}" srcOrd="1" destOrd="0" presId="urn:microsoft.com/office/officeart/2005/8/layout/StepDownProcess"/>
    <dgm:cxn modelId="{40B5386B-162A-404D-8157-2732D2D28668}" type="presParOf" srcId="{6E51BDC3-CDF8-4807-9F2E-8B5343F6B507}" destId="{3079729D-E9EC-486B-B050-2CF6C391AABA}" srcOrd="2" destOrd="0" presId="urn:microsoft.com/office/officeart/2005/8/layout/StepDownProcess"/>
    <dgm:cxn modelId="{DD5B94A1-5849-4E4F-BBCE-6A373C54348F}" type="presParOf" srcId="{A4D62A70-65DE-4A5C-BA6B-8A2495C93B4F}" destId="{B3C0833F-EBE5-4F99-849F-42F54BFFF2EF}" srcOrd="5" destOrd="0" presId="urn:microsoft.com/office/officeart/2005/8/layout/StepDownProcess"/>
    <dgm:cxn modelId="{BC793CC0-5620-461E-A157-057BA81046EF}" type="presParOf" srcId="{A4D62A70-65DE-4A5C-BA6B-8A2495C93B4F}" destId="{0A91DA0B-785F-47B8-8C50-23365A47BB1E}" srcOrd="6" destOrd="0" presId="urn:microsoft.com/office/officeart/2005/8/layout/StepDownProcess"/>
    <dgm:cxn modelId="{80A2F395-38B2-4BB1-AE8F-911B2DA78448}" type="presParOf" srcId="{0A91DA0B-785F-47B8-8C50-23365A47BB1E}" destId="{23D4D548-5EF4-4365-BFCA-143F955F67CD}" srcOrd="0" destOrd="0" presId="urn:microsoft.com/office/officeart/2005/8/layout/StepDownProcess"/>
    <dgm:cxn modelId="{C3B6A49C-80D9-468E-B638-B4B7C30B6506}" type="presParOf" srcId="{0A91DA0B-785F-47B8-8C50-23365A47BB1E}" destId="{1308EBF4-69BF-42C0-839B-172CA4FC1B9C}" srcOrd="1" destOrd="0" presId="urn:microsoft.com/office/officeart/2005/8/layout/StepDownProcess"/>
    <dgm:cxn modelId="{037F336A-EF58-4558-A66C-244B4F468758}" type="presParOf" srcId="{0A91DA0B-785F-47B8-8C50-23365A47BB1E}" destId="{A346AC20-AA30-4F19-ACF9-FCA955719C11}" srcOrd="2" destOrd="0" presId="urn:microsoft.com/office/officeart/2005/8/layout/StepDownProcess"/>
    <dgm:cxn modelId="{91979975-57F1-4BAD-9B73-4EA2A8CBC41B}" type="presParOf" srcId="{A4D62A70-65DE-4A5C-BA6B-8A2495C93B4F}" destId="{E7397EC0-33A8-4DD6-82C5-041DA21D33F5}" srcOrd="7" destOrd="0" presId="urn:microsoft.com/office/officeart/2005/8/layout/StepDownProcess"/>
    <dgm:cxn modelId="{FF538490-742F-4E65-9F36-A14771D24334}" type="presParOf" srcId="{A4D62A70-65DE-4A5C-BA6B-8A2495C93B4F}" destId="{9FBB67EB-7B02-4EDC-B8B2-AD82E7D35D9E}" srcOrd="8" destOrd="0" presId="urn:microsoft.com/office/officeart/2005/8/layout/StepDownProcess"/>
    <dgm:cxn modelId="{459F4829-415C-42FA-BC12-6AAB6BDE22EF}" type="presParOf" srcId="{9FBB67EB-7B02-4EDC-B8B2-AD82E7D35D9E}" destId="{9A055F58-41FC-48C2-AF0D-695C8156D791}" srcOrd="0" destOrd="0" presId="urn:microsoft.com/office/officeart/2005/8/layout/StepDownProcess"/>
    <dgm:cxn modelId="{D5E5C513-31D4-4496-B015-9F2D53DAD6A4}" type="presParOf" srcId="{9FBB67EB-7B02-4EDC-B8B2-AD82E7D35D9E}" destId="{D4CD9911-711B-4237-9680-5A45B524C456}" srcOrd="1" destOrd="0" presId="urn:microsoft.com/office/officeart/2005/8/layout/StepDownProcess"/>
    <dgm:cxn modelId="{8551322C-E237-441D-B0F1-270DC5998389}" type="presParOf" srcId="{9FBB67EB-7B02-4EDC-B8B2-AD82E7D35D9E}" destId="{207194E4-6556-4B16-9534-95920FBA567A}" srcOrd="2" destOrd="0" presId="urn:microsoft.com/office/officeart/2005/8/layout/StepDownProcess"/>
    <dgm:cxn modelId="{919776CE-6B13-4177-BD1D-F0F34BC2BFB0}" type="presParOf" srcId="{A4D62A70-65DE-4A5C-BA6B-8A2495C93B4F}" destId="{B098F000-BC7D-4B7C-8C43-7448B6F7319F}" srcOrd="9" destOrd="0" presId="urn:microsoft.com/office/officeart/2005/8/layout/StepDownProcess"/>
    <dgm:cxn modelId="{31CE083C-E81E-400A-BDE0-2BAB8535FDE1}" type="presParOf" srcId="{A4D62A70-65DE-4A5C-BA6B-8A2495C93B4F}" destId="{9C5BE8A3-04B7-4BCD-A717-1DE364BDDF16}" srcOrd="10" destOrd="0" presId="urn:microsoft.com/office/officeart/2005/8/layout/StepDownProcess"/>
    <dgm:cxn modelId="{6D49F136-5A01-44AD-8AA0-8F0ADE7969BB}" type="presParOf" srcId="{9C5BE8A3-04B7-4BCD-A717-1DE364BDDF16}" destId="{3DEE4E17-37B8-4E35-9A6E-92EA75949ACE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EF1F0ED-ABD1-45B2-A6BB-7DA6CC3C607B}" type="doc">
      <dgm:prSet loTypeId="urn:microsoft.com/office/officeart/2005/8/layout/h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5782E53-2153-4150-92B3-AC0C44A10FA5}">
      <dgm:prSet phldrT="[Text]"/>
      <dgm:spPr/>
      <dgm:t>
        <a:bodyPr/>
        <a:lstStyle/>
        <a:p>
          <a:r>
            <a:rPr lang="en-US" dirty="0" smtClean="0"/>
            <a:t>Iteration #1</a:t>
          </a:r>
          <a:endParaRPr lang="en-US" dirty="0"/>
        </a:p>
      </dgm:t>
    </dgm:pt>
    <dgm:pt modelId="{16923646-E682-4E23-BD47-BF3C4EDB77BF}" type="parTrans" cxnId="{ACCAFEAB-DCF4-479C-A7FA-CECF803CB49D}">
      <dgm:prSet/>
      <dgm:spPr/>
      <dgm:t>
        <a:bodyPr/>
        <a:lstStyle/>
        <a:p>
          <a:endParaRPr lang="en-US"/>
        </a:p>
      </dgm:t>
    </dgm:pt>
    <dgm:pt modelId="{B1C31376-3512-444F-806C-29968F94008A}" type="sibTrans" cxnId="{ACCAFEAB-DCF4-479C-A7FA-CECF803CB49D}">
      <dgm:prSet/>
      <dgm:spPr/>
      <dgm:t>
        <a:bodyPr/>
        <a:lstStyle/>
        <a:p>
          <a:endParaRPr lang="en-US"/>
        </a:p>
      </dgm:t>
    </dgm:pt>
    <dgm:pt modelId="{23EDB40F-67D5-4DD2-83E0-F61B64117D8F}">
      <dgm:prSet phldrT="[Text]"/>
      <dgm:spPr/>
      <dgm:t>
        <a:bodyPr/>
        <a:lstStyle/>
        <a:p>
          <a:r>
            <a:rPr lang="en-US" dirty="0" smtClean="0"/>
            <a:t>Planning</a:t>
          </a:r>
          <a:endParaRPr lang="en-US" dirty="0"/>
        </a:p>
      </dgm:t>
    </dgm:pt>
    <dgm:pt modelId="{208B1D96-38F0-4FCD-AD21-FEB6B47EEF15}" type="parTrans" cxnId="{39BBAEE3-78CB-411E-832D-B2CA1A643B29}">
      <dgm:prSet/>
      <dgm:spPr/>
      <dgm:t>
        <a:bodyPr/>
        <a:lstStyle/>
        <a:p>
          <a:endParaRPr lang="en-US"/>
        </a:p>
      </dgm:t>
    </dgm:pt>
    <dgm:pt modelId="{31D655BB-72D7-4DCC-B474-0EE253A65AB0}" type="sibTrans" cxnId="{39BBAEE3-78CB-411E-832D-B2CA1A643B29}">
      <dgm:prSet/>
      <dgm:spPr/>
      <dgm:t>
        <a:bodyPr/>
        <a:lstStyle/>
        <a:p>
          <a:endParaRPr lang="en-US"/>
        </a:p>
      </dgm:t>
    </dgm:pt>
    <dgm:pt modelId="{78A345BC-FB53-4BBB-BAA8-F350AD512387}">
      <dgm:prSet phldrT="[Text]"/>
      <dgm:spPr/>
      <dgm:t>
        <a:bodyPr/>
        <a:lstStyle/>
        <a:p>
          <a:r>
            <a:rPr lang="en-US" dirty="0" smtClean="0"/>
            <a:t>Iteration #2</a:t>
          </a:r>
          <a:endParaRPr lang="en-US" dirty="0"/>
        </a:p>
      </dgm:t>
    </dgm:pt>
    <dgm:pt modelId="{1AEDE7C3-C79C-4F91-AD92-0E1FC1012FB4}" type="parTrans" cxnId="{F7DE58C0-0D38-46CE-82C8-919FC4B1C005}">
      <dgm:prSet/>
      <dgm:spPr/>
      <dgm:t>
        <a:bodyPr/>
        <a:lstStyle/>
        <a:p>
          <a:endParaRPr lang="en-US"/>
        </a:p>
      </dgm:t>
    </dgm:pt>
    <dgm:pt modelId="{77DC10D7-0400-4B49-852A-26FC770553B1}" type="sibTrans" cxnId="{F7DE58C0-0D38-46CE-82C8-919FC4B1C005}">
      <dgm:prSet/>
      <dgm:spPr/>
      <dgm:t>
        <a:bodyPr/>
        <a:lstStyle/>
        <a:p>
          <a:endParaRPr lang="en-US"/>
        </a:p>
      </dgm:t>
    </dgm:pt>
    <dgm:pt modelId="{877DE75C-6C06-4A3D-9F1F-83ACF62310A7}">
      <dgm:prSet phldrT="[Text]"/>
      <dgm:spPr/>
      <dgm:t>
        <a:bodyPr/>
        <a:lstStyle/>
        <a:p>
          <a:r>
            <a:rPr lang="en-US" dirty="0" smtClean="0"/>
            <a:t>Planning</a:t>
          </a:r>
          <a:endParaRPr lang="en-US" dirty="0"/>
        </a:p>
      </dgm:t>
    </dgm:pt>
    <dgm:pt modelId="{C6DF40D3-E0FF-4647-9B1B-B09BC0CDE5E6}" type="parTrans" cxnId="{1331865C-790B-4FCA-857D-01BD2FEDD945}">
      <dgm:prSet/>
      <dgm:spPr/>
      <dgm:t>
        <a:bodyPr/>
        <a:lstStyle/>
        <a:p>
          <a:endParaRPr lang="en-US"/>
        </a:p>
      </dgm:t>
    </dgm:pt>
    <dgm:pt modelId="{A27B687A-CDA3-4FCC-939C-4AA508EA57DE}" type="sibTrans" cxnId="{1331865C-790B-4FCA-857D-01BD2FEDD945}">
      <dgm:prSet/>
      <dgm:spPr/>
      <dgm:t>
        <a:bodyPr/>
        <a:lstStyle/>
        <a:p>
          <a:endParaRPr lang="en-US"/>
        </a:p>
      </dgm:t>
    </dgm:pt>
    <dgm:pt modelId="{D053F8AC-79FC-4C2B-A9F8-6E9EB4B6DFB9}">
      <dgm:prSet phldrT="[Text]"/>
      <dgm:spPr/>
      <dgm:t>
        <a:bodyPr/>
        <a:lstStyle/>
        <a:p>
          <a:r>
            <a:rPr lang="en-US" dirty="0" smtClean="0"/>
            <a:t>Iteration #3</a:t>
          </a:r>
          <a:endParaRPr lang="en-US" dirty="0"/>
        </a:p>
      </dgm:t>
    </dgm:pt>
    <dgm:pt modelId="{86EC8710-9EEA-48A5-BF48-1A84122F79D7}" type="parTrans" cxnId="{DF7EB36B-D6BE-41AA-BE37-404724F20741}">
      <dgm:prSet/>
      <dgm:spPr/>
      <dgm:t>
        <a:bodyPr/>
        <a:lstStyle/>
        <a:p>
          <a:endParaRPr lang="en-US"/>
        </a:p>
      </dgm:t>
    </dgm:pt>
    <dgm:pt modelId="{3C3E826E-C764-4F54-B773-A87E1C844E48}" type="sibTrans" cxnId="{DF7EB36B-D6BE-41AA-BE37-404724F20741}">
      <dgm:prSet/>
      <dgm:spPr/>
      <dgm:t>
        <a:bodyPr/>
        <a:lstStyle/>
        <a:p>
          <a:endParaRPr lang="en-US"/>
        </a:p>
      </dgm:t>
    </dgm:pt>
    <dgm:pt modelId="{8BDF8091-FCB9-4477-A44B-C591F441EF65}">
      <dgm:prSet phldrT="[Text]"/>
      <dgm:spPr/>
      <dgm:t>
        <a:bodyPr/>
        <a:lstStyle/>
        <a:p>
          <a:r>
            <a:rPr lang="en-US" dirty="0" smtClean="0"/>
            <a:t>Planning</a:t>
          </a:r>
          <a:endParaRPr lang="en-US" dirty="0"/>
        </a:p>
      </dgm:t>
    </dgm:pt>
    <dgm:pt modelId="{CEEF9FC0-CEA7-480A-A5F9-F1ACCEB8FEDD}" type="parTrans" cxnId="{4C7B912A-F286-4347-8FA2-D1365EDBB161}">
      <dgm:prSet/>
      <dgm:spPr/>
      <dgm:t>
        <a:bodyPr/>
        <a:lstStyle/>
        <a:p>
          <a:endParaRPr lang="en-US"/>
        </a:p>
      </dgm:t>
    </dgm:pt>
    <dgm:pt modelId="{64C1C977-81E0-4CB8-96B5-7CA0A69CA6CB}" type="sibTrans" cxnId="{4C7B912A-F286-4347-8FA2-D1365EDBB161}">
      <dgm:prSet/>
      <dgm:spPr/>
      <dgm:t>
        <a:bodyPr/>
        <a:lstStyle/>
        <a:p>
          <a:endParaRPr lang="en-US"/>
        </a:p>
      </dgm:t>
    </dgm:pt>
    <dgm:pt modelId="{99215CF2-2245-4C46-8017-C5F6EE734328}">
      <dgm:prSet phldrT="[Text]"/>
      <dgm:spPr/>
      <dgm:t>
        <a:bodyPr/>
        <a:lstStyle/>
        <a:p>
          <a:r>
            <a:rPr lang="en-US" dirty="0" smtClean="0"/>
            <a:t>Implementation</a:t>
          </a:r>
          <a:endParaRPr lang="en-US" dirty="0"/>
        </a:p>
      </dgm:t>
    </dgm:pt>
    <dgm:pt modelId="{BEF827A3-D706-4D42-A14A-35E8D563AB8D}" type="parTrans" cxnId="{C5149481-2B8A-4547-8B5F-6C5F34D18713}">
      <dgm:prSet/>
      <dgm:spPr/>
      <dgm:t>
        <a:bodyPr/>
        <a:lstStyle/>
        <a:p>
          <a:endParaRPr lang="en-US"/>
        </a:p>
      </dgm:t>
    </dgm:pt>
    <dgm:pt modelId="{82B326CB-7AF4-4EC3-95C8-8F0936DBCFE0}" type="sibTrans" cxnId="{C5149481-2B8A-4547-8B5F-6C5F34D18713}">
      <dgm:prSet/>
      <dgm:spPr/>
      <dgm:t>
        <a:bodyPr/>
        <a:lstStyle/>
        <a:p>
          <a:endParaRPr lang="en-US"/>
        </a:p>
      </dgm:t>
    </dgm:pt>
    <dgm:pt modelId="{FE43F0D2-D339-47D5-B432-CD6B38E56F2A}">
      <dgm:prSet phldrT="[Text]"/>
      <dgm:spPr/>
      <dgm:t>
        <a:bodyPr/>
        <a:lstStyle/>
        <a:p>
          <a:r>
            <a:rPr lang="en-US" dirty="0" smtClean="0"/>
            <a:t>Testing</a:t>
          </a:r>
          <a:endParaRPr lang="en-US" dirty="0"/>
        </a:p>
      </dgm:t>
    </dgm:pt>
    <dgm:pt modelId="{8A949D07-E1C1-40CD-939B-3374E36E1C98}" type="parTrans" cxnId="{6ED1C561-588C-41F0-B352-46D580F0EAC3}">
      <dgm:prSet/>
      <dgm:spPr/>
      <dgm:t>
        <a:bodyPr/>
        <a:lstStyle/>
        <a:p>
          <a:endParaRPr lang="en-US"/>
        </a:p>
      </dgm:t>
    </dgm:pt>
    <dgm:pt modelId="{1DD04126-3857-4496-813D-56B5D2534644}" type="sibTrans" cxnId="{6ED1C561-588C-41F0-B352-46D580F0EAC3}">
      <dgm:prSet/>
      <dgm:spPr/>
      <dgm:t>
        <a:bodyPr/>
        <a:lstStyle/>
        <a:p>
          <a:endParaRPr lang="en-US"/>
        </a:p>
      </dgm:t>
    </dgm:pt>
    <dgm:pt modelId="{EA9857D7-B55E-4A75-9829-B05B8639CEF2}">
      <dgm:prSet phldrT="[Text]"/>
      <dgm:spPr/>
      <dgm:t>
        <a:bodyPr/>
        <a:lstStyle/>
        <a:p>
          <a:r>
            <a:rPr lang="en-US" dirty="0" smtClean="0"/>
            <a:t>Deploy</a:t>
          </a:r>
          <a:endParaRPr lang="en-US" dirty="0"/>
        </a:p>
      </dgm:t>
    </dgm:pt>
    <dgm:pt modelId="{E9AF767C-6360-4F56-BC50-FF90CDAC984A}" type="parTrans" cxnId="{F6180D8F-AC9C-4A39-9C91-E9DAE5E79E05}">
      <dgm:prSet/>
      <dgm:spPr/>
      <dgm:t>
        <a:bodyPr/>
        <a:lstStyle/>
        <a:p>
          <a:endParaRPr lang="en-US"/>
        </a:p>
      </dgm:t>
    </dgm:pt>
    <dgm:pt modelId="{E87D251D-E72C-4109-9AA8-248333C94B73}" type="sibTrans" cxnId="{F6180D8F-AC9C-4A39-9C91-E9DAE5E79E05}">
      <dgm:prSet/>
      <dgm:spPr/>
      <dgm:t>
        <a:bodyPr/>
        <a:lstStyle/>
        <a:p>
          <a:endParaRPr lang="en-US"/>
        </a:p>
      </dgm:t>
    </dgm:pt>
    <dgm:pt modelId="{685437AA-CB50-4AF8-80D2-91A5879D918E}">
      <dgm:prSet phldrT="[Text]"/>
      <dgm:spPr/>
      <dgm:t>
        <a:bodyPr/>
        <a:lstStyle/>
        <a:p>
          <a:r>
            <a:rPr lang="en-US" dirty="0" smtClean="0"/>
            <a:t>Implementation</a:t>
          </a:r>
          <a:endParaRPr lang="en-US" dirty="0"/>
        </a:p>
      </dgm:t>
    </dgm:pt>
    <dgm:pt modelId="{5377D039-B532-48EA-BB1C-C25AEEBE23D8}" type="parTrans" cxnId="{EE206B99-4E89-4135-AACE-214470DD12FF}">
      <dgm:prSet/>
      <dgm:spPr/>
      <dgm:t>
        <a:bodyPr/>
        <a:lstStyle/>
        <a:p>
          <a:endParaRPr lang="en-US"/>
        </a:p>
      </dgm:t>
    </dgm:pt>
    <dgm:pt modelId="{EAD9D90B-C209-4E7E-BBF2-CF70E79B7CF6}" type="sibTrans" cxnId="{EE206B99-4E89-4135-AACE-214470DD12FF}">
      <dgm:prSet/>
      <dgm:spPr/>
      <dgm:t>
        <a:bodyPr/>
        <a:lstStyle/>
        <a:p>
          <a:endParaRPr lang="en-US"/>
        </a:p>
      </dgm:t>
    </dgm:pt>
    <dgm:pt modelId="{1FCDB38D-AAE8-4F59-A902-AABDE750E472}">
      <dgm:prSet phldrT="[Text]"/>
      <dgm:spPr/>
      <dgm:t>
        <a:bodyPr/>
        <a:lstStyle/>
        <a:p>
          <a:r>
            <a:rPr lang="en-US" dirty="0" smtClean="0"/>
            <a:t>Testing</a:t>
          </a:r>
          <a:endParaRPr lang="en-US" dirty="0"/>
        </a:p>
      </dgm:t>
    </dgm:pt>
    <dgm:pt modelId="{EB20B5E5-FFD0-4ADC-BDF2-63D678CF23F2}" type="parTrans" cxnId="{19870227-7A76-42BC-B5BA-194AF6A00368}">
      <dgm:prSet/>
      <dgm:spPr/>
      <dgm:t>
        <a:bodyPr/>
        <a:lstStyle/>
        <a:p>
          <a:endParaRPr lang="en-US"/>
        </a:p>
      </dgm:t>
    </dgm:pt>
    <dgm:pt modelId="{48EF2865-62C2-4D6C-960D-0B0A32EBB211}" type="sibTrans" cxnId="{19870227-7A76-42BC-B5BA-194AF6A00368}">
      <dgm:prSet/>
      <dgm:spPr/>
      <dgm:t>
        <a:bodyPr/>
        <a:lstStyle/>
        <a:p>
          <a:endParaRPr lang="en-US"/>
        </a:p>
      </dgm:t>
    </dgm:pt>
    <dgm:pt modelId="{A049A864-BBF2-49D9-B843-F722E54E321E}">
      <dgm:prSet phldrT="[Text]"/>
      <dgm:spPr/>
      <dgm:t>
        <a:bodyPr/>
        <a:lstStyle/>
        <a:p>
          <a:r>
            <a:rPr lang="en-US" dirty="0" smtClean="0"/>
            <a:t>Deploy</a:t>
          </a:r>
          <a:endParaRPr lang="en-US" dirty="0"/>
        </a:p>
      </dgm:t>
    </dgm:pt>
    <dgm:pt modelId="{CCBDCF43-D8C1-4731-BBCC-3046F62C5F42}" type="parTrans" cxnId="{8A88AA89-5A5E-418E-8D56-5532874A2504}">
      <dgm:prSet/>
      <dgm:spPr/>
      <dgm:t>
        <a:bodyPr/>
        <a:lstStyle/>
        <a:p>
          <a:endParaRPr lang="en-US"/>
        </a:p>
      </dgm:t>
    </dgm:pt>
    <dgm:pt modelId="{23172DD1-46C5-476F-BF4D-3935453242B8}" type="sibTrans" cxnId="{8A88AA89-5A5E-418E-8D56-5532874A2504}">
      <dgm:prSet/>
      <dgm:spPr/>
      <dgm:t>
        <a:bodyPr/>
        <a:lstStyle/>
        <a:p>
          <a:endParaRPr lang="en-US"/>
        </a:p>
      </dgm:t>
    </dgm:pt>
    <dgm:pt modelId="{42955728-3F42-4E05-92EC-38BABA7F21EB}">
      <dgm:prSet phldrT="[Text]"/>
      <dgm:spPr/>
      <dgm:t>
        <a:bodyPr/>
        <a:lstStyle/>
        <a:p>
          <a:r>
            <a:rPr lang="en-US" dirty="0" smtClean="0"/>
            <a:t>Implementation</a:t>
          </a:r>
          <a:endParaRPr lang="en-US" dirty="0"/>
        </a:p>
      </dgm:t>
    </dgm:pt>
    <dgm:pt modelId="{BE526308-A115-4C35-B5C4-57D74B72E9E8}" type="parTrans" cxnId="{339965DB-BB98-4533-9B00-97BFD2067910}">
      <dgm:prSet/>
      <dgm:spPr/>
      <dgm:t>
        <a:bodyPr/>
        <a:lstStyle/>
        <a:p>
          <a:endParaRPr lang="en-US"/>
        </a:p>
      </dgm:t>
    </dgm:pt>
    <dgm:pt modelId="{A7E100E7-B9BF-463E-9766-4105199DA4C0}" type="sibTrans" cxnId="{339965DB-BB98-4533-9B00-97BFD2067910}">
      <dgm:prSet/>
      <dgm:spPr/>
      <dgm:t>
        <a:bodyPr/>
        <a:lstStyle/>
        <a:p>
          <a:endParaRPr lang="en-US"/>
        </a:p>
      </dgm:t>
    </dgm:pt>
    <dgm:pt modelId="{40A0287B-4A27-4965-B1ED-BA0E0609E18A}">
      <dgm:prSet phldrT="[Text]"/>
      <dgm:spPr/>
      <dgm:t>
        <a:bodyPr/>
        <a:lstStyle/>
        <a:p>
          <a:r>
            <a:rPr lang="en-US" dirty="0" smtClean="0"/>
            <a:t>Testing</a:t>
          </a:r>
          <a:endParaRPr lang="en-US" dirty="0"/>
        </a:p>
      </dgm:t>
    </dgm:pt>
    <dgm:pt modelId="{03A88CE2-6FB5-4DC6-BDB0-FD96BFF7F0E8}" type="parTrans" cxnId="{9FC537E5-2D06-49AD-B4FF-65C991ECF85E}">
      <dgm:prSet/>
      <dgm:spPr/>
      <dgm:t>
        <a:bodyPr/>
        <a:lstStyle/>
        <a:p>
          <a:endParaRPr lang="en-US"/>
        </a:p>
      </dgm:t>
    </dgm:pt>
    <dgm:pt modelId="{4FA8690F-2EEC-451B-AD07-F141A6170399}" type="sibTrans" cxnId="{9FC537E5-2D06-49AD-B4FF-65C991ECF85E}">
      <dgm:prSet/>
      <dgm:spPr/>
      <dgm:t>
        <a:bodyPr/>
        <a:lstStyle/>
        <a:p>
          <a:endParaRPr lang="en-US"/>
        </a:p>
      </dgm:t>
    </dgm:pt>
    <dgm:pt modelId="{9560825E-65E1-4A6C-AF6F-21DEEAC5BB69}">
      <dgm:prSet phldrT="[Text]"/>
      <dgm:spPr/>
      <dgm:t>
        <a:bodyPr/>
        <a:lstStyle/>
        <a:p>
          <a:r>
            <a:rPr lang="en-US" dirty="0" smtClean="0"/>
            <a:t>Deploy</a:t>
          </a:r>
          <a:endParaRPr lang="en-US" dirty="0"/>
        </a:p>
      </dgm:t>
    </dgm:pt>
    <dgm:pt modelId="{6D9C3CAE-CBDC-44BB-A438-408EF01BE792}" type="parTrans" cxnId="{25060EC2-9339-4884-B671-4759620430FF}">
      <dgm:prSet/>
      <dgm:spPr/>
      <dgm:t>
        <a:bodyPr/>
        <a:lstStyle/>
        <a:p>
          <a:endParaRPr lang="en-US"/>
        </a:p>
      </dgm:t>
    </dgm:pt>
    <dgm:pt modelId="{7759370D-C074-4E96-AC4D-B5EAB8AE5C71}" type="sibTrans" cxnId="{25060EC2-9339-4884-B671-4759620430FF}">
      <dgm:prSet/>
      <dgm:spPr/>
      <dgm:t>
        <a:bodyPr/>
        <a:lstStyle/>
        <a:p>
          <a:endParaRPr lang="en-US"/>
        </a:p>
      </dgm:t>
    </dgm:pt>
    <dgm:pt modelId="{3564DECA-246F-4EFA-AD8F-2FC2F5883AB7}" type="pres">
      <dgm:prSet presAssocID="{FEF1F0ED-ABD1-45B2-A6BB-7DA6CC3C607B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034BA0F-DD6A-4BBE-8670-467C88C64062}" type="pres">
      <dgm:prSet presAssocID="{FEF1F0ED-ABD1-45B2-A6BB-7DA6CC3C607B}" presName="tSp" presStyleCnt="0"/>
      <dgm:spPr/>
    </dgm:pt>
    <dgm:pt modelId="{5B49202D-001E-4F48-A516-312EBB934198}" type="pres">
      <dgm:prSet presAssocID="{FEF1F0ED-ABD1-45B2-A6BB-7DA6CC3C607B}" presName="bSp" presStyleCnt="0"/>
      <dgm:spPr/>
    </dgm:pt>
    <dgm:pt modelId="{FF7431BF-2938-4035-80A1-130ADE2F9CE3}" type="pres">
      <dgm:prSet presAssocID="{FEF1F0ED-ABD1-45B2-A6BB-7DA6CC3C607B}" presName="process" presStyleCnt="0"/>
      <dgm:spPr/>
    </dgm:pt>
    <dgm:pt modelId="{F28C2629-1CB0-426D-9919-60FA69E3B4A9}" type="pres">
      <dgm:prSet presAssocID="{B5782E53-2153-4150-92B3-AC0C44A10FA5}" presName="composite1" presStyleCnt="0"/>
      <dgm:spPr/>
    </dgm:pt>
    <dgm:pt modelId="{B8F4ADD2-A8CC-46C8-A75C-B4E0DA7719A0}" type="pres">
      <dgm:prSet presAssocID="{B5782E53-2153-4150-92B3-AC0C44A10FA5}" presName="dummyNode1" presStyleLbl="node1" presStyleIdx="0" presStyleCnt="3"/>
      <dgm:spPr/>
    </dgm:pt>
    <dgm:pt modelId="{E176715C-7106-4004-8312-76DE32AC00EA}" type="pres">
      <dgm:prSet presAssocID="{B5782E53-2153-4150-92B3-AC0C44A10FA5}" presName="childNode1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F723A63-47FA-4CE4-8DBC-47E3C3FC687D}" type="pres">
      <dgm:prSet presAssocID="{B5782E53-2153-4150-92B3-AC0C44A10FA5}" presName="childNode1tx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48AFC3-98C1-4963-83D4-13ED99A0FA26}" type="pres">
      <dgm:prSet presAssocID="{B5782E53-2153-4150-92B3-AC0C44A10FA5}" presName="parentNode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64E6148-33F9-44BB-9490-344E5FA4EAD3}" type="pres">
      <dgm:prSet presAssocID="{B5782E53-2153-4150-92B3-AC0C44A10FA5}" presName="connSite1" presStyleCnt="0"/>
      <dgm:spPr/>
    </dgm:pt>
    <dgm:pt modelId="{29994E18-A7D9-4B51-9043-EA2E89205617}" type="pres">
      <dgm:prSet presAssocID="{B1C31376-3512-444F-806C-29968F94008A}" presName="Name9" presStyleLbl="sibTrans2D1" presStyleIdx="0" presStyleCnt="2"/>
      <dgm:spPr/>
      <dgm:t>
        <a:bodyPr/>
        <a:lstStyle/>
        <a:p>
          <a:endParaRPr lang="en-US"/>
        </a:p>
      </dgm:t>
    </dgm:pt>
    <dgm:pt modelId="{EC377FF2-32D7-4DEE-B877-ABF0A2DA5DEE}" type="pres">
      <dgm:prSet presAssocID="{78A345BC-FB53-4BBB-BAA8-F350AD512387}" presName="composite2" presStyleCnt="0"/>
      <dgm:spPr/>
    </dgm:pt>
    <dgm:pt modelId="{01E079CA-8202-4218-B9F9-013EEBF41DA8}" type="pres">
      <dgm:prSet presAssocID="{78A345BC-FB53-4BBB-BAA8-F350AD512387}" presName="dummyNode2" presStyleLbl="node1" presStyleIdx="0" presStyleCnt="3"/>
      <dgm:spPr/>
    </dgm:pt>
    <dgm:pt modelId="{67725121-A61F-4336-9305-DE5431844B66}" type="pres">
      <dgm:prSet presAssocID="{78A345BC-FB53-4BBB-BAA8-F350AD512387}" presName="childNode2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9E0C2D6-0AAD-4272-9C56-A17AEDE72245}" type="pres">
      <dgm:prSet presAssocID="{78A345BC-FB53-4BBB-BAA8-F350AD512387}" presName="childNode2tx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B28E640-A6B0-4CE8-9C95-111FBE9DC3EB}" type="pres">
      <dgm:prSet presAssocID="{78A345BC-FB53-4BBB-BAA8-F350AD512387}" presName="parentNode2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280D0CA-C4AA-494D-BB83-BFD075022D6B}" type="pres">
      <dgm:prSet presAssocID="{78A345BC-FB53-4BBB-BAA8-F350AD512387}" presName="connSite2" presStyleCnt="0"/>
      <dgm:spPr/>
    </dgm:pt>
    <dgm:pt modelId="{BCD58DAD-311D-4C23-AB6D-886ECC9FA7FF}" type="pres">
      <dgm:prSet presAssocID="{77DC10D7-0400-4B49-852A-26FC770553B1}" presName="Name18" presStyleLbl="sibTrans2D1" presStyleIdx="1" presStyleCnt="2"/>
      <dgm:spPr/>
      <dgm:t>
        <a:bodyPr/>
        <a:lstStyle/>
        <a:p>
          <a:endParaRPr lang="en-US"/>
        </a:p>
      </dgm:t>
    </dgm:pt>
    <dgm:pt modelId="{F5DD3EC7-1837-4EB8-A329-7CD1698C0F3A}" type="pres">
      <dgm:prSet presAssocID="{D053F8AC-79FC-4C2B-A9F8-6E9EB4B6DFB9}" presName="composite1" presStyleCnt="0"/>
      <dgm:spPr/>
    </dgm:pt>
    <dgm:pt modelId="{DC45304D-55FF-413C-BBC3-FF356AB03F48}" type="pres">
      <dgm:prSet presAssocID="{D053F8AC-79FC-4C2B-A9F8-6E9EB4B6DFB9}" presName="dummyNode1" presStyleLbl="node1" presStyleIdx="1" presStyleCnt="3"/>
      <dgm:spPr/>
    </dgm:pt>
    <dgm:pt modelId="{A322A390-1BB1-4271-A432-2D56110AFB14}" type="pres">
      <dgm:prSet presAssocID="{D053F8AC-79FC-4C2B-A9F8-6E9EB4B6DFB9}" presName="childNode1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CFAF6F-C000-4B7D-9CFF-040CC1962EE0}" type="pres">
      <dgm:prSet presAssocID="{D053F8AC-79FC-4C2B-A9F8-6E9EB4B6DFB9}" presName="childNode1tx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9BEEC8-AB38-4C0B-AB39-8280616CBD4D}" type="pres">
      <dgm:prSet presAssocID="{D053F8AC-79FC-4C2B-A9F8-6E9EB4B6DFB9}" presName="parentNode1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BD874A4-DF13-45C7-B6D1-073C2BABE70B}" type="pres">
      <dgm:prSet presAssocID="{D053F8AC-79FC-4C2B-A9F8-6E9EB4B6DFB9}" presName="connSite1" presStyleCnt="0"/>
      <dgm:spPr/>
    </dgm:pt>
  </dgm:ptLst>
  <dgm:cxnLst>
    <dgm:cxn modelId="{1331865C-790B-4FCA-857D-01BD2FEDD945}" srcId="{78A345BC-FB53-4BBB-BAA8-F350AD512387}" destId="{877DE75C-6C06-4A3D-9F1F-83ACF62310A7}" srcOrd="0" destOrd="0" parTransId="{C6DF40D3-E0FF-4647-9B1B-B09BC0CDE5E6}" sibTransId="{A27B687A-CDA3-4FCC-939C-4AA508EA57DE}"/>
    <dgm:cxn modelId="{39BBAEE3-78CB-411E-832D-B2CA1A643B29}" srcId="{B5782E53-2153-4150-92B3-AC0C44A10FA5}" destId="{23EDB40F-67D5-4DD2-83E0-F61B64117D8F}" srcOrd="0" destOrd="0" parTransId="{208B1D96-38F0-4FCD-AD21-FEB6B47EEF15}" sibTransId="{31D655BB-72D7-4DCC-B474-0EE253A65AB0}"/>
    <dgm:cxn modelId="{AB55232A-44FD-48E6-BF4A-00367C73F028}" type="presOf" srcId="{78A345BC-FB53-4BBB-BAA8-F350AD512387}" destId="{BB28E640-A6B0-4CE8-9C95-111FBE9DC3EB}" srcOrd="0" destOrd="0" presId="urn:microsoft.com/office/officeart/2005/8/layout/hProcess4"/>
    <dgm:cxn modelId="{2EA4D02B-3616-46BB-92BB-00196684A624}" type="presOf" srcId="{EA9857D7-B55E-4A75-9829-B05B8639CEF2}" destId="{2F723A63-47FA-4CE4-8DBC-47E3C3FC687D}" srcOrd="1" destOrd="3" presId="urn:microsoft.com/office/officeart/2005/8/layout/hProcess4"/>
    <dgm:cxn modelId="{F7F73961-6321-4156-A01D-4F646526FCCC}" type="presOf" srcId="{1FCDB38D-AAE8-4F59-A902-AABDE750E472}" destId="{67725121-A61F-4336-9305-DE5431844B66}" srcOrd="0" destOrd="2" presId="urn:microsoft.com/office/officeart/2005/8/layout/hProcess4"/>
    <dgm:cxn modelId="{9E78E706-2A72-4012-AFDD-ECE0CFCC5D19}" type="presOf" srcId="{40A0287B-4A27-4965-B1ED-BA0E0609E18A}" destId="{A322A390-1BB1-4271-A432-2D56110AFB14}" srcOrd="0" destOrd="2" presId="urn:microsoft.com/office/officeart/2005/8/layout/hProcess4"/>
    <dgm:cxn modelId="{294A4B07-F91A-4113-9C42-3D76F23420A3}" type="presOf" srcId="{8BDF8091-FCB9-4477-A44B-C591F441EF65}" destId="{3BCFAF6F-C000-4B7D-9CFF-040CC1962EE0}" srcOrd="1" destOrd="0" presId="urn:microsoft.com/office/officeart/2005/8/layout/hProcess4"/>
    <dgm:cxn modelId="{F7DE58C0-0D38-46CE-82C8-919FC4B1C005}" srcId="{FEF1F0ED-ABD1-45B2-A6BB-7DA6CC3C607B}" destId="{78A345BC-FB53-4BBB-BAA8-F350AD512387}" srcOrd="1" destOrd="0" parTransId="{1AEDE7C3-C79C-4F91-AD92-0E1FC1012FB4}" sibTransId="{77DC10D7-0400-4B49-852A-26FC770553B1}"/>
    <dgm:cxn modelId="{C5149481-2B8A-4547-8B5F-6C5F34D18713}" srcId="{B5782E53-2153-4150-92B3-AC0C44A10FA5}" destId="{99215CF2-2245-4C46-8017-C5F6EE734328}" srcOrd="1" destOrd="0" parTransId="{BEF827A3-D706-4D42-A14A-35E8D563AB8D}" sibTransId="{82B326CB-7AF4-4EC3-95C8-8F0936DBCFE0}"/>
    <dgm:cxn modelId="{ACCAFEAB-DCF4-479C-A7FA-CECF803CB49D}" srcId="{FEF1F0ED-ABD1-45B2-A6BB-7DA6CC3C607B}" destId="{B5782E53-2153-4150-92B3-AC0C44A10FA5}" srcOrd="0" destOrd="0" parTransId="{16923646-E682-4E23-BD47-BF3C4EDB77BF}" sibTransId="{B1C31376-3512-444F-806C-29968F94008A}"/>
    <dgm:cxn modelId="{1D9A0EBD-0ECF-4D5F-B2B6-8AEF4D5DCE0F}" type="presOf" srcId="{A049A864-BBF2-49D9-B843-F722E54E321E}" destId="{99E0C2D6-0AAD-4272-9C56-A17AEDE72245}" srcOrd="1" destOrd="3" presId="urn:microsoft.com/office/officeart/2005/8/layout/hProcess4"/>
    <dgm:cxn modelId="{AEB9662B-32A6-4ACF-9ED6-D9298A955127}" type="presOf" srcId="{42955728-3F42-4E05-92EC-38BABA7F21EB}" destId="{A322A390-1BB1-4271-A432-2D56110AFB14}" srcOrd="0" destOrd="1" presId="urn:microsoft.com/office/officeart/2005/8/layout/hProcess4"/>
    <dgm:cxn modelId="{0CEE42B3-A178-4BD3-A094-9073393C567E}" type="presOf" srcId="{877DE75C-6C06-4A3D-9F1F-83ACF62310A7}" destId="{67725121-A61F-4336-9305-DE5431844B66}" srcOrd="0" destOrd="0" presId="urn:microsoft.com/office/officeart/2005/8/layout/hProcess4"/>
    <dgm:cxn modelId="{6ED1C561-588C-41F0-B352-46D580F0EAC3}" srcId="{B5782E53-2153-4150-92B3-AC0C44A10FA5}" destId="{FE43F0D2-D339-47D5-B432-CD6B38E56F2A}" srcOrd="2" destOrd="0" parTransId="{8A949D07-E1C1-40CD-939B-3374E36E1C98}" sibTransId="{1DD04126-3857-4496-813D-56B5D2534644}"/>
    <dgm:cxn modelId="{8A88AA89-5A5E-418E-8D56-5532874A2504}" srcId="{78A345BC-FB53-4BBB-BAA8-F350AD512387}" destId="{A049A864-BBF2-49D9-B843-F722E54E321E}" srcOrd="3" destOrd="0" parTransId="{CCBDCF43-D8C1-4731-BBCC-3046F62C5F42}" sibTransId="{23172DD1-46C5-476F-BF4D-3935453242B8}"/>
    <dgm:cxn modelId="{83D6FE69-A219-4D18-B78B-1E63086BDF9A}" type="presOf" srcId="{99215CF2-2245-4C46-8017-C5F6EE734328}" destId="{2F723A63-47FA-4CE4-8DBC-47E3C3FC687D}" srcOrd="1" destOrd="1" presId="urn:microsoft.com/office/officeart/2005/8/layout/hProcess4"/>
    <dgm:cxn modelId="{339965DB-BB98-4533-9B00-97BFD2067910}" srcId="{D053F8AC-79FC-4C2B-A9F8-6E9EB4B6DFB9}" destId="{42955728-3F42-4E05-92EC-38BABA7F21EB}" srcOrd="1" destOrd="0" parTransId="{BE526308-A115-4C35-B5C4-57D74B72E9E8}" sibTransId="{A7E100E7-B9BF-463E-9766-4105199DA4C0}"/>
    <dgm:cxn modelId="{DF7EB36B-D6BE-41AA-BE37-404724F20741}" srcId="{FEF1F0ED-ABD1-45B2-A6BB-7DA6CC3C607B}" destId="{D053F8AC-79FC-4C2B-A9F8-6E9EB4B6DFB9}" srcOrd="2" destOrd="0" parTransId="{86EC8710-9EEA-48A5-BF48-1A84122F79D7}" sibTransId="{3C3E826E-C764-4F54-B773-A87E1C844E48}"/>
    <dgm:cxn modelId="{E112E290-C08E-4F0A-B3B3-73B69C8701FF}" type="presOf" srcId="{8BDF8091-FCB9-4477-A44B-C591F441EF65}" destId="{A322A390-1BB1-4271-A432-2D56110AFB14}" srcOrd="0" destOrd="0" presId="urn:microsoft.com/office/officeart/2005/8/layout/hProcess4"/>
    <dgm:cxn modelId="{7B52E91E-D97D-4F7A-81AF-81D297A6BF36}" type="presOf" srcId="{877DE75C-6C06-4A3D-9F1F-83ACF62310A7}" destId="{99E0C2D6-0AAD-4272-9C56-A17AEDE72245}" srcOrd="1" destOrd="0" presId="urn:microsoft.com/office/officeart/2005/8/layout/hProcess4"/>
    <dgm:cxn modelId="{E8C31EB6-163D-4259-980E-9DE97C3109A0}" type="presOf" srcId="{A049A864-BBF2-49D9-B843-F722E54E321E}" destId="{67725121-A61F-4336-9305-DE5431844B66}" srcOrd="0" destOrd="3" presId="urn:microsoft.com/office/officeart/2005/8/layout/hProcess4"/>
    <dgm:cxn modelId="{DCBBE861-71F6-4A6B-A187-1AC896BD89F4}" type="presOf" srcId="{99215CF2-2245-4C46-8017-C5F6EE734328}" destId="{E176715C-7106-4004-8312-76DE32AC00EA}" srcOrd="0" destOrd="1" presId="urn:microsoft.com/office/officeart/2005/8/layout/hProcess4"/>
    <dgm:cxn modelId="{3D6E7E79-55DB-498A-909C-ED3255C4404F}" type="presOf" srcId="{685437AA-CB50-4AF8-80D2-91A5879D918E}" destId="{67725121-A61F-4336-9305-DE5431844B66}" srcOrd="0" destOrd="1" presId="urn:microsoft.com/office/officeart/2005/8/layout/hProcess4"/>
    <dgm:cxn modelId="{7517DF41-7F42-4537-9794-ACF44EDCF181}" type="presOf" srcId="{77DC10D7-0400-4B49-852A-26FC770553B1}" destId="{BCD58DAD-311D-4C23-AB6D-886ECC9FA7FF}" srcOrd="0" destOrd="0" presId="urn:microsoft.com/office/officeart/2005/8/layout/hProcess4"/>
    <dgm:cxn modelId="{F1715184-B8E0-4F6F-B70D-E0056662FC21}" type="presOf" srcId="{23EDB40F-67D5-4DD2-83E0-F61B64117D8F}" destId="{E176715C-7106-4004-8312-76DE32AC00EA}" srcOrd="0" destOrd="0" presId="urn:microsoft.com/office/officeart/2005/8/layout/hProcess4"/>
    <dgm:cxn modelId="{B8EAD1C8-4921-4DF1-8D39-F4B9233F04A9}" type="presOf" srcId="{FE43F0D2-D339-47D5-B432-CD6B38E56F2A}" destId="{2F723A63-47FA-4CE4-8DBC-47E3C3FC687D}" srcOrd="1" destOrd="2" presId="urn:microsoft.com/office/officeart/2005/8/layout/hProcess4"/>
    <dgm:cxn modelId="{2F795221-B1D3-42A7-8ECB-36827635188A}" type="presOf" srcId="{1FCDB38D-AAE8-4F59-A902-AABDE750E472}" destId="{99E0C2D6-0AAD-4272-9C56-A17AEDE72245}" srcOrd="1" destOrd="2" presId="urn:microsoft.com/office/officeart/2005/8/layout/hProcess4"/>
    <dgm:cxn modelId="{0198F2CB-1102-41DF-AC7E-D6FE04EC22BA}" type="presOf" srcId="{B5782E53-2153-4150-92B3-AC0C44A10FA5}" destId="{C548AFC3-98C1-4963-83D4-13ED99A0FA26}" srcOrd="0" destOrd="0" presId="urn:microsoft.com/office/officeart/2005/8/layout/hProcess4"/>
    <dgm:cxn modelId="{61D9EE0A-726E-45B8-BF4E-387E53B7FF50}" type="presOf" srcId="{FE43F0D2-D339-47D5-B432-CD6B38E56F2A}" destId="{E176715C-7106-4004-8312-76DE32AC00EA}" srcOrd="0" destOrd="2" presId="urn:microsoft.com/office/officeart/2005/8/layout/hProcess4"/>
    <dgm:cxn modelId="{25060EC2-9339-4884-B671-4759620430FF}" srcId="{D053F8AC-79FC-4C2B-A9F8-6E9EB4B6DFB9}" destId="{9560825E-65E1-4A6C-AF6F-21DEEAC5BB69}" srcOrd="3" destOrd="0" parTransId="{6D9C3CAE-CBDC-44BB-A438-408EF01BE792}" sibTransId="{7759370D-C074-4E96-AC4D-B5EAB8AE5C71}"/>
    <dgm:cxn modelId="{4C7B912A-F286-4347-8FA2-D1365EDBB161}" srcId="{D053F8AC-79FC-4C2B-A9F8-6E9EB4B6DFB9}" destId="{8BDF8091-FCB9-4477-A44B-C591F441EF65}" srcOrd="0" destOrd="0" parTransId="{CEEF9FC0-CEA7-480A-A5F9-F1ACCEB8FEDD}" sibTransId="{64C1C977-81E0-4CB8-96B5-7CA0A69CA6CB}"/>
    <dgm:cxn modelId="{507F2AFC-CD21-49B8-A6F4-C033E8D82238}" type="presOf" srcId="{9560825E-65E1-4A6C-AF6F-21DEEAC5BB69}" destId="{A322A390-1BB1-4271-A432-2D56110AFB14}" srcOrd="0" destOrd="3" presId="urn:microsoft.com/office/officeart/2005/8/layout/hProcess4"/>
    <dgm:cxn modelId="{EE206B99-4E89-4135-AACE-214470DD12FF}" srcId="{78A345BC-FB53-4BBB-BAA8-F350AD512387}" destId="{685437AA-CB50-4AF8-80D2-91A5879D918E}" srcOrd="1" destOrd="0" parTransId="{5377D039-B532-48EA-BB1C-C25AEEBE23D8}" sibTransId="{EAD9D90B-C209-4E7E-BBF2-CF70E79B7CF6}"/>
    <dgm:cxn modelId="{9FC537E5-2D06-49AD-B4FF-65C991ECF85E}" srcId="{D053F8AC-79FC-4C2B-A9F8-6E9EB4B6DFB9}" destId="{40A0287B-4A27-4965-B1ED-BA0E0609E18A}" srcOrd="2" destOrd="0" parTransId="{03A88CE2-6FB5-4DC6-BDB0-FD96BFF7F0E8}" sibTransId="{4FA8690F-2EEC-451B-AD07-F141A6170399}"/>
    <dgm:cxn modelId="{6F102C38-7BA4-40B7-8BD0-39C7851AF911}" type="presOf" srcId="{D053F8AC-79FC-4C2B-A9F8-6E9EB4B6DFB9}" destId="{289BEEC8-AB38-4C0B-AB39-8280616CBD4D}" srcOrd="0" destOrd="0" presId="urn:microsoft.com/office/officeart/2005/8/layout/hProcess4"/>
    <dgm:cxn modelId="{4E73012B-3A60-4C37-BD99-86A72E8A904D}" type="presOf" srcId="{685437AA-CB50-4AF8-80D2-91A5879D918E}" destId="{99E0C2D6-0AAD-4272-9C56-A17AEDE72245}" srcOrd="1" destOrd="1" presId="urn:microsoft.com/office/officeart/2005/8/layout/hProcess4"/>
    <dgm:cxn modelId="{E4B23BEA-D9F0-4B14-81D4-9F89D23C7C87}" type="presOf" srcId="{40A0287B-4A27-4965-B1ED-BA0E0609E18A}" destId="{3BCFAF6F-C000-4B7D-9CFF-040CC1962EE0}" srcOrd="1" destOrd="2" presId="urn:microsoft.com/office/officeart/2005/8/layout/hProcess4"/>
    <dgm:cxn modelId="{186D3641-29BF-489C-AE8B-E868BDC4BDB2}" type="presOf" srcId="{FEF1F0ED-ABD1-45B2-A6BB-7DA6CC3C607B}" destId="{3564DECA-246F-4EFA-AD8F-2FC2F5883AB7}" srcOrd="0" destOrd="0" presId="urn:microsoft.com/office/officeart/2005/8/layout/hProcess4"/>
    <dgm:cxn modelId="{F6180D8F-AC9C-4A39-9C91-E9DAE5E79E05}" srcId="{B5782E53-2153-4150-92B3-AC0C44A10FA5}" destId="{EA9857D7-B55E-4A75-9829-B05B8639CEF2}" srcOrd="3" destOrd="0" parTransId="{E9AF767C-6360-4F56-BC50-FF90CDAC984A}" sibTransId="{E87D251D-E72C-4109-9AA8-248333C94B73}"/>
    <dgm:cxn modelId="{8E2AA055-96E0-4F4F-BDD7-D89694C967A3}" type="presOf" srcId="{9560825E-65E1-4A6C-AF6F-21DEEAC5BB69}" destId="{3BCFAF6F-C000-4B7D-9CFF-040CC1962EE0}" srcOrd="1" destOrd="3" presId="urn:microsoft.com/office/officeart/2005/8/layout/hProcess4"/>
    <dgm:cxn modelId="{73E830D9-6DAC-4650-9EBF-FA76DDE9AC78}" type="presOf" srcId="{23EDB40F-67D5-4DD2-83E0-F61B64117D8F}" destId="{2F723A63-47FA-4CE4-8DBC-47E3C3FC687D}" srcOrd="1" destOrd="0" presId="urn:microsoft.com/office/officeart/2005/8/layout/hProcess4"/>
    <dgm:cxn modelId="{692D078C-F7FE-41E1-8B69-91D831EE139E}" type="presOf" srcId="{42955728-3F42-4E05-92EC-38BABA7F21EB}" destId="{3BCFAF6F-C000-4B7D-9CFF-040CC1962EE0}" srcOrd="1" destOrd="1" presId="urn:microsoft.com/office/officeart/2005/8/layout/hProcess4"/>
    <dgm:cxn modelId="{19870227-7A76-42BC-B5BA-194AF6A00368}" srcId="{78A345BC-FB53-4BBB-BAA8-F350AD512387}" destId="{1FCDB38D-AAE8-4F59-A902-AABDE750E472}" srcOrd="2" destOrd="0" parTransId="{EB20B5E5-FFD0-4ADC-BDF2-63D678CF23F2}" sibTransId="{48EF2865-62C2-4D6C-960D-0B0A32EBB211}"/>
    <dgm:cxn modelId="{35525E57-F854-4301-B5EC-0719D19D8C48}" type="presOf" srcId="{EA9857D7-B55E-4A75-9829-B05B8639CEF2}" destId="{E176715C-7106-4004-8312-76DE32AC00EA}" srcOrd="0" destOrd="3" presId="urn:microsoft.com/office/officeart/2005/8/layout/hProcess4"/>
    <dgm:cxn modelId="{9F3D580E-E5F4-4620-8E69-DF0E7D504B81}" type="presOf" srcId="{B1C31376-3512-444F-806C-29968F94008A}" destId="{29994E18-A7D9-4B51-9043-EA2E89205617}" srcOrd="0" destOrd="0" presId="urn:microsoft.com/office/officeart/2005/8/layout/hProcess4"/>
    <dgm:cxn modelId="{639A7EF6-6CFF-457F-9C6B-5ED81A7574CC}" type="presParOf" srcId="{3564DECA-246F-4EFA-AD8F-2FC2F5883AB7}" destId="{A034BA0F-DD6A-4BBE-8670-467C88C64062}" srcOrd="0" destOrd="0" presId="urn:microsoft.com/office/officeart/2005/8/layout/hProcess4"/>
    <dgm:cxn modelId="{25A82890-F60C-48C3-A96A-CF83A71DC6C2}" type="presParOf" srcId="{3564DECA-246F-4EFA-AD8F-2FC2F5883AB7}" destId="{5B49202D-001E-4F48-A516-312EBB934198}" srcOrd="1" destOrd="0" presId="urn:microsoft.com/office/officeart/2005/8/layout/hProcess4"/>
    <dgm:cxn modelId="{56C1DB30-41BA-4996-9E02-2AFB79D2B391}" type="presParOf" srcId="{3564DECA-246F-4EFA-AD8F-2FC2F5883AB7}" destId="{FF7431BF-2938-4035-80A1-130ADE2F9CE3}" srcOrd="2" destOrd="0" presId="urn:microsoft.com/office/officeart/2005/8/layout/hProcess4"/>
    <dgm:cxn modelId="{FA99D80E-AFAF-4004-8C93-C5D4BBD32819}" type="presParOf" srcId="{FF7431BF-2938-4035-80A1-130ADE2F9CE3}" destId="{F28C2629-1CB0-426D-9919-60FA69E3B4A9}" srcOrd="0" destOrd="0" presId="urn:microsoft.com/office/officeart/2005/8/layout/hProcess4"/>
    <dgm:cxn modelId="{13979AC9-8AED-4C03-B69B-F2C345C0DDC0}" type="presParOf" srcId="{F28C2629-1CB0-426D-9919-60FA69E3B4A9}" destId="{B8F4ADD2-A8CC-46C8-A75C-B4E0DA7719A0}" srcOrd="0" destOrd="0" presId="urn:microsoft.com/office/officeart/2005/8/layout/hProcess4"/>
    <dgm:cxn modelId="{E9D1F6D9-77B4-4E76-8E27-B6C42DA7330F}" type="presParOf" srcId="{F28C2629-1CB0-426D-9919-60FA69E3B4A9}" destId="{E176715C-7106-4004-8312-76DE32AC00EA}" srcOrd="1" destOrd="0" presId="urn:microsoft.com/office/officeart/2005/8/layout/hProcess4"/>
    <dgm:cxn modelId="{26951B66-F1D0-42AA-96B6-EB1B0F1C6A30}" type="presParOf" srcId="{F28C2629-1CB0-426D-9919-60FA69E3B4A9}" destId="{2F723A63-47FA-4CE4-8DBC-47E3C3FC687D}" srcOrd="2" destOrd="0" presId="urn:microsoft.com/office/officeart/2005/8/layout/hProcess4"/>
    <dgm:cxn modelId="{040E7E66-D513-4644-B930-5B4C4B120F39}" type="presParOf" srcId="{F28C2629-1CB0-426D-9919-60FA69E3B4A9}" destId="{C548AFC3-98C1-4963-83D4-13ED99A0FA26}" srcOrd="3" destOrd="0" presId="urn:microsoft.com/office/officeart/2005/8/layout/hProcess4"/>
    <dgm:cxn modelId="{1B7EC127-424E-4B62-A775-662B2436A4BF}" type="presParOf" srcId="{F28C2629-1CB0-426D-9919-60FA69E3B4A9}" destId="{164E6148-33F9-44BB-9490-344E5FA4EAD3}" srcOrd="4" destOrd="0" presId="urn:microsoft.com/office/officeart/2005/8/layout/hProcess4"/>
    <dgm:cxn modelId="{018AD9F8-9676-4F39-9364-9C64DEFE93A5}" type="presParOf" srcId="{FF7431BF-2938-4035-80A1-130ADE2F9CE3}" destId="{29994E18-A7D9-4B51-9043-EA2E89205617}" srcOrd="1" destOrd="0" presId="urn:microsoft.com/office/officeart/2005/8/layout/hProcess4"/>
    <dgm:cxn modelId="{C6AA418B-B3C7-4AD7-B795-13A1D8C35F33}" type="presParOf" srcId="{FF7431BF-2938-4035-80A1-130ADE2F9CE3}" destId="{EC377FF2-32D7-4DEE-B877-ABF0A2DA5DEE}" srcOrd="2" destOrd="0" presId="urn:microsoft.com/office/officeart/2005/8/layout/hProcess4"/>
    <dgm:cxn modelId="{BF81E6BC-2BB1-421A-833A-90A16D662DF2}" type="presParOf" srcId="{EC377FF2-32D7-4DEE-B877-ABF0A2DA5DEE}" destId="{01E079CA-8202-4218-B9F9-013EEBF41DA8}" srcOrd="0" destOrd="0" presId="urn:microsoft.com/office/officeart/2005/8/layout/hProcess4"/>
    <dgm:cxn modelId="{F75AA20C-A955-4D07-9334-135EEDC184C5}" type="presParOf" srcId="{EC377FF2-32D7-4DEE-B877-ABF0A2DA5DEE}" destId="{67725121-A61F-4336-9305-DE5431844B66}" srcOrd="1" destOrd="0" presId="urn:microsoft.com/office/officeart/2005/8/layout/hProcess4"/>
    <dgm:cxn modelId="{CA60DF74-8C56-479B-9229-9BAE11897B4B}" type="presParOf" srcId="{EC377FF2-32D7-4DEE-B877-ABF0A2DA5DEE}" destId="{99E0C2D6-0AAD-4272-9C56-A17AEDE72245}" srcOrd="2" destOrd="0" presId="urn:microsoft.com/office/officeart/2005/8/layout/hProcess4"/>
    <dgm:cxn modelId="{C348CC5E-B24C-430F-84BC-4CC6231EEA3D}" type="presParOf" srcId="{EC377FF2-32D7-4DEE-B877-ABF0A2DA5DEE}" destId="{BB28E640-A6B0-4CE8-9C95-111FBE9DC3EB}" srcOrd="3" destOrd="0" presId="urn:microsoft.com/office/officeart/2005/8/layout/hProcess4"/>
    <dgm:cxn modelId="{6953AA4B-9BE6-4A9C-A55F-4ADA04BE57FF}" type="presParOf" srcId="{EC377FF2-32D7-4DEE-B877-ABF0A2DA5DEE}" destId="{5280D0CA-C4AA-494D-BB83-BFD075022D6B}" srcOrd="4" destOrd="0" presId="urn:microsoft.com/office/officeart/2005/8/layout/hProcess4"/>
    <dgm:cxn modelId="{4E94C70A-8B42-4A3D-8A2F-AAA4A1C5462B}" type="presParOf" srcId="{FF7431BF-2938-4035-80A1-130ADE2F9CE3}" destId="{BCD58DAD-311D-4C23-AB6D-886ECC9FA7FF}" srcOrd="3" destOrd="0" presId="urn:microsoft.com/office/officeart/2005/8/layout/hProcess4"/>
    <dgm:cxn modelId="{711A00EB-97DE-4E62-9087-19C18FD08262}" type="presParOf" srcId="{FF7431BF-2938-4035-80A1-130ADE2F9CE3}" destId="{F5DD3EC7-1837-4EB8-A329-7CD1698C0F3A}" srcOrd="4" destOrd="0" presId="urn:microsoft.com/office/officeart/2005/8/layout/hProcess4"/>
    <dgm:cxn modelId="{958B4512-9675-42EE-B1A0-CCCABA1EC0E7}" type="presParOf" srcId="{F5DD3EC7-1837-4EB8-A329-7CD1698C0F3A}" destId="{DC45304D-55FF-413C-BBC3-FF356AB03F48}" srcOrd="0" destOrd="0" presId="urn:microsoft.com/office/officeart/2005/8/layout/hProcess4"/>
    <dgm:cxn modelId="{EB39A021-AFD4-49E1-9444-7CB8FB4E9994}" type="presParOf" srcId="{F5DD3EC7-1837-4EB8-A329-7CD1698C0F3A}" destId="{A322A390-1BB1-4271-A432-2D56110AFB14}" srcOrd="1" destOrd="0" presId="urn:microsoft.com/office/officeart/2005/8/layout/hProcess4"/>
    <dgm:cxn modelId="{1512CCD0-D1F5-4C59-9629-B6496B4269E5}" type="presParOf" srcId="{F5DD3EC7-1837-4EB8-A329-7CD1698C0F3A}" destId="{3BCFAF6F-C000-4B7D-9CFF-040CC1962EE0}" srcOrd="2" destOrd="0" presId="urn:microsoft.com/office/officeart/2005/8/layout/hProcess4"/>
    <dgm:cxn modelId="{0468D123-16BD-4111-B732-5C7330D41E54}" type="presParOf" srcId="{F5DD3EC7-1837-4EB8-A329-7CD1698C0F3A}" destId="{289BEEC8-AB38-4C0B-AB39-8280616CBD4D}" srcOrd="3" destOrd="0" presId="urn:microsoft.com/office/officeart/2005/8/layout/hProcess4"/>
    <dgm:cxn modelId="{A8FBA22F-EDE3-4A2A-8E48-8E7B7F8B8435}" type="presParOf" srcId="{F5DD3EC7-1837-4EB8-A329-7CD1698C0F3A}" destId="{1BD874A4-DF13-45C7-B6D1-073C2BABE70B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871406C-C7B0-4B8E-91D6-173F3874C3C4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9F4F0B6-68EE-483C-A24D-30141E97590C}">
      <dgm:prSet phldrT="[Text]"/>
      <dgm:spPr/>
      <dgm:t>
        <a:bodyPr/>
        <a:lstStyle/>
        <a:p>
          <a:r>
            <a:rPr lang="en-US" dirty="0" smtClean="0"/>
            <a:t>Roles</a:t>
          </a:r>
          <a:endParaRPr lang="en-US" dirty="0"/>
        </a:p>
      </dgm:t>
    </dgm:pt>
    <dgm:pt modelId="{7028A0A5-4B7C-4E7D-9667-733E7419241D}" type="parTrans" cxnId="{FA0381C1-03E4-4AA6-A234-15D093234C3C}">
      <dgm:prSet/>
      <dgm:spPr/>
      <dgm:t>
        <a:bodyPr/>
        <a:lstStyle/>
        <a:p>
          <a:endParaRPr lang="en-US"/>
        </a:p>
      </dgm:t>
    </dgm:pt>
    <dgm:pt modelId="{611A593C-70F2-4181-95F3-F7B5E1045B24}" type="sibTrans" cxnId="{FA0381C1-03E4-4AA6-A234-15D093234C3C}">
      <dgm:prSet/>
      <dgm:spPr/>
      <dgm:t>
        <a:bodyPr/>
        <a:lstStyle/>
        <a:p>
          <a:endParaRPr lang="en-US"/>
        </a:p>
      </dgm:t>
    </dgm:pt>
    <dgm:pt modelId="{DE19CC03-5779-4825-8313-51D68F8BCDF6}">
      <dgm:prSet phldrT="[Text]"/>
      <dgm:spPr/>
      <dgm:t>
        <a:bodyPr/>
        <a:lstStyle/>
        <a:p>
          <a:r>
            <a:rPr lang="en-US" dirty="0" smtClean="0"/>
            <a:t>Product Owner</a:t>
          </a:r>
          <a:endParaRPr lang="en-US" dirty="0"/>
        </a:p>
      </dgm:t>
    </dgm:pt>
    <dgm:pt modelId="{8492E60A-3D3F-4A82-BC8C-0C318C54BD7D}" type="parTrans" cxnId="{BADFDB09-C6B6-405C-A423-DC916FB6B16C}">
      <dgm:prSet/>
      <dgm:spPr/>
      <dgm:t>
        <a:bodyPr/>
        <a:lstStyle/>
        <a:p>
          <a:endParaRPr lang="en-US"/>
        </a:p>
      </dgm:t>
    </dgm:pt>
    <dgm:pt modelId="{24E18D9C-57F5-45FD-AAA9-BCACC5EC3DBF}" type="sibTrans" cxnId="{BADFDB09-C6B6-405C-A423-DC916FB6B16C}">
      <dgm:prSet/>
      <dgm:spPr/>
      <dgm:t>
        <a:bodyPr/>
        <a:lstStyle/>
        <a:p>
          <a:endParaRPr lang="en-US"/>
        </a:p>
      </dgm:t>
    </dgm:pt>
    <dgm:pt modelId="{8F2B5384-66DB-4299-8D53-89A21415A050}">
      <dgm:prSet phldrT="[Text]"/>
      <dgm:spPr/>
      <dgm:t>
        <a:bodyPr/>
        <a:lstStyle/>
        <a:p>
          <a:r>
            <a:rPr lang="en-US" dirty="0" smtClean="0"/>
            <a:t>Development Team</a:t>
          </a:r>
          <a:endParaRPr lang="en-US" dirty="0"/>
        </a:p>
      </dgm:t>
    </dgm:pt>
    <dgm:pt modelId="{D256A9EC-4497-4EC7-97D6-FC0FBA6EE09D}" type="parTrans" cxnId="{A07299D2-5CFC-4A98-A0A5-3904A2210E4C}">
      <dgm:prSet/>
      <dgm:spPr/>
      <dgm:t>
        <a:bodyPr/>
        <a:lstStyle/>
        <a:p>
          <a:endParaRPr lang="en-US"/>
        </a:p>
      </dgm:t>
    </dgm:pt>
    <dgm:pt modelId="{394097E9-9293-4586-B9F1-668C822A5851}" type="sibTrans" cxnId="{A07299D2-5CFC-4A98-A0A5-3904A2210E4C}">
      <dgm:prSet/>
      <dgm:spPr/>
      <dgm:t>
        <a:bodyPr/>
        <a:lstStyle/>
        <a:p>
          <a:endParaRPr lang="en-US"/>
        </a:p>
      </dgm:t>
    </dgm:pt>
    <dgm:pt modelId="{0B3B86AA-7C69-4A91-B74B-23CEBEDD8C2B}">
      <dgm:prSet phldrT="[Text]"/>
      <dgm:spPr/>
      <dgm:t>
        <a:bodyPr/>
        <a:lstStyle/>
        <a:p>
          <a:r>
            <a:rPr lang="en-US" dirty="0" smtClean="0"/>
            <a:t>Events</a:t>
          </a:r>
          <a:endParaRPr lang="en-US" dirty="0"/>
        </a:p>
      </dgm:t>
    </dgm:pt>
    <dgm:pt modelId="{CF2238B9-0050-4A0D-8E2B-8D175416873C}" type="parTrans" cxnId="{69C50F35-31C8-412A-B6BA-C485E6A5E038}">
      <dgm:prSet/>
      <dgm:spPr/>
      <dgm:t>
        <a:bodyPr/>
        <a:lstStyle/>
        <a:p>
          <a:endParaRPr lang="en-US"/>
        </a:p>
      </dgm:t>
    </dgm:pt>
    <dgm:pt modelId="{91AA2260-8741-4B16-A76D-547E4549CBB3}" type="sibTrans" cxnId="{69C50F35-31C8-412A-B6BA-C485E6A5E038}">
      <dgm:prSet/>
      <dgm:spPr/>
      <dgm:t>
        <a:bodyPr/>
        <a:lstStyle/>
        <a:p>
          <a:endParaRPr lang="en-US"/>
        </a:p>
      </dgm:t>
    </dgm:pt>
    <dgm:pt modelId="{5DE50781-EB83-4CE7-9468-5B537517F323}">
      <dgm:prSet phldrT="[Text]"/>
      <dgm:spPr/>
      <dgm:t>
        <a:bodyPr/>
        <a:lstStyle/>
        <a:p>
          <a:r>
            <a:rPr lang="en-US" dirty="0" smtClean="0"/>
            <a:t>Sprint Planning</a:t>
          </a:r>
          <a:endParaRPr lang="en-US" dirty="0"/>
        </a:p>
      </dgm:t>
    </dgm:pt>
    <dgm:pt modelId="{A7B2254B-B4EB-4ADB-BCBC-AB458A145000}" type="parTrans" cxnId="{C1EDDEE3-8F2B-4AF2-892D-6FB93C8AD4D6}">
      <dgm:prSet/>
      <dgm:spPr/>
      <dgm:t>
        <a:bodyPr/>
        <a:lstStyle/>
        <a:p>
          <a:endParaRPr lang="en-US"/>
        </a:p>
      </dgm:t>
    </dgm:pt>
    <dgm:pt modelId="{2F90C36B-557F-4869-8286-418EC0878CD9}" type="sibTrans" cxnId="{C1EDDEE3-8F2B-4AF2-892D-6FB93C8AD4D6}">
      <dgm:prSet/>
      <dgm:spPr/>
      <dgm:t>
        <a:bodyPr/>
        <a:lstStyle/>
        <a:p>
          <a:endParaRPr lang="en-US"/>
        </a:p>
      </dgm:t>
    </dgm:pt>
    <dgm:pt modelId="{F1E95594-4A53-4816-BF96-BF1E04FC1A16}">
      <dgm:prSet phldrT="[Text]"/>
      <dgm:spPr/>
      <dgm:t>
        <a:bodyPr/>
        <a:lstStyle/>
        <a:p>
          <a:r>
            <a:rPr lang="en-US" dirty="0" smtClean="0"/>
            <a:t>Retrospective</a:t>
          </a:r>
          <a:endParaRPr lang="en-US" dirty="0"/>
        </a:p>
      </dgm:t>
    </dgm:pt>
    <dgm:pt modelId="{F4AAA7CA-CF29-4A48-9FC5-6AF6BC8EC719}" type="parTrans" cxnId="{28FA9451-1164-420A-9CC1-8E3E1642647B}">
      <dgm:prSet/>
      <dgm:spPr/>
      <dgm:t>
        <a:bodyPr/>
        <a:lstStyle/>
        <a:p>
          <a:endParaRPr lang="en-US"/>
        </a:p>
      </dgm:t>
    </dgm:pt>
    <dgm:pt modelId="{DEBF605E-27F8-428E-A2B8-6A4A5C6AFA04}" type="sibTrans" cxnId="{28FA9451-1164-420A-9CC1-8E3E1642647B}">
      <dgm:prSet/>
      <dgm:spPr/>
      <dgm:t>
        <a:bodyPr/>
        <a:lstStyle/>
        <a:p>
          <a:endParaRPr lang="en-US"/>
        </a:p>
      </dgm:t>
    </dgm:pt>
    <dgm:pt modelId="{CB84224F-57E2-44E9-95AA-BB9664794676}">
      <dgm:prSet phldrT="[Text]"/>
      <dgm:spPr/>
      <dgm:t>
        <a:bodyPr/>
        <a:lstStyle/>
        <a:p>
          <a:r>
            <a:rPr lang="en-US" dirty="0" smtClean="0"/>
            <a:t>Scrum Master</a:t>
          </a:r>
          <a:endParaRPr lang="en-US" dirty="0"/>
        </a:p>
      </dgm:t>
    </dgm:pt>
    <dgm:pt modelId="{8E3E9307-67AA-4A8C-BF6E-B34925422294}" type="parTrans" cxnId="{75283514-D5F4-41E3-B69C-6A095F6C4370}">
      <dgm:prSet/>
      <dgm:spPr/>
      <dgm:t>
        <a:bodyPr/>
        <a:lstStyle/>
        <a:p>
          <a:endParaRPr lang="en-US"/>
        </a:p>
      </dgm:t>
    </dgm:pt>
    <dgm:pt modelId="{4A3F3C0E-70CC-4BEF-9D57-8D52AAA0A052}" type="sibTrans" cxnId="{75283514-D5F4-41E3-B69C-6A095F6C4370}">
      <dgm:prSet/>
      <dgm:spPr/>
      <dgm:t>
        <a:bodyPr/>
        <a:lstStyle/>
        <a:p>
          <a:endParaRPr lang="en-US"/>
        </a:p>
      </dgm:t>
    </dgm:pt>
    <dgm:pt modelId="{AFB128FF-0266-4E6D-9E65-1B08F1622044}">
      <dgm:prSet phldrT="[Text]"/>
      <dgm:spPr/>
      <dgm:t>
        <a:bodyPr/>
        <a:lstStyle/>
        <a:p>
          <a:r>
            <a:rPr lang="en-US" dirty="0" smtClean="0"/>
            <a:t>Daily Scrum</a:t>
          </a:r>
          <a:endParaRPr lang="en-US" dirty="0"/>
        </a:p>
      </dgm:t>
    </dgm:pt>
    <dgm:pt modelId="{599A3CF6-E2D7-4282-83B6-F59FF3799CB7}" type="parTrans" cxnId="{341EC4EC-75BC-45B7-B9E1-31CD25891E66}">
      <dgm:prSet/>
      <dgm:spPr/>
      <dgm:t>
        <a:bodyPr/>
        <a:lstStyle/>
        <a:p>
          <a:endParaRPr lang="en-US"/>
        </a:p>
      </dgm:t>
    </dgm:pt>
    <dgm:pt modelId="{94ACE715-3E50-48F7-AEAE-A0FA667BCCDC}" type="sibTrans" cxnId="{341EC4EC-75BC-45B7-B9E1-31CD25891E66}">
      <dgm:prSet/>
      <dgm:spPr/>
      <dgm:t>
        <a:bodyPr/>
        <a:lstStyle/>
        <a:p>
          <a:endParaRPr lang="en-US"/>
        </a:p>
      </dgm:t>
    </dgm:pt>
    <dgm:pt modelId="{326A4437-69C0-4D90-9334-BFFA324515F5}">
      <dgm:prSet phldrT="[Text]"/>
      <dgm:spPr/>
      <dgm:t>
        <a:bodyPr/>
        <a:lstStyle/>
        <a:p>
          <a:r>
            <a:rPr lang="en-US" dirty="0" smtClean="0"/>
            <a:t>Sprint Review</a:t>
          </a:r>
          <a:endParaRPr lang="en-US" dirty="0"/>
        </a:p>
      </dgm:t>
    </dgm:pt>
    <dgm:pt modelId="{141852EB-9CF3-47AA-8996-645C9F9B5E2B}" type="parTrans" cxnId="{41ABF4B2-3050-4122-BE51-B0EEC9F8DCE2}">
      <dgm:prSet/>
      <dgm:spPr/>
      <dgm:t>
        <a:bodyPr/>
        <a:lstStyle/>
        <a:p>
          <a:endParaRPr lang="en-US"/>
        </a:p>
      </dgm:t>
    </dgm:pt>
    <dgm:pt modelId="{F3584C9F-0AB4-454C-ACBF-493A69A8D2DF}" type="sibTrans" cxnId="{41ABF4B2-3050-4122-BE51-B0EEC9F8DCE2}">
      <dgm:prSet/>
      <dgm:spPr/>
      <dgm:t>
        <a:bodyPr/>
        <a:lstStyle/>
        <a:p>
          <a:endParaRPr lang="en-US"/>
        </a:p>
      </dgm:t>
    </dgm:pt>
    <dgm:pt modelId="{8333F690-5BE3-4446-AD3E-6F9E995CBEA5}">
      <dgm:prSet phldrT="[Text]"/>
      <dgm:spPr/>
      <dgm:t>
        <a:bodyPr/>
        <a:lstStyle/>
        <a:p>
          <a:r>
            <a:rPr lang="en-US" dirty="0" smtClean="0"/>
            <a:t>Artifacts</a:t>
          </a:r>
          <a:endParaRPr lang="en-US" dirty="0"/>
        </a:p>
      </dgm:t>
    </dgm:pt>
    <dgm:pt modelId="{549E92DC-A34B-46B6-B027-202941EEF53C}" type="parTrans" cxnId="{509E0704-2BA5-49CE-B22D-6A51223D26C9}">
      <dgm:prSet/>
      <dgm:spPr/>
      <dgm:t>
        <a:bodyPr/>
        <a:lstStyle/>
        <a:p>
          <a:endParaRPr lang="en-US"/>
        </a:p>
      </dgm:t>
    </dgm:pt>
    <dgm:pt modelId="{1B9386FE-C541-4448-8362-B7052424632D}" type="sibTrans" cxnId="{509E0704-2BA5-49CE-B22D-6A51223D26C9}">
      <dgm:prSet/>
      <dgm:spPr/>
      <dgm:t>
        <a:bodyPr/>
        <a:lstStyle/>
        <a:p>
          <a:endParaRPr lang="en-US"/>
        </a:p>
      </dgm:t>
    </dgm:pt>
    <dgm:pt modelId="{433FF278-69D2-472F-ABA7-87B03315769D}">
      <dgm:prSet phldrT="[Text]"/>
      <dgm:spPr/>
      <dgm:t>
        <a:bodyPr/>
        <a:lstStyle/>
        <a:p>
          <a:r>
            <a:rPr lang="en-US" dirty="0" smtClean="0"/>
            <a:t>Increment</a:t>
          </a:r>
          <a:endParaRPr lang="en-US" dirty="0"/>
        </a:p>
      </dgm:t>
    </dgm:pt>
    <dgm:pt modelId="{9BC1DB5E-7AB3-4334-A138-6395DD37C770}" type="parTrans" cxnId="{FC36C2BB-08BC-4B0E-9066-8D854E147087}">
      <dgm:prSet/>
      <dgm:spPr/>
      <dgm:t>
        <a:bodyPr/>
        <a:lstStyle/>
        <a:p>
          <a:endParaRPr lang="en-US"/>
        </a:p>
      </dgm:t>
    </dgm:pt>
    <dgm:pt modelId="{C468F8F3-7359-4113-844D-8A072AEA90B7}" type="sibTrans" cxnId="{FC36C2BB-08BC-4B0E-9066-8D854E147087}">
      <dgm:prSet/>
      <dgm:spPr/>
      <dgm:t>
        <a:bodyPr/>
        <a:lstStyle/>
        <a:p>
          <a:endParaRPr lang="en-US"/>
        </a:p>
      </dgm:t>
    </dgm:pt>
    <dgm:pt modelId="{D7FAEA33-E29E-45B3-875E-AC69B9F95B6B}">
      <dgm:prSet phldrT="[Text]"/>
      <dgm:spPr/>
      <dgm:t>
        <a:bodyPr/>
        <a:lstStyle/>
        <a:p>
          <a:r>
            <a:rPr lang="en-US" smtClean="0"/>
            <a:t>Product Backlog</a:t>
          </a:r>
          <a:endParaRPr lang="en-US" dirty="0"/>
        </a:p>
      </dgm:t>
    </dgm:pt>
    <dgm:pt modelId="{14460C8E-374C-4334-848C-B000B157D1DD}" type="parTrans" cxnId="{BBD714B4-5CFF-4F5A-B746-556E0921EAE0}">
      <dgm:prSet/>
      <dgm:spPr/>
      <dgm:t>
        <a:bodyPr/>
        <a:lstStyle/>
        <a:p>
          <a:endParaRPr lang="en-US"/>
        </a:p>
      </dgm:t>
    </dgm:pt>
    <dgm:pt modelId="{3277C080-20C2-4FCE-B6F1-8BFA1BC17339}" type="sibTrans" cxnId="{BBD714B4-5CFF-4F5A-B746-556E0921EAE0}">
      <dgm:prSet/>
      <dgm:spPr/>
      <dgm:t>
        <a:bodyPr/>
        <a:lstStyle/>
        <a:p>
          <a:endParaRPr lang="en-US"/>
        </a:p>
      </dgm:t>
    </dgm:pt>
    <dgm:pt modelId="{A8F0E9AB-0DAD-4182-99AA-9116AC7DB1C2}">
      <dgm:prSet phldrT="[Text]"/>
      <dgm:spPr/>
      <dgm:t>
        <a:bodyPr/>
        <a:lstStyle/>
        <a:p>
          <a:r>
            <a:rPr lang="en-US" dirty="0" smtClean="0"/>
            <a:t>Sprint Backlog</a:t>
          </a:r>
          <a:endParaRPr lang="en-US" dirty="0"/>
        </a:p>
      </dgm:t>
    </dgm:pt>
    <dgm:pt modelId="{C1E8066C-C37D-4618-98D5-E0DB6DD86451}" type="parTrans" cxnId="{29D23003-646C-4C40-9E42-F4D57C4D3B6C}">
      <dgm:prSet/>
      <dgm:spPr/>
      <dgm:t>
        <a:bodyPr/>
        <a:lstStyle/>
        <a:p>
          <a:endParaRPr lang="en-US"/>
        </a:p>
      </dgm:t>
    </dgm:pt>
    <dgm:pt modelId="{40972068-7952-4E6C-8726-A7D40A106E2A}" type="sibTrans" cxnId="{29D23003-646C-4C40-9E42-F4D57C4D3B6C}">
      <dgm:prSet/>
      <dgm:spPr/>
      <dgm:t>
        <a:bodyPr/>
        <a:lstStyle/>
        <a:p>
          <a:endParaRPr lang="en-US"/>
        </a:p>
      </dgm:t>
    </dgm:pt>
    <dgm:pt modelId="{F54D429B-886D-4D11-9BB2-0B807F350E81}" type="pres">
      <dgm:prSet presAssocID="{4871406C-C7B0-4B8E-91D6-173F3874C3C4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41F9FF82-93E0-4DFF-8ABE-6E295D7FC370}" type="pres">
      <dgm:prSet presAssocID="{A9F4F0B6-68EE-483C-A24D-30141E97590C}" presName="root" presStyleCnt="0"/>
      <dgm:spPr/>
    </dgm:pt>
    <dgm:pt modelId="{FCEE9AAA-CBA8-46A7-BA6B-5F9DCA707064}" type="pres">
      <dgm:prSet presAssocID="{A9F4F0B6-68EE-483C-A24D-30141E97590C}" presName="rootComposite" presStyleCnt="0"/>
      <dgm:spPr/>
    </dgm:pt>
    <dgm:pt modelId="{9448AAB0-6784-4870-AA60-A96F4D15B794}" type="pres">
      <dgm:prSet presAssocID="{A9F4F0B6-68EE-483C-A24D-30141E97590C}" presName="rootText" presStyleLbl="node1" presStyleIdx="0" presStyleCnt="3"/>
      <dgm:spPr/>
      <dgm:t>
        <a:bodyPr/>
        <a:lstStyle/>
        <a:p>
          <a:endParaRPr lang="en-US"/>
        </a:p>
      </dgm:t>
    </dgm:pt>
    <dgm:pt modelId="{26210A04-5E38-4AE3-A30F-403ABC8E6102}" type="pres">
      <dgm:prSet presAssocID="{A9F4F0B6-68EE-483C-A24D-30141E97590C}" presName="rootConnector" presStyleLbl="node1" presStyleIdx="0" presStyleCnt="3"/>
      <dgm:spPr/>
      <dgm:t>
        <a:bodyPr/>
        <a:lstStyle/>
        <a:p>
          <a:endParaRPr lang="en-US"/>
        </a:p>
      </dgm:t>
    </dgm:pt>
    <dgm:pt modelId="{D23BF4B8-FFED-44F7-8A6A-E11026156220}" type="pres">
      <dgm:prSet presAssocID="{A9F4F0B6-68EE-483C-A24D-30141E97590C}" presName="childShape" presStyleCnt="0"/>
      <dgm:spPr/>
    </dgm:pt>
    <dgm:pt modelId="{FB38988B-290E-490B-A775-353B6617C587}" type="pres">
      <dgm:prSet presAssocID="{8492E60A-3D3F-4A82-BC8C-0C318C54BD7D}" presName="Name13" presStyleLbl="parChTrans1D2" presStyleIdx="0" presStyleCnt="10"/>
      <dgm:spPr/>
      <dgm:t>
        <a:bodyPr/>
        <a:lstStyle/>
        <a:p>
          <a:endParaRPr lang="en-US"/>
        </a:p>
      </dgm:t>
    </dgm:pt>
    <dgm:pt modelId="{EA005533-ABB4-4179-A0DB-0C7730BC78AF}" type="pres">
      <dgm:prSet presAssocID="{DE19CC03-5779-4825-8313-51D68F8BCDF6}" presName="childText" presStyleLbl="bgAcc1" presStyleIdx="0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C7A841-918C-4C81-AFEB-3045CCBCAF23}" type="pres">
      <dgm:prSet presAssocID="{8E3E9307-67AA-4A8C-BF6E-B34925422294}" presName="Name13" presStyleLbl="parChTrans1D2" presStyleIdx="1" presStyleCnt="10"/>
      <dgm:spPr/>
      <dgm:t>
        <a:bodyPr/>
        <a:lstStyle/>
        <a:p>
          <a:endParaRPr lang="en-US"/>
        </a:p>
      </dgm:t>
    </dgm:pt>
    <dgm:pt modelId="{8161477A-4E08-460A-A19B-F94B79113FD6}" type="pres">
      <dgm:prSet presAssocID="{CB84224F-57E2-44E9-95AA-BB9664794676}" presName="childText" presStyleLbl="bgAcc1" presStyleIdx="1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30DC887-26C7-448A-BB76-E2D2BC4B0CA0}" type="pres">
      <dgm:prSet presAssocID="{D256A9EC-4497-4EC7-97D6-FC0FBA6EE09D}" presName="Name13" presStyleLbl="parChTrans1D2" presStyleIdx="2" presStyleCnt="10"/>
      <dgm:spPr/>
      <dgm:t>
        <a:bodyPr/>
        <a:lstStyle/>
        <a:p>
          <a:endParaRPr lang="en-US"/>
        </a:p>
      </dgm:t>
    </dgm:pt>
    <dgm:pt modelId="{5994BE66-9C5C-45C0-B0AE-D4DDF7CAE60F}" type="pres">
      <dgm:prSet presAssocID="{8F2B5384-66DB-4299-8D53-89A21415A050}" presName="childText" presStyleLbl="bgAcc1" presStyleIdx="2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9C4D0E1-860E-437D-8D40-4C11418F0926}" type="pres">
      <dgm:prSet presAssocID="{0B3B86AA-7C69-4A91-B74B-23CEBEDD8C2B}" presName="root" presStyleCnt="0"/>
      <dgm:spPr/>
    </dgm:pt>
    <dgm:pt modelId="{2771B2CC-F41B-470E-9801-2EC2DDD0B61D}" type="pres">
      <dgm:prSet presAssocID="{0B3B86AA-7C69-4A91-B74B-23CEBEDD8C2B}" presName="rootComposite" presStyleCnt="0"/>
      <dgm:spPr/>
    </dgm:pt>
    <dgm:pt modelId="{C3398510-056A-44AF-803B-D8BC59E5B44D}" type="pres">
      <dgm:prSet presAssocID="{0B3B86AA-7C69-4A91-B74B-23CEBEDD8C2B}" presName="rootText" presStyleLbl="node1" presStyleIdx="1" presStyleCnt="3"/>
      <dgm:spPr/>
      <dgm:t>
        <a:bodyPr/>
        <a:lstStyle/>
        <a:p>
          <a:endParaRPr lang="en-US"/>
        </a:p>
      </dgm:t>
    </dgm:pt>
    <dgm:pt modelId="{2D4DBB31-5BE0-487A-A6E7-12DB7329845A}" type="pres">
      <dgm:prSet presAssocID="{0B3B86AA-7C69-4A91-B74B-23CEBEDD8C2B}" presName="rootConnector" presStyleLbl="node1" presStyleIdx="1" presStyleCnt="3"/>
      <dgm:spPr/>
      <dgm:t>
        <a:bodyPr/>
        <a:lstStyle/>
        <a:p>
          <a:endParaRPr lang="en-US"/>
        </a:p>
      </dgm:t>
    </dgm:pt>
    <dgm:pt modelId="{609BB74C-C732-4ACB-A447-3AE54A34489F}" type="pres">
      <dgm:prSet presAssocID="{0B3B86AA-7C69-4A91-B74B-23CEBEDD8C2B}" presName="childShape" presStyleCnt="0"/>
      <dgm:spPr/>
    </dgm:pt>
    <dgm:pt modelId="{2AEC9AA9-6DAC-4771-A629-01E7463AAC51}" type="pres">
      <dgm:prSet presAssocID="{A7B2254B-B4EB-4ADB-BCBC-AB458A145000}" presName="Name13" presStyleLbl="parChTrans1D2" presStyleIdx="3" presStyleCnt="10"/>
      <dgm:spPr/>
      <dgm:t>
        <a:bodyPr/>
        <a:lstStyle/>
        <a:p>
          <a:endParaRPr lang="en-US"/>
        </a:p>
      </dgm:t>
    </dgm:pt>
    <dgm:pt modelId="{2B8DA107-27E0-45D2-8671-379AF94574F3}" type="pres">
      <dgm:prSet presAssocID="{5DE50781-EB83-4CE7-9468-5B537517F323}" presName="childText" presStyleLbl="bgAcc1" presStyleIdx="3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D702FB7-5682-468F-81D7-C11401371509}" type="pres">
      <dgm:prSet presAssocID="{599A3CF6-E2D7-4282-83B6-F59FF3799CB7}" presName="Name13" presStyleLbl="parChTrans1D2" presStyleIdx="4" presStyleCnt="10"/>
      <dgm:spPr/>
      <dgm:t>
        <a:bodyPr/>
        <a:lstStyle/>
        <a:p>
          <a:endParaRPr lang="en-US"/>
        </a:p>
      </dgm:t>
    </dgm:pt>
    <dgm:pt modelId="{398580D5-F86E-4452-A701-7CEE9035D440}" type="pres">
      <dgm:prSet presAssocID="{AFB128FF-0266-4E6D-9E65-1B08F1622044}" presName="childText" presStyleLbl="bgAcc1" presStyleIdx="4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DF2B3A5-7582-4693-873B-3AB976AAFE80}" type="pres">
      <dgm:prSet presAssocID="{141852EB-9CF3-47AA-8996-645C9F9B5E2B}" presName="Name13" presStyleLbl="parChTrans1D2" presStyleIdx="5" presStyleCnt="10"/>
      <dgm:spPr/>
      <dgm:t>
        <a:bodyPr/>
        <a:lstStyle/>
        <a:p>
          <a:endParaRPr lang="en-US"/>
        </a:p>
      </dgm:t>
    </dgm:pt>
    <dgm:pt modelId="{CD8607E1-AA9F-4AAC-98BD-1BF9900F4F39}" type="pres">
      <dgm:prSet presAssocID="{326A4437-69C0-4D90-9334-BFFA324515F5}" presName="childText" presStyleLbl="bgAcc1" presStyleIdx="5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FF91651-978B-4BB6-97D3-B651B362FD15}" type="pres">
      <dgm:prSet presAssocID="{F4AAA7CA-CF29-4A48-9FC5-6AF6BC8EC719}" presName="Name13" presStyleLbl="parChTrans1D2" presStyleIdx="6" presStyleCnt="10"/>
      <dgm:spPr/>
      <dgm:t>
        <a:bodyPr/>
        <a:lstStyle/>
        <a:p>
          <a:endParaRPr lang="en-US"/>
        </a:p>
      </dgm:t>
    </dgm:pt>
    <dgm:pt modelId="{9FE333FE-8E97-4D96-AE92-BA7645212E71}" type="pres">
      <dgm:prSet presAssocID="{F1E95594-4A53-4816-BF96-BF1E04FC1A16}" presName="childText" presStyleLbl="bgAcc1" presStyleIdx="6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C3352E7-8872-4C17-9445-E96BF846D09C}" type="pres">
      <dgm:prSet presAssocID="{8333F690-5BE3-4446-AD3E-6F9E995CBEA5}" presName="root" presStyleCnt="0"/>
      <dgm:spPr/>
    </dgm:pt>
    <dgm:pt modelId="{4562EB2A-FA59-4791-AA1A-691923ED50B3}" type="pres">
      <dgm:prSet presAssocID="{8333F690-5BE3-4446-AD3E-6F9E995CBEA5}" presName="rootComposite" presStyleCnt="0"/>
      <dgm:spPr/>
    </dgm:pt>
    <dgm:pt modelId="{A8C729EC-7353-4C50-9975-CD2ED837BEDB}" type="pres">
      <dgm:prSet presAssocID="{8333F690-5BE3-4446-AD3E-6F9E995CBEA5}" presName="rootText" presStyleLbl="node1" presStyleIdx="2" presStyleCnt="3"/>
      <dgm:spPr/>
      <dgm:t>
        <a:bodyPr/>
        <a:lstStyle/>
        <a:p>
          <a:endParaRPr lang="en-US"/>
        </a:p>
      </dgm:t>
    </dgm:pt>
    <dgm:pt modelId="{D83EA406-FD4E-4FA5-A66E-353A58675C5F}" type="pres">
      <dgm:prSet presAssocID="{8333F690-5BE3-4446-AD3E-6F9E995CBEA5}" presName="rootConnector" presStyleLbl="node1" presStyleIdx="2" presStyleCnt="3"/>
      <dgm:spPr/>
      <dgm:t>
        <a:bodyPr/>
        <a:lstStyle/>
        <a:p>
          <a:endParaRPr lang="en-US"/>
        </a:p>
      </dgm:t>
    </dgm:pt>
    <dgm:pt modelId="{15AD9B8E-5290-421B-B008-C4C8057002B2}" type="pres">
      <dgm:prSet presAssocID="{8333F690-5BE3-4446-AD3E-6F9E995CBEA5}" presName="childShape" presStyleCnt="0"/>
      <dgm:spPr/>
    </dgm:pt>
    <dgm:pt modelId="{90BA45F3-6313-4BD0-80A0-5E78D606E755}" type="pres">
      <dgm:prSet presAssocID="{9BC1DB5E-7AB3-4334-A138-6395DD37C770}" presName="Name13" presStyleLbl="parChTrans1D2" presStyleIdx="7" presStyleCnt="10"/>
      <dgm:spPr/>
      <dgm:t>
        <a:bodyPr/>
        <a:lstStyle/>
        <a:p>
          <a:endParaRPr lang="en-US"/>
        </a:p>
      </dgm:t>
    </dgm:pt>
    <dgm:pt modelId="{A3C9B305-8822-46CF-961D-5A984C1534BE}" type="pres">
      <dgm:prSet presAssocID="{433FF278-69D2-472F-ABA7-87B03315769D}" presName="childText" presStyleLbl="bgAcc1" presStyleIdx="7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21525D9-449A-4809-AB04-35FF80310296}" type="pres">
      <dgm:prSet presAssocID="{14460C8E-374C-4334-848C-B000B157D1DD}" presName="Name13" presStyleLbl="parChTrans1D2" presStyleIdx="8" presStyleCnt="10"/>
      <dgm:spPr/>
      <dgm:t>
        <a:bodyPr/>
        <a:lstStyle/>
        <a:p>
          <a:endParaRPr lang="en-US"/>
        </a:p>
      </dgm:t>
    </dgm:pt>
    <dgm:pt modelId="{F343B8D5-CA4D-45CB-BF92-C3D6052C2EF1}" type="pres">
      <dgm:prSet presAssocID="{D7FAEA33-E29E-45B3-875E-AC69B9F95B6B}" presName="childText" presStyleLbl="bgAcc1" presStyleIdx="8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E88230-A833-4210-83F5-43733503A3F9}" type="pres">
      <dgm:prSet presAssocID="{C1E8066C-C37D-4618-98D5-E0DB6DD86451}" presName="Name13" presStyleLbl="parChTrans1D2" presStyleIdx="9" presStyleCnt="10"/>
      <dgm:spPr/>
      <dgm:t>
        <a:bodyPr/>
        <a:lstStyle/>
        <a:p>
          <a:endParaRPr lang="en-US"/>
        </a:p>
      </dgm:t>
    </dgm:pt>
    <dgm:pt modelId="{61AB0D51-0C7A-49E6-B0D6-14EF59DD68D4}" type="pres">
      <dgm:prSet presAssocID="{A8F0E9AB-0DAD-4182-99AA-9116AC7DB1C2}" presName="childText" presStyleLbl="bgAcc1" presStyleIdx="9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680598D-111C-4430-8CC0-9A5A452A4AA0}" type="presOf" srcId="{8333F690-5BE3-4446-AD3E-6F9E995CBEA5}" destId="{A8C729EC-7353-4C50-9975-CD2ED837BEDB}" srcOrd="0" destOrd="0" presId="urn:microsoft.com/office/officeart/2005/8/layout/hierarchy3"/>
    <dgm:cxn modelId="{96EBD5F1-AA3A-4AC0-AD3A-CCB0C7C3E00D}" type="presOf" srcId="{4871406C-C7B0-4B8E-91D6-173F3874C3C4}" destId="{F54D429B-886D-4D11-9BB2-0B807F350E81}" srcOrd="0" destOrd="0" presId="urn:microsoft.com/office/officeart/2005/8/layout/hierarchy3"/>
    <dgm:cxn modelId="{A84561F6-C964-4AF4-B602-C792E71A8838}" type="presOf" srcId="{F1E95594-4A53-4816-BF96-BF1E04FC1A16}" destId="{9FE333FE-8E97-4D96-AE92-BA7645212E71}" srcOrd="0" destOrd="0" presId="urn:microsoft.com/office/officeart/2005/8/layout/hierarchy3"/>
    <dgm:cxn modelId="{EE3E97DD-88EA-4A78-ACF0-5844FC91A02E}" type="presOf" srcId="{A9F4F0B6-68EE-483C-A24D-30141E97590C}" destId="{26210A04-5E38-4AE3-A30F-403ABC8E6102}" srcOrd="1" destOrd="0" presId="urn:microsoft.com/office/officeart/2005/8/layout/hierarchy3"/>
    <dgm:cxn modelId="{76642BB2-4BD7-48E8-BACD-4EDD1C0C5937}" type="presOf" srcId="{A9F4F0B6-68EE-483C-A24D-30141E97590C}" destId="{9448AAB0-6784-4870-AA60-A96F4D15B794}" srcOrd="0" destOrd="0" presId="urn:microsoft.com/office/officeart/2005/8/layout/hierarchy3"/>
    <dgm:cxn modelId="{3E1674DF-1CFA-464A-B9D7-42F2CF472DA3}" type="presOf" srcId="{D7FAEA33-E29E-45B3-875E-AC69B9F95B6B}" destId="{F343B8D5-CA4D-45CB-BF92-C3D6052C2EF1}" srcOrd="0" destOrd="0" presId="urn:microsoft.com/office/officeart/2005/8/layout/hierarchy3"/>
    <dgm:cxn modelId="{D582FB2B-52AD-48E2-B7A6-292A87192E23}" type="presOf" srcId="{A7B2254B-B4EB-4ADB-BCBC-AB458A145000}" destId="{2AEC9AA9-6DAC-4771-A629-01E7463AAC51}" srcOrd="0" destOrd="0" presId="urn:microsoft.com/office/officeart/2005/8/layout/hierarchy3"/>
    <dgm:cxn modelId="{3ACC438D-7A9A-41D4-899D-B79B3F47EF45}" type="presOf" srcId="{DE19CC03-5779-4825-8313-51D68F8BCDF6}" destId="{EA005533-ABB4-4179-A0DB-0C7730BC78AF}" srcOrd="0" destOrd="0" presId="urn:microsoft.com/office/officeart/2005/8/layout/hierarchy3"/>
    <dgm:cxn modelId="{AA2443FE-0D85-4154-A4A0-3FD1825B4FED}" type="presOf" srcId="{599A3CF6-E2D7-4282-83B6-F59FF3799CB7}" destId="{AD702FB7-5682-468F-81D7-C11401371509}" srcOrd="0" destOrd="0" presId="urn:microsoft.com/office/officeart/2005/8/layout/hierarchy3"/>
    <dgm:cxn modelId="{B2CAC34C-F915-4186-A966-B4003E4DDE96}" type="presOf" srcId="{D256A9EC-4497-4EC7-97D6-FC0FBA6EE09D}" destId="{830DC887-26C7-448A-BB76-E2D2BC4B0CA0}" srcOrd="0" destOrd="0" presId="urn:microsoft.com/office/officeart/2005/8/layout/hierarchy3"/>
    <dgm:cxn modelId="{41ABF4B2-3050-4122-BE51-B0EEC9F8DCE2}" srcId="{0B3B86AA-7C69-4A91-B74B-23CEBEDD8C2B}" destId="{326A4437-69C0-4D90-9334-BFFA324515F5}" srcOrd="2" destOrd="0" parTransId="{141852EB-9CF3-47AA-8996-645C9F9B5E2B}" sibTransId="{F3584C9F-0AB4-454C-ACBF-493A69A8D2DF}"/>
    <dgm:cxn modelId="{81ED680C-058C-4E76-9668-55A37BB968EF}" type="presOf" srcId="{5DE50781-EB83-4CE7-9468-5B537517F323}" destId="{2B8DA107-27E0-45D2-8671-379AF94574F3}" srcOrd="0" destOrd="0" presId="urn:microsoft.com/office/officeart/2005/8/layout/hierarchy3"/>
    <dgm:cxn modelId="{509E0704-2BA5-49CE-B22D-6A51223D26C9}" srcId="{4871406C-C7B0-4B8E-91D6-173F3874C3C4}" destId="{8333F690-5BE3-4446-AD3E-6F9E995CBEA5}" srcOrd="2" destOrd="0" parTransId="{549E92DC-A34B-46B6-B027-202941EEF53C}" sibTransId="{1B9386FE-C541-4448-8362-B7052424632D}"/>
    <dgm:cxn modelId="{FA0381C1-03E4-4AA6-A234-15D093234C3C}" srcId="{4871406C-C7B0-4B8E-91D6-173F3874C3C4}" destId="{A9F4F0B6-68EE-483C-A24D-30141E97590C}" srcOrd="0" destOrd="0" parTransId="{7028A0A5-4B7C-4E7D-9667-733E7419241D}" sibTransId="{611A593C-70F2-4181-95F3-F7B5E1045B24}"/>
    <dgm:cxn modelId="{1D08DC0B-77FD-4804-B841-D77C87893E1A}" type="presOf" srcId="{8F2B5384-66DB-4299-8D53-89A21415A050}" destId="{5994BE66-9C5C-45C0-B0AE-D4DDF7CAE60F}" srcOrd="0" destOrd="0" presId="urn:microsoft.com/office/officeart/2005/8/layout/hierarchy3"/>
    <dgm:cxn modelId="{4A73B657-82C2-4EEB-BA7D-9B8DAB30F6BD}" type="presOf" srcId="{8E3E9307-67AA-4A8C-BF6E-B34925422294}" destId="{D0C7A841-918C-4C81-AFEB-3045CCBCAF23}" srcOrd="0" destOrd="0" presId="urn:microsoft.com/office/officeart/2005/8/layout/hierarchy3"/>
    <dgm:cxn modelId="{C888965F-EBD8-4F5A-A58C-9F1D31449FC8}" type="presOf" srcId="{8492E60A-3D3F-4A82-BC8C-0C318C54BD7D}" destId="{FB38988B-290E-490B-A775-353B6617C587}" srcOrd="0" destOrd="0" presId="urn:microsoft.com/office/officeart/2005/8/layout/hierarchy3"/>
    <dgm:cxn modelId="{F7ABBB86-11C7-48C9-A2C4-1C1C34754894}" type="presOf" srcId="{326A4437-69C0-4D90-9334-BFFA324515F5}" destId="{CD8607E1-AA9F-4AAC-98BD-1BF9900F4F39}" srcOrd="0" destOrd="0" presId="urn:microsoft.com/office/officeart/2005/8/layout/hierarchy3"/>
    <dgm:cxn modelId="{89A36F1E-38B1-489C-B3E6-7E0A3328BB15}" type="presOf" srcId="{AFB128FF-0266-4E6D-9E65-1B08F1622044}" destId="{398580D5-F86E-4452-A701-7CEE9035D440}" srcOrd="0" destOrd="0" presId="urn:microsoft.com/office/officeart/2005/8/layout/hierarchy3"/>
    <dgm:cxn modelId="{3DE67AE7-23EF-4B5A-A7D3-5C63054F9EB1}" type="presOf" srcId="{9BC1DB5E-7AB3-4334-A138-6395DD37C770}" destId="{90BA45F3-6313-4BD0-80A0-5E78D606E755}" srcOrd="0" destOrd="0" presId="urn:microsoft.com/office/officeart/2005/8/layout/hierarchy3"/>
    <dgm:cxn modelId="{A07299D2-5CFC-4A98-A0A5-3904A2210E4C}" srcId="{A9F4F0B6-68EE-483C-A24D-30141E97590C}" destId="{8F2B5384-66DB-4299-8D53-89A21415A050}" srcOrd="2" destOrd="0" parTransId="{D256A9EC-4497-4EC7-97D6-FC0FBA6EE09D}" sibTransId="{394097E9-9293-4586-B9F1-668C822A5851}"/>
    <dgm:cxn modelId="{CA3B58CA-0AE6-4929-9613-FA2181FB2F5F}" type="presOf" srcId="{141852EB-9CF3-47AA-8996-645C9F9B5E2B}" destId="{0DF2B3A5-7582-4693-873B-3AB976AAFE80}" srcOrd="0" destOrd="0" presId="urn:microsoft.com/office/officeart/2005/8/layout/hierarchy3"/>
    <dgm:cxn modelId="{351F74F2-FE9A-41B8-BF00-2FAF4DF44D87}" type="presOf" srcId="{CB84224F-57E2-44E9-95AA-BB9664794676}" destId="{8161477A-4E08-460A-A19B-F94B79113FD6}" srcOrd="0" destOrd="0" presId="urn:microsoft.com/office/officeart/2005/8/layout/hierarchy3"/>
    <dgm:cxn modelId="{8401D03F-AFC7-4DEF-8594-7C26D8C64183}" type="presOf" srcId="{0B3B86AA-7C69-4A91-B74B-23CEBEDD8C2B}" destId="{2D4DBB31-5BE0-487A-A6E7-12DB7329845A}" srcOrd="1" destOrd="0" presId="urn:microsoft.com/office/officeart/2005/8/layout/hierarchy3"/>
    <dgm:cxn modelId="{75283514-D5F4-41E3-B69C-6A095F6C4370}" srcId="{A9F4F0B6-68EE-483C-A24D-30141E97590C}" destId="{CB84224F-57E2-44E9-95AA-BB9664794676}" srcOrd="1" destOrd="0" parTransId="{8E3E9307-67AA-4A8C-BF6E-B34925422294}" sibTransId="{4A3F3C0E-70CC-4BEF-9D57-8D52AAA0A052}"/>
    <dgm:cxn modelId="{C1EDDEE3-8F2B-4AF2-892D-6FB93C8AD4D6}" srcId="{0B3B86AA-7C69-4A91-B74B-23CEBEDD8C2B}" destId="{5DE50781-EB83-4CE7-9468-5B537517F323}" srcOrd="0" destOrd="0" parTransId="{A7B2254B-B4EB-4ADB-BCBC-AB458A145000}" sibTransId="{2F90C36B-557F-4869-8286-418EC0878CD9}"/>
    <dgm:cxn modelId="{FC36C2BB-08BC-4B0E-9066-8D854E147087}" srcId="{8333F690-5BE3-4446-AD3E-6F9E995CBEA5}" destId="{433FF278-69D2-472F-ABA7-87B03315769D}" srcOrd="0" destOrd="0" parTransId="{9BC1DB5E-7AB3-4334-A138-6395DD37C770}" sibTransId="{C468F8F3-7359-4113-844D-8A072AEA90B7}"/>
    <dgm:cxn modelId="{73CD0F77-4D1B-4BC3-B31A-8E17DAA95CA1}" type="presOf" srcId="{F4AAA7CA-CF29-4A48-9FC5-6AF6BC8EC719}" destId="{6FF91651-978B-4BB6-97D3-B651B362FD15}" srcOrd="0" destOrd="0" presId="urn:microsoft.com/office/officeart/2005/8/layout/hierarchy3"/>
    <dgm:cxn modelId="{28FA9451-1164-420A-9CC1-8E3E1642647B}" srcId="{0B3B86AA-7C69-4A91-B74B-23CEBEDD8C2B}" destId="{F1E95594-4A53-4816-BF96-BF1E04FC1A16}" srcOrd="3" destOrd="0" parTransId="{F4AAA7CA-CF29-4A48-9FC5-6AF6BC8EC719}" sibTransId="{DEBF605E-27F8-428E-A2B8-6A4A5C6AFA04}"/>
    <dgm:cxn modelId="{BBD714B4-5CFF-4F5A-B746-556E0921EAE0}" srcId="{8333F690-5BE3-4446-AD3E-6F9E995CBEA5}" destId="{D7FAEA33-E29E-45B3-875E-AC69B9F95B6B}" srcOrd="1" destOrd="0" parTransId="{14460C8E-374C-4334-848C-B000B157D1DD}" sibTransId="{3277C080-20C2-4FCE-B6F1-8BFA1BC17339}"/>
    <dgm:cxn modelId="{3199C410-861D-4577-9F29-790E397FB5D2}" type="presOf" srcId="{8333F690-5BE3-4446-AD3E-6F9E995CBEA5}" destId="{D83EA406-FD4E-4FA5-A66E-353A58675C5F}" srcOrd="1" destOrd="0" presId="urn:microsoft.com/office/officeart/2005/8/layout/hierarchy3"/>
    <dgm:cxn modelId="{29D23003-646C-4C40-9E42-F4D57C4D3B6C}" srcId="{8333F690-5BE3-4446-AD3E-6F9E995CBEA5}" destId="{A8F0E9AB-0DAD-4182-99AA-9116AC7DB1C2}" srcOrd="2" destOrd="0" parTransId="{C1E8066C-C37D-4618-98D5-E0DB6DD86451}" sibTransId="{40972068-7952-4E6C-8726-A7D40A106E2A}"/>
    <dgm:cxn modelId="{BADFDB09-C6B6-405C-A423-DC916FB6B16C}" srcId="{A9F4F0B6-68EE-483C-A24D-30141E97590C}" destId="{DE19CC03-5779-4825-8313-51D68F8BCDF6}" srcOrd="0" destOrd="0" parTransId="{8492E60A-3D3F-4A82-BC8C-0C318C54BD7D}" sibTransId="{24E18D9C-57F5-45FD-AAA9-BCACC5EC3DBF}"/>
    <dgm:cxn modelId="{85F3012C-466D-4DB2-8984-1F17D048D90A}" type="presOf" srcId="{433FF278-69D2-472F-ABA7-87B03315769D}" destId="{A3C9B305-8822-46CF-961D-5A984C1534BE}" srcOrd="0" destOrd="0" presId="urn:microsoft.com/office/officeart/2005/8/layout/hierarchy3"/>
    <dgm:cxn modelId="{341EC4EC-75BC-45B7-B9E1-31CD25891E66}" srcId="{0B3B86AA-7C69-4A91-B74B-23CEBEDD8C2B}" destId="{AFB128FF-0266-4E6D-9E65-1B08F1622044}" srcOrd="1" destOrd="0" parTransId="{599A3CF6-E2D7-4282-83B6-F59FF3799CB7}" sibTransId="{94ACE715-3E50-48F7-AEAE-A0FA667BCCDC}"/>
    <dgm:cxn modelId="{255135DD-9D63-408D-9A47-595A675B61F1}" type="presOf" srcId="{14460C8E-374C-4334-848C-B000B157D1DD}" destId="{221525D9-449A-4809-AB04-35FF80310296}" srcOrd="0" destOrd="0" presId="urn:microsoft.com/office/officeart/2005/8/layout/hierarchy3"/>
    <dgm:cxn modelId="{AFBCA3EC-E3F1-4BC9-BC2F-59CF3E8F5981}" type="presOf" srcId="{C1E8066C-C37D-4618-98D5-E0DB6DD86451}" destId="{BFE88230-A833-4210-83F5-43733503A3F9}" srcOrd="0" destOrd="0" presId="urn:microsoft.com/office/officeart/2005/8/layout/hierarchy3"/>
    <dgm:cxn modelId="{222F0761-EB73-4793-9EC2-749AA503D411}" type="presOf" srcId="{0B3B86AA-7C69-4A91-B74B-23CEBEDD8C2B}" destId="{C3398510-056A-44AF-803B-D8BC59E5B44D}" srcOrd="0" destOrd="0" presId="urn:microsoft.com/office/officeart/2005/8/layout/hierarchy3"/>
    <dgm:cxn modelId="{69C50F35-31C8-412A-B6BA-C485E6A5E038}" srcId="{4871406C-C7B0-4B8E-91D6-173F3874C3C4}" destId="{0B3B86AA-7C69-4A91-B74B-23CEBEDD8C2B}" srcOrd="1" destOrd="0" parTransId="{CF2238B9-0050-4A0D-8E2B-8D175416873C}" sibTransId="{91AA2260-8741-4B16-A76D-547E4549CBB3}"/>
    <dgm:cxn modelId="{C9DCF26D-0CF5-422D-8E6B-1BE8EBB8908C}" type="presOf" srcId="{A8F0E9AB-0DAD-4182-99AA-9116AC7DB1C2}" destId="{61AB0D51-0C7A-49E6-B0D6-14EF59DD68D4}" srcOrd="0" destOrd="0" presId="urn:microsoft.com/office/officeart/2005/8/layout/hierarchy3"/>
    <dgm:cxn modelId="{F7FA5B54-987A-4C4E-8204-792A8EDA27F4}" type="presParOf" srcId="{F54D429B-886D-4D11-9BB2-0B807F350E81}" destId="{41F9FF82-93E0-4DFF-8ABE-6E295D7FC370}" srcOrd="0" destOrd="0" presId="urn:microsoft.com/office/officeart/2005/8/layout/hierarchy3"/>
    <dgm:cxn modelId="{27BED7C4-6526-47F8-80A7-539EDAA5ABDB}" type="presParOf" srcId="{41F9FF82-93E0-4DFF-8ABE-6E295D7FC370}" destId="{FCEE9AAA-CBA8-46A7-BA6B-5F9DCA707064}" srcOrd="0" destOrd="0" presId="urn:microsoft.com/office/officeart/2005/8/layout/hierarchy3"/>
    <dgm:cxn modelId="{9A3AA71A-E4A4-4397-99F5-3EA5DDC5A3DA}" type="presParOf" srcId="{FCEE9AAA-CBA8-46A7-BA6B-5F9DCA707064}" destId="{9448AAB0-6784-4870-AA60-A96F4D15B794}" srcOrd="0" destOrd="0" presId="urn:microsoft.com/office/officeart/2005/8/layout/hierarchy3"/>
    <dgm:cxn modelId="{7E84E195-5FC2-42AD-B02B-847F197D919B}" type="presParOf" srcId="{FCEE9AAA-CBA8-46A7-BA6B-5F9DCA707064}" destId="{26210A04-5E38-4AE3-A30F-403ABC8E6102}" srcOrd="1" destOrd="0" presId="urn:microsoft.com/office/officeart/2005/8/layout/hierarchy3"/>
    <dgm:cxn modelId="{05F10838-DE4F-4B0F-A10E-9F878AADDDBC}" type="presParOf" srcId="{41F9FF82-93E0-4DFF-8ABE-6E295D7FC370}" destId="{D23BF4B8-FFED-44F7-8A6A-E11026156220}" srcOrd="1" destOrd="0" presId="urn:microsoft.com/office/officeart/2005/8/layout/hierarchy3"/>
    <dgm:cxn modelId="{3369CD20-DAE5-466F-BB02-C1D6802DDC93}" type="presParOf" srcId="{D23BF4B8-FFED-44F7-8A6A-E11026156220}" destId="{FB38988B-290E-490B-A775-353B6617C587}" srcOrd="0" destOrd="0" presId="urn:microsoft.com/office/officeart/2005/8/layout/hierarchy3"/>
    <dgm:cxn modelId="{CEA455C5-8CEE-435A-B555-85EBB87BF241}" type="presParOf" srcId="{D23BF4B8-FFED-44F7-8A6A-E11026156220}" destId="{EA005533-ABB4-4179-A0DB-0C7730BC78AF}" srcOrd="1" destOrd="0" presId="urn:microsoft.com/office/officeart/2005/8/layout/hierarchy3"/>
    <dgm:cxn modelId="{C3E433F1-034F-4BF3-BD70-105C4A1B746C}" type="presParOf" srcId="{D23BF4B8-FFED-44F7-8A6A-E11026156220}" destId="{D0C7A841-918C-4C81-AFEB-3045CCBCAF23}" srcOrd="2" destOrd="0" presId="urn:microsoft.com/office/officeart/2005/8/layout/hierarchy3"/>
    <dgm:cxn modelId="{CDF3A49E-FC14-4D15-BCE4-67AF6AAEF60F}" type="presParOf" srcId="{D23BF4B8-FFED-44F7-8A6A-E11026156220}" destId="{8161477A-4E08-460A-A19B-F94B79113FD6}" srcOrd="3" destOrd="0" presId="urn:microsoft.com/office/officeart/2005/8/layout/hierarchy3"/>
    <dgm:cxn modelId="{A78FB8CD-9E5E-4B0F-A598-640099F28B9E}" type="presParOf" srcId="{D23BF4B8-FFED-44F7-8A6A-E11026156220}" destId="{830DC887-26C7-448A-BB76-E2D2BC4B0CA0}" srcOrd="4" destOrd="0" presId="urn:microsoft.com/office/officeart/2005/8/layout/hierarchy3"/>
    <dgm:cxn modelId="{62771F27-247E-4645-A1B5-3DE716575D5E}" type="presParOf" srcId="{D23BF4B8-FFED-44F7-8A6A-E11026156220}" destId="{5994BE66-9C5C-45C0-B0AE-D4DDF7CAE60F}" srcOrd="5" destOrd="0" presId="urn:microsoft.com/office/officeart/2005/8/layout/hierarchy3"/>
    <dgm:cxn modelId="{AE1363DF-7911-4ECF-92D2-8937E35A70A5}" type="presParOf" srcId="{F54D429B-886D-4D11-9BB2-0B807F350E81}" destId="{39C4D0E1-860E-437D-8D40-4C11418F0926}" srcOrd="1" destOrd="0" presId="urn:microsoft.com/office/officeart/2005/8/layout/hierarchy3"/>
    <dgm:cxn modelId="{DD5270AE-59FA-4A8D-BE3A-6D1E9049D2C2}" type="presParOf" srcId="{39C4D0E1-860E-437D-8D40-4C11418F0926}" destId="{2771B2CC-F41B-470E-9801-2EC2DDD0B61D}" srcOrd="0" destOrd="0" presId="urn:microsoft.com/office/officeart/2005/8/layout/hierarchy3"/>
    <dgm:cxn modelId="{B790FA7A-6A41-4AA1-A4FD-F27251FFC85D}" type="presParOf" srcId="{2771B2CC-F41B-470E-9801-2EC2DDD0B61D}" destId="{C3398510-056A-44AF-803B-D8BC59E5B44D}" srcOrd="0" destOrd="0" presId="urn:microsoft.com/office/officeart/2005/8/layout/hierarchy3"/>
    <dgm:cxn modelId="{4798326D-42AE-4326-AC30-16A288FC802A}" type="presParOf" srcId="{2771B2CC-F41B-470E-9801-2EC2DDD0B61D}" destId="{2D4DBB31-5BE0-487A-A6E7-12DB7329845A}" srcOrd="1" destOrd="0" presId="urn:microsoft.com/office/officeart/2005/8/layout/hierarchy3"/>
    <dgm:cxn modelId="{F3263915-D843-4915-ACCA-A66942F1CDD8}" type="presParOf" srcId="{39C4D0E1-860E-437D-8D40-4C11418F0926}" destId="{609BB74C-C732-4ACB-A447-3AE54A34489F}" srcOrd="1" destOrd="0" presId="urn:microsoft.com/office/officeart/2005/8/layout/hierarchy3"/>
    <dgm:cxn modelId="{29181F4A-2DC5-4CBE-93C3-42698AD403D3}" type="presParOf" srcId="{609BB74C-C732-4ACB-A447-3AE54A34489F}" destId="{2AEC9AA9-6DAC-4771-A629-01E7463AAC51}" srcOrd="0" destOrd="0" presId="urn:microsoft.com/office/officeart/2005/8/layout/hierarchy3"/>
    <dgm:cxn modelId="{9F5BC00A-503F-44D9-8745-766BE5CD09FF}" type="presParOf" srcId="{609BB74C-C732-4ACB-A447-3AE54A34489F}" destId="{2B8DA107-27E0-45D2-8671-379AF94574F3}" srcOrd="1" destOrd="0" presId="urn:microsoft.com/office/officeart/2005/8/layout/hierarchy3"/>
    <dgm:cxn modelId="{D224E26E-0B53-4491-B19F-C85E87A94AC0}" type="presParOf" srcId="{609BB74C-C732-4ACB-A447-3AE54A34489F}" destId="{AD702FB7-5682-468F-81D7-C11401371509}" srcOrd="2" destOrd="0" presId="urn:microsoft.com/office/officeart/2005/8/layout/hierarchy3"/>
    <dgm:cxn modelId="{AEE49908-6515-4E18-BADA-DD617E9885A5}" type="presParOf" srcId="{609BB74C-C732-4ACB-A447-3AE54A34489F}" destId="{398580D5-F86E-4452-A701-7CEE9035D440}" srcOrd="3" destOrd="0" presId="urn:microsoft.com/office/officeart/2005/8/layout/hierarchy3"/>
    <dgm:cxn modelId="{2C3009BF-9D7A-4183-B3FB-8B2E98888E5F}" type="presParOf" srcId="{609BB74C-C732-4ACB-A447-3AE54A34489F}" destId="{0DF2B3A5-7582-4693-873B-3AB976AAFE80}" srcOrd="4" destOrd="0" presId="urn:microsoft.com/office/officeart/2005/8/layout/hierarchy3"/>
    <dgm:cxn modelId="{499184F9-EB40-4332-9044-951747B58BCF}" type="presParOf" srcId="{609BB74C-C732-4ACB-A447-3AE54A34489F}" destId="{CD8607E1-AA9F-4AAC-98BD-1BF9900F4F39}" srcOrd="5" destOrd="0" presId="urn:microsoft.com/office/officeart/2005/8/layout/hierarchy3"/>
    <dgm:cxn modelId="{4F83944B-AAC9-42A3-9D1A-29518E7C0475}" type="presParOf" srcId="{609BB74C-C732-4ACB-A447-3AE54A34489F}" destId="{6FF91651-978B-4BB6-97D3-B651B362FD15}" srcOrd="6" destOrd="0" presId="urn:microsoft.com/office/officeart/2005/8/layout/hierarchy3"/>
    <dgm:cxn modelId="{1EA07CC3-1D25-46DD-A84C-83036E0C38E2}" type="presParOf" srcId="{609BB74C-C732-4ACB-A447-3AE54A34489F}" destId="{9FE333FE-8E97-4D96-AE92-BA7645212E71}" srcOrd="7" destOrd="0" presId="urn:microsoft.com/office/officeart/2005/8/layout/hierarchy3"/>
    <dgm:cxn modelId="{3C4ED8FA-4A63-43FD-9400-2C888A57A843}" type="presParOf" srcId="{F54D429B-886D-4D11-9BB2-0B807F350E81}" destId="{1C3352E7-8872-4C17-9445-E96BF846D09C}" srcOrd="2" destOrd="0" presId="urn:microsoft.com/office/officeart/2005/8/layout/hierarchy3"/>
    <dgm:cxn modelId="{C0382687-DC52-4FB7-82FB-3F8174D547F0}" type="presParOf" srcId="{1C3352E7-8872-4C17-9445-E96BF846D09C}" destId="{4562EB2A-FA59-4791-AA1A-691923ED50B3}" srcOrd="0" destOrd="0" presId="urn:microsoft.com/office/officeart/2005/8/layout/hierarchy3"/>
    <dgm:cxn modelId="{ED8B79CF-D6EF-40D7-873E-ED172FE75D62}" type="presParOf" srcId="{4562EB2A-FA59-4791-AA1A-691923ED50B3}" destId="{A8C729EC-7353-4C50-9975-CD2ED837BEDB}" srcOrd="0" destOrd="0" presId="urn:microsoft.com/office/officeart/2005/8/layout/hierarchy3"/>
    <dgm:cxn modelId="{1C50E41A-F167-412B-8E70-9BA6BC4E283F}" type="presParOf" srcId="{4562EB2A-FA59-4791-AA1A-691923ED50B3}" destId="{D83EA406-FD4E-4FA5-A66E-353A58675C5F}" srcOrd="1" destOrd="0" presId="urn:microsoft.com/office/officeart/2005/8/layout/hierarchy3"/>
    <dgm:cxn modelId="{1494647A-779C-490A-BF15-59663DA1C53B}" type="presParOf" srcId="{1C3352E7-8872-4C17-9445-E96BF846D09C}" destId="{15AD9B8E-5290-421B-B008-C4C8057002B2}" srcOrd="1" destOrd="0" presId="urn:microsoft.com/office/officeart/2005/8/layout/hierarchy3"/>
    <dgm:cxn modelId="{D04FFBEF-9B1F-4F0B-9ED8-74545C59A48F}" type="presParOf" srcId="{15AD9B8E-5290-421B-B008-C4C8057002B2}" destId="{90BA45F3-6313-4BD0-80A0-5E78D606E755}" srcOrd="0" destOrd="0" presId="urn:microsoft.com/office/officeart/2005/8/layout/hierarchy3"/>
    <dgm:cxn modelId="{EEADCF6F-F129-45F4-9B64-1CBC471746C4}" type="presParOf" srcId="{15AD9B8E-5290-421B-B008-C4C8057002B2}" destId="{A3C9B305-8822-46CF-961D-5A984C1534BE}" srcOrd="1" destOrd="0" presId="urn:microsoft.com/office/officeart/2005/8/layout/hierarchy3"/>
    <dgm:cxn modelId="{1BB7BF5F-6771-4445-8ED0-2CBE56CB7C3A}" type="presParOf" srcId="{15AD9B8E-5290-421B-B008-C4C8057002B2}" destId="{221525D9-449A-4809-AB04-35FF80310296}" srcOrd="2" destOrd="0" presId="urn:microsoft.com/office/officeart/2005/8/layout/hierarchy3"/>
    <dgm:cxn modelId="{09F10D71-3ADA-4A09-982B-DA011D7A2CFE}" type="presParOf" srcId="{15AD9B8E-5290-421B-B008-C4C8057002B2}" destId="{F343B8D5-CA4D-45CB-BF92-C3D6052C2EF1}" srcOrd="3" destOrd="0" presId="urn:microsoft.com/office/officeart/2005/8/layout/hierarchy3"/>
    <dgm:cxn modelId="{1287DE26-CAE5-41CA-BB06-D870E548D90E}" type="presParOf" srcId="{15AD9B8E-5290-421B-B008-C4C8057002B2}" destId="{BFE88230-A833-4210-83F5-43733503A3F9}" srcOrd="4" destOrd="0" presId="urn:microsoft.com/office/officeart/2005/8/layout/hierarchy3"/>
    <dgm:cxn modelId="{02DC6889-AA45-4719-89EA-25B5F63C8E07}" type="presParOf" srcId="{15AD9B8E-5290-421B-B008-C4C8057002B2}" destId="{61AB0D51-0C7A-49E6-B0D6-14EF59DD68D4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52B22F-816E-4CF7-9F0E-EE77DFA80557}">
      <dsp:nvSpPr>
        <dsp:cNvPr id="0" name=""/>
        <dsp:cNvSpPr/>
      </dsp:nvSpPr>
      <dsp:spPr>
        <a:xfrm>
          <a:off x="1380422" y="249817"/>
          <a:ext cx="3413760" cy="3413760"/>
        </a:xfrm>
        <a:prstGeom prst="pie">
          <a:avLst>
            <a:gd name="adj1" fmla="val 1620000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Plan</a:t>
          </a:r>
          <a:endParaRPr lang="en-US" sz="3200" kern="1200" dirty="0"/>
        </a:p>
      </dsp:txBody>
      <dsp:txXfrm>
        <a:off x="3192560" y="957360"/>
        <a:ext cx="1259840" cy="934720"/>
      </dsp:txXfrm>
    </dsp:sp>
    <dsp:sp modelId="{DF34A94C-8D13-4282-ACBF-1EA92F3D3514}">
      <dsp:nvSpPr>
        <dsp:cNvPr id="0" name=""/>
        <dsp:cNvSpPr/>
      </dsp:nvSpPr>
      <dsp:spPr>
        <a:xfrm>
          <a:off x="1380422" y="364422"/>
          <a:ext cx="3413760" cy="3413760"/>
        </a:xfrm>
        <a:prstGeom prst="pie">
          <a:avLst>
            <a:gd name="adj1" fmla="val 0"/>
            <a:gd name="adj2" fmla="val 54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Do</a:t>
          </a:r>
          <a:endParaRPr lang="en-US" sz="3200" kern="1200" dirty="0"/>
        </a:p>
      </dsp:txBody>
      <dsp:txXfrm>
        <a:off x="3192560" y="2135920"/>
        <a:ext cx="1259840" cy="934720"/>
      </dsp:txXfrm>
    </dsp:sp>
    <dsp:sp modelId="{55D36D8B-560D-44FF-B1E7-181C5C77E7B8}">
      <dsp:nvSpPr>
        <dsp:cNvPr id="0" name=""/>
        <dsp:cNvSpPr/>
      </dsp:nvSpPr>
      <dsp:spPr>
        <a:xfrm>
          <a:off x="1265817" y="364422"/>
          <a:ext cx="3413760" cy="3413760"/>
        </a:xfrm>
        <a:prstGeom prst="pie">
          <a:avLst>
            <a:gd name="adj1" fmla="val 5400000"/>
            <a:gd name="adj2" fmla="val 108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Check</a:t>
          </a:r>
          <a:endParaRPr lang="en-US" sz="3200" kern="1200" dirty="0"/>
        </a:p>
      </dsp:txBody>
      <dsp:txXfrm>
        <a:off x="1607600" y="2135920"/>
        <a:ext cx="1259840" cy="934720"/>
      </dsp:txXfrm>
    </dsp:sp>
    <dsp:sp modelId="{2389F587-B17D-4C24-B871-2C75CAD22F7D}">
      <dsp:nvSpPr>
        <dsp:cNvPr id="0" name=""/>
        <dsp:cNvSpPr/>
      </dsp:nvSpPr>
      <dsp:spPr>
        <a:xfrm>
          <a:off x="1265817" y="249817"/>
          <a:ext cx="3413760" cy="3413760"/>
        </a:xfrm>
        <a:prstGeom prst="pie">
          <a:avLst>
            <a:gd name="adj1" fmla="val 108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Act</a:t>
          </a:r>
          <a:endParaRPr lang="en-US" sz="3200" kern="1200" dirty="0"/>
        </a:p>
      </dsp:txBody>
      <dsp:txXfrm>
        <a:off x="1607600" y="957360"/>
        <a:ext cx="1259840" cy="934720"/>
      </dsp:txXfrm>
    </dsp:sp>
    <dsp:sp modelId="{F81697CF-C20F-40C3-A4AC-6D2DCE4433DC}">
      <dsp:nvSpPr>
        <dsp:cNvPr id="0" name=""/>
        <dsp:cNvSpPr/>
      </dsp:nvSpPr>
      <dsp:spPr>
        <a:xfrm>
          <a:off x="1169094" y="38489"/>
          <a:ext cx="3836416" cy="3836416"/>
        </a:xfrm>
        <a:prstGeom prst="circularArrow">
          <a:avLst>
            <a:gd name="adj1" fmla="val 5085"/>
            <a:gd name="adj2" fmla="val 327528"/>
            <a:gd name="adj3" fmla="val 21272472"/>
            <a:gd name="adj4" fmla="val 162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D43B8A-EB56-4152-95AD-31EAF874C523}">
      <dsp:nvSpPr>
        <dsp:cNvPr id="0" name=""/>
        <dsp:cNvSpPr/>
      </dsp:nvSpPr>
      <dsp:spPr>
        <a:xfrm>
          <a:off x="1169094" y="153094"/>
          <a:ext cx="3836416" cy="3836416"/>
        </a:xfrm>
        <a:prstGeom prst="circularArrow">
          <a:avLst>
            <a:gd name="adj1" fmla="val 5085"/>
            <a:gd name="adj2" fmla="val 327528"/>
            <a:gd name="adj3" fmla="val 5072472"/>
            <a:gd name="adj4" fmla="val 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E9F82E-3ADF-4C95-B203-E1A119D2CBCE}">
      <dsp:nvSpPr>
        <dsp:cNvPr id="0" name=""/>
        <dsp:cNvSpPr/>
      </dsp:nvSpPr>
      <dsp:spPr>
        <a:xfrm>
          <a:off x="1054489" y="153094"/>
          <a:ext cx="3836416" cy="3836416"/>
        </a:xfrm>
        <a:prstGeom prst="circularArrow">
          <a:avLst>
            <a:gd name="adj1" fmla="val 5085"/>
            <a:gd name="adj2" fmla="val 327528"/>
            <a:gd name="adj3" fmla="val 10472472"/>
            <a:gd name="adj4" fmla="val 54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A72EF6-4B1B-4D4E-B6FD-54F498AE6B01}">
      <dsp:nvSpPr>
        <dsp:cNvPr id="0" name=""/>
        <dsp:cNvSpPr/>
      </dsp:nvSpPr>
      <dsp:spPr>
        <a:xfrm>
          <a:off x="1054489" y="38489"/>
          <a:ext cx="3836416" cy="3836416"/>
        </a:xfrm>
        <a:prstGeom prst="circularArrow">
          <a:avLst>
            <a:gd name="adj1" fmla="val 5085"/>
            <a:gd name="adj2" fmla="val 327528"/>
            <a:gd name="adj3" fmla="val 15872472"/>
            <a:gd name="adj4" fmla="val 108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D43399-700E-4094-8270-BA5E6A2C8E3B}">
      <dsp:nvSpPr>
        <dsp:cNvPr id="0" name=""/>
        <dsp:cNvSpPr/>
      </dsp:nvSpPr>
      <dsp:spPr>
        <a:xfrm rot="5400000">
          <a:off x="802322" y="458965"/>
          <a:ext cx="313105" cy="356459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5F5781-8D4B-46F2-9E03-293238C10720}">
      <dsp:nvSpPr>
        <dsp:cNvPr id="0" name=""/>
        <dsp:cNvSpPr/>
      </dsp:nvSpPr>
      <dsp:spPr>
        <a:xfrm>
          <a:off x="679" y="105375"/>
          <a:ext cx="2049706" cy="381954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Requirements Analysis</a:t>
          </a:r>
          <a:endParaRPr lang="en-US" sz="1400" kern="1200" dirty="0"/>
        </a:p>
      </dsp:txBody>
      <dsp:txXfrm>
        <a:off x="19328" y="124024"/>
        <a:ext cx="2012408" cy="344656"/>
      </dsp:txXfrm>
    </dsp:sp>
    <dsp:sp modelId="{991C6095-B03E-4FE6-B960-7124A5C622DD}">
      <dsp:nvSpPr>
        <dsp:cNvPr id="0" name=""/>
        <dsp:cNvSpPr/>
      </dsp:nvSpPr>
      <dsp:spPr>
        <a:xfrm>
          <a:off x="1289075" y="147068"/>
          <a:ext cx="383351" cy="2981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D74D25-26E4-446F-833E-314E852AF3A7}">
      <dsp:nvSpPr>
        <dsp:cNvPr id="0" name=""/>
        <dsp:cNvSpPr/>
      </dsp:nvSpPr>
      <dsp:spPr>
        <a:xfrm rot="5400000">
          <a:off x="1635074" y="879915"/>
          <a:ext cx="313105" cy="356459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CF1688-ADAD-4ADF-B50C-E66FA640DBF5}">
      <dsp:nvSpPr>
        <dsp:cNvPr id="0" name=""/>
        <dsp:cNvSpPr/>
      </dsp:nvSpPr>
      <dsp:spPr>
        <a:xfrm>
          <a:off x="1130266" y="526325"/>
          <a:ext cx="2049706" cy="381954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System Design</a:t>
          </a:r>
          <a:endParaRPr lang="en-US" sz="1400" kern="1200" dirty="0"/>
        </a:p>
      </dsp:txBody>
      <dsp:txXfrm>
        <a:off x="1148915" y="544974"/>
        <a:ext cx="2012408" cy="344656"/>
      </dsp:txXfrm>
    </dsp:sp>
    <dsp:sp modelId="{BDFC29EE-1A44-4024-A8A9-D442F0E2ED9F}">
      <dsp:nvSpPr>
        <dsp:cNvPr id="0" name=""/>
        <dsp:cNvSpPr/>
      </dsp:nvSpPr>
      <dsp:spPr>
        <a:xfrm>
          <a:off x="2272934" y="568019"/>
          <a:ext cx="383351" cy="2981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9309F0-56C0-450C-81C2-1E7E3E620F04}">
      <dsp:nvSpPr>
        <dsp:cNvPr id="0" name=""/>
        <dsp:cNvSpPr/>
      </dsp:nvSpPr>
      <dsp:spPr>
        <a:xfrm rot="5400000">
          <a:off x="2634429" y="1300865"/>
          <a:ext cx="313105" cy="356459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3644CD-58C7-4957-B2D3-7C96492E22E2}">
      <dsp:nvSpPr>
        <dsp:cNvPr id="0" name=""/>
        <dsp:cNvSpPr/>
      </dsp:nvSpPr>
      <dsp:spPr>
        <a:xfrm>
          <a:off x="1968397" y="947275"/>
          <a:ext cx="2049706" cy="381954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Implementation</a:t>
          </a:r>
          <a:endParaRPr lang="en-US" sz="1400" kern="1200" dirty="0"/>
        </a:p>
      </dsp:txBody>
      <dsp:txXfrm>
        <a:off x="1987046" y="965924"/>
        <a:ext cx="2012408" cy="344656"/>
      </dsp:txXfrm>
    </dsp:sp>
    <dsp:sp modelId="{3079729D-E9EC-486B-B050-2CF6C391AABA}">
      <dsp:nvSpPr>
        <dsp:cNvPr id="0" name=""/>
        <dsp:cNvSpPr/>
      </dsp:nvSpPr>
      <dsp:spPr>
        <a:xfrm>
          <a:off x="3256793" y="988969"/>
          <a:ext cx="383351" cy="2981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D4D548-5EF4-4365-BFCA-143F955F67CD}">
      <dsp:nvSpPr>
        <dsp:cNvPr id="0" name=""/>
        <dsp:cNvSpPr/>
      </dsp:nvSpPr>
      <dsp:spPr>
        <a:xfrm rot="5400000">
          <a:off x="3610542" y="1721815"/>
          <a:ext cx="313105" cy="356459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08EBF4-69BF-42C0-839B-172CA4FC1B9C}">
      <dsp:nvSpPr>
        <dsp:cNvPr id="0" name=""/>
        <dsp:cNvSpPr/>
      </dsp:nvSpPr>
      <dsp:spPr>
        <a:xfrm>
          <a:off x="2952256" y="1368226"/>
          <a:ext cx="2049706" cy="381954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Testing</a:t>
          </a:r>
          <a:endParaRPr lang="en-US" sz="1400" kern="1200" dirty="0"/>
        </a:p>
      </dsp:txBody>
      <dsp:txXfrm>
        <a:off x="2970905" y="1386875"/>
        <a:ext cx="2012408" cy="344656"/>
      </dsp:txXfrm>
    </dsp:sp>
    <dsp:sp modelId="{A346AC20-AA30-4F19-ACF9-FCA955719C11}">
      <dsp:nvSpPr>
        <dsp:cNvPr id="0" name=""/>
        <dsp:cNvSpPr/>
      </dsp:nvSpPr>
      <dsp:spPr>
        <a:xfrm>
          <a:off x="4240652" y="1409919"/>
          <a:ext cx="383351" cy="2981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055F58-41FC-48C2-AF0D-695C8156D791}">
      <dsp:nvSpPr>
        <dsp:cNvPr id="0" name=""/>
        <dsp:cNvSpPr/>
      </dsp:nvSpPr>
      <dsp:spPr>
        <a:xfrm rot="5400000">
          <a:off x="4606025" y="2154388"/>
          <a:ext cx="313105" cy="356459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CD9911-711B-4237-9680-5A45B524C456}">
      <dsp:nvSpPr>
        <dsp:cNvPr id="0" name=""/>
        <dsp:cNvSpPr/>
      </dsp:nvSpPr>
      <dsp:spPr>
        <a:xfrm>
          <a:off x="3936115" y="1789176"/>
          <a:ext cx="2049706" cy="381954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Deploy</a:t>
          </a:r>
          <a:endParaRPr lang="en-US" sz="1400" kern="1200" dirty="0"/>
        </a:p>
      </dsp:txBody>
      <dsp:txXfrm>
        <a:off x="3954764" y="1807825"/>
        <a:ext cx="2012408" cy="344656"/>
      </dsp:txXfrm>
    </dsp:sp>
    <dsp:sp modelId="{207194E4-6556-4B16-9534-95920FBA567A}">
      <dsp:nvSpPr>
        <dsp:cNvPr id="0" name=""/>
        <dsp:cNvSpPr/>
      </dsp:nvSpPr>
      <dsp:spPr>
        <a:xfrm>
          <a:off x="5224511" y="1830869"/>
          <a:ext cx="383351" cy="2981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EE4E17-37B8-4E35-9A6E-92EA75949ACE}">
      <dsp:nvSpPr>
        <dsp:cNvPr id="0" name=""/>
        <dsp:cNvSpPr/>
      </dsp:nvSpPr>
      <dsp:spPr>
        <a:xfrm>
          <a:off x="4919975" y="2210126"/>
          <a:ext cx="2049706" cy="381954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Support</a:t>
          </a:r>
          <a:endParaRPr lang="en-US" sz="1400" kern="1200" dirty="0"/>
        </a:p>
      </dsp:txBody>
      <dsp:txXfrm>
        <a:off x="4938624" y="2228775"/>
        <a:ext cx="2012408" cy="34465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76715C-7106-4004-8312-76DE32AC00EA}">
      <dsp:nvSpPr>
        <dsp:cNvPr id="0" name=""/>
        <dsp:cNvSpPr/>
      </dsp:nvSpPr>
      <dsp:spPr>
        <a:xfrm>
          <a:off x="106" y="1330940"/>
          <a:ext cx="1699969" cy="140211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Planning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Implementation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Testing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Deploy</a:t>
          </a:r>
          <a:endParaRPr lang="en-US" sz="1600" kern="1200" dirty="0"/>
        </a:p>
      </dsp:txBody>
      <dsp:txXfrm>
        <a:off x="32373" y="1363207"/>
        <a:ext cx="1635435" cy="1037131"/>
      </dsp:txXfrm>
    </dsp:sp>
    <dsp:sp modelId="{29994E18-A7D9-4B51-9043-EA2E89205617}">
      <dsp:nvSpPr>
        <dsp:cNvPr id="0" name=""/>
        <dsp:cNvSpPr/>
      </dsp:nvSpPr>
      <dsp:spPr>
        <a:xfrm>
          <a:off x="975710" y="1737664"/>
          <a:ext cx="1767229" cy="1767229"/>
        </a:xfrm>
        <a:prstGeom prst="leftCircularArrow">
          <a:avLst>
            <a:gd name="adj1" fmla="val 2550"/>
            <a:gd name="adj2" fmla="val 309429"/>
            <a:gd name="adj3" fmla="val 2084940"/>
            <a:gd name="adj4" fmla="val 9024489"/>
            <a:gd name="adj5" fmla="val 2975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48AFC3-98C1-4963-83D4-13ED99A0FA26}">
      <dsp:nvSpPr>
        <dsp:cNvPr id="0" name=""/>
        <dsp:cNvSpPr/>
      </dsp:nvSpPr>
      <dsp:spPr>
        <a:xfrm>
          <a:off x="377877" y="2432605"/>
          <a:ext cx="1511084" cy="6009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40005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Iteration #1</a:t>
          </a:r>
          <a:endParaRPr lang="en-US" sz="2100" kern="1200" dirty="0"/>
        </a:p>
      </dsp:txBody>
      <dsp:txXfrm>
        <a:off x="395477" y="2450205"/>
        <a:ext cx="1475884" cy="565708"/>
      </dsp:txXfrm>
    </dsp:sp>
    <dsp:sp modelId="{67725121-A61F-4336-9305-DE5431844B66}">
      <dsp:nvSpPr>
        <dsp:cNvPr id="0" name=""/>
        <dsp:cNvSpPr/>
      </dsp:nvSpPr>
      <dsp:spPr>
        <a:xfrm>
          <a:off x="2103572" y="1330940"/>
          <a:ext cx="1699969" cy="140211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Planning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Implementation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Testing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Deploy</a:t>
          </a:r>
          <a:endParaRPr lang="en-US" sz="1600" kern="1200" dirty="0"/>
        </a:p>
      </dsp:txBody>
      <dsp:txXfrm>
        <a:off x="2135839" y="1663661"/>
        <a:ext cx="1635435" cy="1037131"/>
      </dsp:txXfrm>
    </dsp:sp>
    <dsp:sp modelId="{BCD58DAD-311D-4C23-AB6D-886ECC9FA7FF}">
      <dsp:nvSpPr>
        <dsp:cNvPr id="0" name=""/>
        <dsp:cNvSpPr/>
      </dsp:nvSpPr>
      <dsp:spPr>
        <a:xfrm>
          <a:off x="3065009" y="504130"/>
          <a:ext cx="1984448" cy="1984448"/>
        </a:xfrm>
        <a:prstGeom prst="circularArrow">
          <a:avLst>
            <a:gd name="adj1" fmla="val 2271"/>
            <a:gd name="adj2" fmla="val 273786"/>
            <a:gd name="adj3" fmla="val 19550703"/>
            <a:gd name="adj4" fmla="val 12575511"/>
            <a:gd name="adj5" fmla="val 265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28E640-A6B0-4CE8-9C95-111FBE9DC3EB}">
      <dsp:nvSpPr>
        <dsp:cNvPr id="0" name=""/>
        <dsp:cNvSpPr/>
      </dsp:nvSpPr>
      <dsp:spPr>
        <a:xfrm>
          <a:off x="2481343" y="1030485"/>
          <a:ext cx="1511084" cy="6009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40005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Iteration #2</a:t>
          </a:r>
          <a:endParaRPr lang="en-US" sz="2100" kern="1200" dirty="0"/>
        </a:p>
      </dsp:txBody>
      <dsp:txXfrm>
        <a:off x="2498943" y="1048085"/>
        <a:ext cx="1475884" cy="565708"/>
      </dsp:txXfrm>
    </dsp:sp>
    <dsp:sp modelId="{A322A390-1BB1-4271-A432-2D56110AFB14}">
      <dsp:nvSpPr>
        <dsp:cNvPr id="0" name=""/>
        <dsp:cNvSpPr/>
      </dsp:nvSpPr>
      <dsp:spPr>
        <a:xfrm>
          <a:off x="4207037" y="1330940"/>
          <a:ext cx="1699969" cy="140211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Planning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Implementation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Testing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Deploy</a:t>
          </a:r>
          <a:endParaRPr lang="en-US" sz="1600" kern="1200" dirty="0"/>
        </a:p>
      </dsp:txBody>
      <dsp:txXfrm>
        <a:off x="4239304" y="1363207"/>
        <a:ext cx="1635435" cy="1037131"/>
      </dsp:txXfrm>
    </dsp:sp>
    <dsp:sp modelId="{289BEEC8-AB38-4C0B-AB39-8280616CBD4D}">
      <dsp:nvSpPr>
        <dsp:cNvPr id="0" name=""/>
        <dsp:cNvSpPr/>
      </dsp:nvSpPr>
      <dsp:spPr>
        <a:xfrm>
          <a:off x="4584809" y="2432605"/>
          <a:ext cx="1511084" cy="6009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40005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Iteration #3</a:t>
          </a:r>
          <a:endParaRPr lang="en-US" sz="2100" kern="1200" dirty="0"/>
        </a:p>
      </dsp:txBody>
      <dsp:txXfrm>
        <a:off x="4602409" y="2450205"/>
        <a:ext cx="1475884" cy="56570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48AAB0-6784-4870-AA60-A96F4D15B794}">
      <dsp:nvSpPr>
        <dsp:cNvPr id="0" name=""/>
        <dsp:cNvSpPr/>
      </dsp:nvSpPr>
      <dsp:spPr>
        <a:xfrm>
          <a:off x="677912" y="496"/>
          <a:ext cx="1354335" cy="6771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33020" rIns="49530" bIns="3302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Roles</a:t>
          </a:r>
          <a:endParaRPr lang="en-US" sz="2600" kern="1200" dirty="0"/>
        </a:p>
      </dsp:txBody>
      <dsp:txXfrm>
        <a:off x="697746" y="20330"/>
        <a:ext cx="1314667" cy="637499"/>
      </dsp:txXfrm>
    </dsp:sp>
    <dsp:sp modelId="{FB38988B-290E-490B-A775-353B6617C587}">
      <dsp:nvSpPr>
        <dsp:cNvPr id="0" name=""/>
        <dsp:cNvSpPr/>
      </dsp:nvSpPr>
      <dsp:spPr>
        <a:xfrm>
          <a:off x="813345" y="677664"/>
          <a:ext cx="135433" cy="5078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07875"/>
              </a:lnTo>
              <a:lnTo>
                <a:pt x="135433" y="50787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005533-ABB4-4179-A0DB-0C7730BC78AF}">
      <dsp:nvSpPr>
        <dsp:cNvPr id="0" name=""/>
        <dsp:cNvSpPr/>
      </dsp:nvSpPr>
      <dsp:spPr>
        <a:xfrm>
          <a:off x="948779" y="846956"/>
          <a:ext cx="1083468" cy="6771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Product Owner</a:t>
          </a:r>
          <a:endParaRPr lang="en-US" sz="1200" kern="1200" dirty="0"/>
        </a:p>
      </dsp:txBody>
      <dsp:txXfrm>
        <a:off x="968613" y="866790"/>
        <a:ext cx="1043800" cy="637499"/>
      </dsp:txXfrm>
    </dsp:sp>
    <dsp:sp modelId="{D0C7A841-918C-4C81-AFEB-3045CCBCAF23}">
      <dsp:nvSpPr>
        <dsp:cNvPr id="0" name=""/>
        <dsp:cNvSpPr/>
      </dsp:nvSpPr>
      <dsp:spPr>
        <a:xfrm>
          <a:off x="813345" y="677664"/>
          <a:ext cx="135433" cy="13543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4335"/>
              </a:lnTo>
              <a:lnTo>
                <a:pt x="135433" y="135433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61477A-4E08-460A-A19B-F94B79113FD6}">
      <dsp:nvSpPr>
        <dsp:cNvPr id="0" name=""/>
        <dsp:cNvSpPr/>
      </dsp:nvSpPr>
      <dsp:spPr>
        <a:xfrm>
          <a:off x="948779" y="1693416"/>
          <a:ext cx="1083468" cy="6771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Scrum Master</a:t>
          </a:r>
          <a:endParaRPr lang="en-US" sz="1200" kern="1200" dirty="0"/>
        </a:p>
      </dsp:txBody>
      <dsp:txXfrm>
        <a:off x="968613" y="1713250"/>
        <a:ext cx="1043800" cy="637499"/>
      </dsp:txXfrm>
    </dsp:sp>
    <dsp:sp modelId="{830DC887-26C7-448A-BB76-E2D2BC4B0CA0}">
      <dsp:nvSpPr>
        <dsp:cNvPr id="0" name=""/>
        <dsp:cNvSpPr/>
      </dsp:nvSpPr>
      <dsp:spPr>
        <a:xfrm>
          <a:off x="813345" y="677664"/>
          <a:ext cx="135433" cy="22007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00795"/>
              </a:lnTo>
              <a:lnTo>
                <a:pt x="135433" y="220079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94BE66-9C5C-45C0-B0AE-D4DDF7CAE60F}">
      <dsp:nvSpPr>
        <dsp:cNvPr id="0" name=""/>
        <dsp:cNvSpPr/>
      </dsp:nvSpPr>
      <dsp:spPr>
        <a:xfrm>
          <a:off x="948779" y="2539875"/>
          <a:ext cx="1083468" cy="6771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Development Team</a:t>
          </a:r>
          <a:endParaRPr lang="en-US" sz="1200" kern="1200" dirty="0"/>
        </a:p>
      </dsp:txBody>
      <dsp:txXfrm>
        <a:off x="968613" y="2559709"/>
        <a:ext cx="1043800" cy="637499"/>
      </dsp:txXfrm>
    </dsp:sp>
    <dsp:sp modelId="{C3398510-056A-44AF-803B-D8BC59E5B44D}">
      <dsp:nvSpPr>
        <dsp:cNvPr id="0" name=""/>
        <dsp:cNvSpPr/>
      </dsp:nvSpPr>
      <dsp:spPr>
        <a:xfrm>
          <a:off x="2370832" y="496"/>
          <a:ext cx="1354335" cy="6771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33020" rIns="49530" bIns="3302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Events</a:t>
          </a:r>
          <a:endParaRPr lang="en-US" sz="2600" kern="1200" dirty="0"/>
        </a:p>
      </dsp:txBody>
      <dsp:txXfrm>
        <a:off x="2390666" y="20330"/>
        <a:ext cx="1314667" cy="637499"/>
      </dsp:txXfrm>
    </dsp:sp>
    <dsp:sp modelId="{2AEC9AA9-6DAC-4771-A629-01E7463AAC51}">
      <dsp:nvSpPr>
        <dsp:cNvPr id="0" name=""/>
        <dsp:cNvSpPr/>
      </dsp:nvSpPr>
      <dsp:spPr>
        <a:xfrm>
          <a:off x="2506265" y="677664"/>
          <a:ext cx="135433" cy="5078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07875"/>
              </a:lnTo>
              <a:lnTo>
                <a:pt x="135433" y="50787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8DA107-27E0-45D2-8671-379AF94574F3}">
      <dsp:nvSpPr>
        <dsp:cNvPr id="0" name=""/>
        <dsp:cNvSpPr/>
      </dsp:nvSpPr>
      <dsp:spPr>
        <a:xfrm>
          <a:off x="2641699" y="846956"/>
          <a:ext cx="1083468" cy="6771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Sprint Planning</a:t>
          </a:r>
          <a:endParaRPr lang="en-US" sz="1200" kern="1200" dirty="0"/>
        </a:p>
      </dsp:txBody>
      <dsp:txXfrm>
        <a:off x="2661533" y="866790"/>
        <a:ext cx="1043800" cy="637499"/>
      </dsp:txXfrm>
    </dsp:sp>
    <dsp:sp modelId="{AD702FB7-5682-468F-81D7-C11401371509}">
      <dsp:nvSpPr>
        <dsp:cNvPr id="0" name=""/>
        <dsp:cNvSpPr/>
      </dsp:nvSpPr>
      <dsp:spPr>
        <a:xfrm>
          <a:off x="2506265" y="677664"/>
          <a:ext cx="135433" cy="13543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4335"/>
              </a:lnTo>
              <a:lnTo>
                <a:pt x="135433" y="135433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8580D5-F86E-4452-A701-7CEE9035D440}">
      <dsp:nvSpPr>
        <dsp:cNvPr id="0" name=""/>
        <dsp:cNvSpPr/>
      </dsp:nvSpPr>
      <dsp:spPr>
        <a:xfrm>
          <a:off x="2641699" y="1693416"/>
          <a:ext cx="1083468" cy="6771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Daily Scrum</a:t>
          </a:r>
          <a:endParaRPr lang="en-US" sz="1200" kern="1200" dirty="0"/>
        </a:p>
      </dsp:txBody>
      <dsp:txXfrm>
        <a:off x="2661533" y="1713250"/>
        <a:ext cx="1043800" cy="637499"/>
      </dsp:txXfrm>
    </dsp:sp>
    <dsp:sp modelId="{0DF2B3A5-7582-4693-873B-3AB976AAFE80}">
      <dsp:nvSpPr>
        <dsp:cNvPr id="0" name=""/>
        <dsp:cNvSpPr/>
      </dsp:nvSpPr>
      <dsp:spPr>
        <a:xfrm>
          <a:off x="2506265" y="677664"/>
          <a:ext cx="135433" cy="22007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00795"/>
              </a:lnTo>
              <a:lnTo>
                <a:pt x="135433" y="220079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8607E1-AA9F-4AAC-98BD-1BF9900F4F39}">
      <dsp:nvSpPr>
        <dsp:cNvPr id="0" name=""/>
        <dsp:cNvSpPr/>
      </dsp:nvSpPr>
      <dsp:spPr>
        <a:xfrm>
          <a:off x="2641699" y="2539875"/>
          <a:ext cx="1083468" cy="6771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Sprint Review</a:t>
          </a:r>
          <a:endParaRPr lang="en-US" sz="1200" kern="1200" dirty="0"/>
        </a:p>
      </dsp:txBody>
      <dsp:txXfrm>
        <a:off x="2661533" y="2559709"/>
        <a:ext cx="1043800" cy="637499"/>
      </dsp:txXfrm>
    </dsp:sp>
    <dsp:sp modelId="{6FF91651-978B-4BB6-97D3-B651B362FD15}">
      <dsp:nvSpPr>
        <dsp:cNvPr id="0" name=""/>
        <dsp:cNvSpPr/>
      </dsp:nvSpPr>
      <dsp:spPr>
        <a:xfrm>
          <a:off x="2506265" y="677664"/>
          <a:ext cx="135433" cy="30472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47255"/>
              </a:lnTo>
              <a:lnTo>
                <a:pt x="135433" y="304725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E333FE-8E97-4D96-AE92-BA7645212E71}">
      <dsp:nvSpPr>
        <dsp:cNvPr id="0" name=""/>
        <dsp:cNvSpPr/>
      </dsp:nvSpPr>
      <dsp:spPr>
        <a:xfrm>
          <a:off x="2641699" y="3386335"/>
          <a:ext cx="1083468" cy="6771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Retrospective</a:t>
          </a:r>
          <a:endParaRPr lang="en-US" sz="1200" kern="1200" dirty="0"/>
        </a:p>
      </dsp:txBody>
      <dsp:txXfrm>
        <a:off x="2661533" y="3406169"/>
        <a:ext cx="1043800" cy="637499"/>
      </dsp:txXfrm>
    </dsp:sp>
    <dsp:sp modelId="{A8C729EC-7353-4C50-9975-CD2ED837BEDB}">
      <dsp:nvSpPr>
        <dsp:cNvPr id="0" name=""/>
        <dsp:cNvSpPr/>
      </dsp:nvSpPr>
      <dsp:spPr>
        <a:xfrm>
          <a:off x="4063751" y="496"/>
          <a:ext cx="1354335" cy="6771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33020" rIns="49530" bIns="3302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Artifacts</a:t>
          </a:r>
          <a:endParaRPr lang="en-US" sz="2600" kern="1200" dirty="0"/>
        </a:p>
      </dsp:txBody>
      <dsp:txXfrm>
        <a:off x="4083585" y="20330"/>
        <a:ext cx="1314667" cy="637499"/>
      </dsp:txXfrm>
    </dsp:sp>
    <dsp:sp modelId="{90BA45F3-6313-4BD0-80A0-5E78D606E755}">
      <dsp:nvSpPr>
        <dsp:cNvPr id="0" name=""/>
        <dsp:cNvSpPr/>
      </dsp:nvSpPr>
      <dsp:spPr>
        <a:xfrm>
          <a:off x="4199185" y="677664"/>
          <a:ext cx="135433" cy="5078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07875"/>
              </a:lnTo>
              <a:lnTo>
                <a:pt x="135433" y="50787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C9B305-8822-46CF-961D-5A984C1534BE}">
      <dsp:nvSpPr>
        <dsp:cNvPr id="0" name=""/>
        <dsp:cNvSpPr/>
      </dsp:nvSpPr>
      <dsp:spPr>
        <a:xfrm>
          <a:off x="4334619" y="846956"/>
          <a:ext cx="1083468" cy="6771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Increment</a:t>
          </a:r>
          <a:endParaRPr lang="en-US" sz="1200" kern="1200" dirty="0"/>
        </a:p>
      </dsp:txBody>
      <dsp:txXfrm>
        <a:off x="4354453" y="866790"/>
        <a:ext cx="1043800" cy="637499"/>
      </dsp:txXfrm>
    </dsp:sp>
    <dsp:sp modelId="{221525D9-449A-4809-AB04-35FF80310296}">
      <dsp:nvSpPr>
        <dsp:cNvPr id="0" name=""/>
        <dsp:cNvSpPr/>
      </dsp:nvSpPr>
      <dsp:spPr>
        <a:xfrm>
          <a:off x="4199185" y="677664"/>
          <a:ext cx="135433" cy="13543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4335"/>
              </a:lnTo>
              <a:lnTo>
                <a:pt x="135433" y="135433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43B8D5-CA4D-45CB-BF92-C3D6052C2EF1}">
      <dsp:nvSpPr>
        <dsp:cNvPr id="0" name=""/>
        <dsp:cNvSpPr/>
      </dsp:nvSpPr>
      <dsp:spPr>
        <a:xfrm>
          <a:off x="4334619" y="1693416"/>
          <a:ext cx="1083468" cy="6771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smtClean="0"/>
            <a:t>Product Backlog</a:t>
          </a:r>
          <a:endParaRPr lang="en-US" sz="1200" kern="1200" dirty="0"/>
        </a:p>
      </dsp:txBody>
      <dsp:txXfrm>
        <a:off x="4354453" y="1713250"/>
        <a:ext cx="1043800" cy="637499"/>
      </dsp:txXfrm>
    </dsp:sp>
    <dsp:sp modelId="{BFE88230-A833-4210-83F5-43733503A3F9}">
      <dsp:nvSpPr>
        <dsp:cNvPr id="0" name=""/>
        <dsp:cNvSpPr/>
      </dsp:nvSpPr>
      <dsp:spPr>
        <a:xfrm>
          <a:off x="4199185" y="677664"/>
          <a:ext cx="135433" cy="22007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00795"/>
              </a:lnTo>
              <a:lnTo>
                <a:pt x="135433" y="220079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AB0D51-0C7A-49E6-B0D6-14EF59DD68D4}">
      <dsp:nvSpPr>
        <dsp:cNvPr id="0" name=""/>
        <dsp:cNvSpPr/>
      </dsp:nvSpPr>
      <dsp:spPr>
        <a:xfrm>
          <a:off x="4334619" y="2539875"/>
          <a:ext cx="1083468" cy="6771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Sprint Backlog</a:t>
          </a:r>
          <a:endParaRPr lang="en-US" sz="1200" kern="1200" dirty="0"/>
        </a:p>
      </dsp:txBody>
      <dsp:txXfrm>
        <a:off x="4354453" y="2559709"/>
        <a:ext cx="1043800" cy="6374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e5e64a0d1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e5e64a0d1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eafaa4caa5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2" name="Google Shape;152;geafaa4caa5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eafaa4caa5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1" name="Google Shape;171;geafaa4caa5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23348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eafaa4caa5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2" name="Google Shape;152;geafaa4caa5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67332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eafaa4caa5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2" name="Google Shape;152;geafaa4caa5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16344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eafaa4caa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eafaa4caa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06744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eafaa4caa5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1" name="Google Shape;171;geafaa4caa5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70572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eafaa4caa5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1" name="Google Shape;171;geafaa4caa5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87503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eafaa4caa5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1" name="Google Shape;171;geafaa4caa5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59190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eafaa4caa5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1" name="Google Shape;171;geafaa4caa5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95975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eafaa4caa5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1" name="Google Shape;171;geafaa4caa5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31232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e5e64a0d1a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ge5e64a0d1a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eafaa4caa5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1" name="Google Shape;171;geafaa4caa5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588337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eafaa4caa5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1" name="Google Shape;171;geafaa4caa5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734591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eafaa4caa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eafaa4caa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351869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eafaa4caa5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1" name="Google Shape;171;geafaa4caa5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714668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eafaa4caa5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1" name="Google Shape;171;geafaa4caa5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438204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eafaa4caa5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1" name="Google Shape;171;geafaa4caa5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397666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eafaa4caa5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1" name="Google Shape;171;geafaa4caa5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073444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eafaa4caa5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1" name="Google Shape;171;geafaa4caa5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578466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eafaa4caa5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1" name="Google Shape;171;geafaa4caa5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429723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eafaa4caa5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1" name="Google Shape;171;geafaa4caa5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05177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ea964890ef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ea964890ef_0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eafaa4caa5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4" name="Google Shape;184;geafaa4caa5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849767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eafaa4caa5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1" name="Google Shape;171;geafaa4caa5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132678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eafaa4caa5_0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eafaa4caa5_0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eafaa4caa5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1" name="Google Shape;171;geafaa4caa5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91483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eafaa4caa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eafaa4caa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eafaa4caa5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1" name="Google Shape;171;geafaa4caa5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67374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eafaa4caa5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1" name="Google Shape;171;geafaa4caa5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21076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eafaa4caa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eafaa4caa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71345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eafaa4caa5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1" name="Google Shape;171;geafaa4caa5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20928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hyperlink" Target="https://www.itechart.com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hyperlink" Target="https://www.itechart.com/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hyperlink" Target="https://www.itechart.com/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techart.com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techart.com/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hyperlink" Target="https://www.itechart.com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hyperlink" Target="https://www.itechart.com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4002475" y="1740600"/>
            <a:ext cx="4583400" cy="20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spAutoFit/>
          </a:bodyPr>
          <a:lstStyle/>
          <a:p>
            <a:pPr marL="0" lvl="0" indent="0" algn="l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800">
                <a:solidFill>
                  <a:schemeClr val="lt1"/>
                </a:solidFill>
                <a:latin typeface="IBM Plex Serif ExtraLight"/>
                <a:ea typeface="IBM Plex Serif ExtraLight"/>
                <a:cs typeface="IBM Plex Serif ExtraLight"/>
                <a:sym typeface="IBM Plex Serif ExtraLight"/>
              </a:rPr>
              <a:t>iTechArt</a:t>
            </a:r>
            <a:endParaRPr sz="4800">
              <a:solidFill>
                <a:schemeClr val="lt1"/>
              </a:solidFill>
              <a:latin typeface="IBM Plex Serif ExtraLight"/>
              <a:ea typeface="IBM Plex Serif ExtraLight"/>
              <a:cs typeface="IBM Plex Serif ExtraLight"/>
              <a:sym typeface="IBM Plex Serif ExtraLight"/>
            </a:endParaRPr>
          </a:p>
          <a:p>
            <a:pPr marL="0" lvl="0" indent="0" algn="l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800">
                <a:solidFill>
                  <a:schemeClr val="lt1"/>
                </a:solidFill>
                <a:latin typeface="IBM Plex Serif ExtraLight"/>
                <a:ea typeface="IBM Plex Serif ExtraLight"/>
                <a:cs typeface="IBM Plex Serif ExtraLight"/>
                <a:sym typeface="IBM Plex Serif ExtraLight"/>
              </a:rPr>
              <a:t>Group</a:t>
            </a:r>
            <a:endParaRPr sz="4800">
              <a:solidFill>
                <a:schemeClr val="lt1"/>
              </a:solidFill>
              <a:latin typeface="IBM Plex Serif ExtraLight"/>
              <a:ea typeface="IBM Plex Serif ExtraLight"/>
              <a:cs typeface="IBM Plex Serif ExtraLight"/>
              <a:sym typeface="IBM Plex Serif Extra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4800">
              <a:solidFill>
                <a:schemeClr val="lt1"/>
              </a:solidFill>
              <a:latin typeface="IBM Plex Serif Light"/>
              <a:ea typeface="IBM Plex Serif Light"/>
              <a:cs typeface="IBM Plex Serif Light"/>
              <a:sym typeface="IBM Plex Serif Light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561550" y="4546825"/>
            <a:ext cx="5634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 smtClean="0">
                <a:solidFill>
                  <a:srgbClr val="FFFFFF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2022</a:t>
            </a:r>
            <a:endParaRPr sz="1100" dirty="0">
              <a:solidFill>
                <a:srgbClr val="FFFFFF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4004675" y="4546825"/>
            <a:ext cx="9666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uFill>
                  <a:noFill/>
                </a:uFill>
                <a:latin typeface="IBM Plex Sans Light"/>
                <a:ea typeface="IBM Plex Sans Light"/>
                <a:cs typeface="IBM Plex Sans Light"/>
                <a:sym typeface="IBM Plex Sans Light"/>
                <a:hlinkClick r:id="rId4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itechart.co</a:t>
            </a:r>
            <a:r>
              <a:rPr lang="en" sz="1100">
                <a:solidFill>
                  <a:srgbClr val="FFFFFF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m</a:t>
            </a:r>
            <a:endParaRPr sz="1100">
              <a:solidFill>
                <a:srgbClr val="FFFFFF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1550" y="367819"/>
            <a:ext cx="690176" cy="1344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5F5"/>
        </a:solidFill>
        <a:effectLst/>
      </p:bgPr>
    </p:bg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" name="Google Shape;154;p21"/>
          <p:cNvGrpSpPr/>
          <p:nvPr/>
        </p:nvGrpSpPr>
        <p:grpSpPr>
          <a:xfrm>
            <a:off x="1251688" y="2245150"/>
            <a:ext cx="3827881" cy="1708500"/>
            <a:chOff x="517625" y="2864900"/>
            <a:chExt cx="1134675" cy="1708500"/>
          </a:xfrm>
        </p:grpSpPr>
        <p:sp>
          <p:nvSpPr>
            <p:cNvPr id="155" name="Google Shape;155;p21"/>
            <p:cNvSpPr txBox="1"/>
            <p:nvPr/>
          </p:nvSpPr>
          <p:spPr>
            <a:xfrm>
              <a:off x="556615" y="2864900"/>
              <a:ext cx="1095685" cy="11541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dirty="0" smtClean="0">
                  <a:solidFill>
                    <a:schemeClr val="dk1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Potential issues can be eliminated at the design stage</a:t>
              </a: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lvl="0"/>
              <a:endParaRPr lang="en-US" sz="900" dirty="0" smtClean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lvl="0"/>
              <a:r>
                <a:rPr lang="en-US" sz="900" dirty="0" smtClean="0">
                  <a:solidFill>
                    <a:schemeClr val="dk1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Waterfall </a:t>
              </a:r>
              <a:r>
                <a:rPr lang="en-US" sz="900" dirty="0">
                  <a:solidFill>
                    <a:schemeClr val="dk1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projects are usually more </a:t>
              </a:r>
              <a:r>
                <a:rPr lang="en-US" sz="900" dirty="0" smtClean="0">
                  <a:solidFill>
                    <a:schemeClr val="dk1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documented</a:t>
              </a:r>
            </a:p>
            <a:p>
              <a:pPr lvl="0"/>
              <a:endParaRPr sz="90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" sz="900" dirty="0" smtClean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dirty="0" smtClean="0">
                  <a:solidFill>
                    <a:schemeClr val="dk1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Linear process is more clear for the engineers</a:t>
              </a:r>
              <a:endParaRPr sz="90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  <p:cxnSp>
          <p:nvCxnSpPr>
            <p:cNvPr id="156" name="Google Shape;156;p21"/>
            <p:cNvCxnSpPr/>
            <p:nvPr/>
          </p:nvCxnSpPr>
          <p:spPr>
            <a:xfrm rot="10800000">
              <a:off x="517625" y="2871500"/>
              <a:ext cx="0" cy="1701900"/>
            </a:xfrm>
            <a:prstGeom prst="straightConnector1">
              <a:avLst/>
            </a:prstGeom>
            <a:noFill/>
            <a:ln w="19050" cap="flat" cmpd="sng">
              <a:solidFill>
                <a:srgbClr val="EB3D26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57" name="Google Shape;157;p21"/>
          <p:cNvGrpSpPr/>
          <p:nvPr/>
        </p:nvGrpSpPr>
        <p:grpSpPr>
          <a:xfrm>
            <a:off x="5380313" y="2245150"/>
            <a:ext cx="3535086" cy="1708130"/>
            <a:chOff x="1814963" y="2868200"/>
            <a:chExt cx="3535086" cy="1708130"/>
          </a:xfrm>
        </p:grpSpPr>
        <p:sp>
          <p:nvSpPr>
            <p:cNvPr id="158" name="Google Shape;158;p21"/>
            <p:cNvSpPr txBox="1"/>
            <p:nvPr/>
          </p:nvSpPr>
          <p:spPr>
            <a:xfrm>
              <a:off x="1977636" y="2868200"/>
              <a:ext cx="3372413" cy="17081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91425" bIns="91425" anchor="t" anchorCtr="0">
              <a:spAutoFit/>
            </a:bodyPr>
            <a:lstStyle/>
            <a:p>
              <a:pPr lvl="0"/>
              <a:r>
                <a:rPr lang="en-US" sz="900" dirty="0">
                  <a:solidFill>
                    <a:schemeClr val="dk1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The customer usually has the idea but does not see the full product. Waterfall does not solve this </a:t>
              </a:r>
              <a:r>
                <a:rPr lang="en-US" sz="900" dirty="0" smtClean="0">
                  <a:solidFill>
                    <a:schemeClr val="dk1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problem</a:t>
              </a:r>
            </a:p>
            <a:p>
              <a:pPr lvl="0"/>
              <a:endParaRPr lang="en-US" sz="90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lvl="0"/>
              <a:r>
                <a:rPr lang="en-US" sz="900" dirty="0" smtClean="0">
                  <a:solidFill>
                    <a:schemeClr val="dk1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The design can look logical at the design stage, but may appear to be too expensive and labor intensive at the implementation stage</a:t>
              </a:r>
              <a:endParaRPr sz="90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dirty="0" smtClean="0">
                  <a:solidFill>
                    <a:schemeClr val="dk1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Making any amendments is very expensive</a:t>
              </a:r>
              <a:endParaRPr sz="90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lvl="0"/>
              <a:r>
                <a:rPr lang="en-US" sz="900" dirty="0">
                  <a:solidFill>
                    <a:schemeClr val="dk1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A clear separation of development stages implies a fairly clear delineation of </a:t>
              </a:r>
              <a:r>
                <a:rPr lang="en-US" sz="900" dirty="0" smtClean="0">
                  <a:solidFill>
                    <a:schemeClr val="dk1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roles</a:t>
              </a:r>
            </a:p>
          </p:txBody>
        </p:sp>
        <p:cxnSp>
          <p:nvCxnSpPr>
            <p:cNvPr id="159" name="Google Shape;159;p21"/>
            <p:cNvCxnSpPr/>
            <p:nvPr/>
          </p:nvCxnSpPr>
          <p:spPr>
            <a:xfrm rot="10800000">
              <a:off x="1814963" y="2871500"/>
              <a:ext cx="0" cy="1701900"/>
            </a:xfrm>
            <a:prstGeom prst="straightConnector1">
              <a:avLst/>
            </a:prstGeom>
            <a:noFill/>
            <a:ln w="19050" cap="flat" cmpd="sng">
              <a:solidFill>
                <a:srgbClr val="EB3D26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60" name="Google Shape;160;p21"/>
          <p:cNvSpPr txBox="1"/>
          <p:nvPr/>
        </p:nvSpPr>
        <p:spPr>
          <a:xfrm>
            <a:off x="1251725" y="1589625"/>
            <a:ext cx="11346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IBM Plex Sans"/>
                <a:ea typeface="IBM Plex Sans"/>
                <a:cs typeface="IBM Plex Sans"/>
                <a:sym typeface="IBM Plex Sans"/>
              </a:rPr>
              <a:t>Pros</a:t>
            </a:r>
            <a:endParaRPr sz="16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61" name="Google Shape;161;p21"/>
          <p:cNvSpPr txBox="1"/>
          <p:nvPr/>
        </p:nvSpPr>
        <p:spPr>
          <a:xfrm>
            <a:off x="5380350" y="1589625"/>
            <a:ext cx="11346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IBM Plex Sans"/>
                <a:ea typeface="IBM Plex Sans"/>
                <a:cs typeface="IBM Plex Sans"/>
                <a:sym typeface="IBM Plex Sans"/>
              </a:rPr>
              <a:t>Cons</a:t>
            </a:r>
            <a:endParaRPr sz="16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62" name="Google Shape;162;p21"/>
          <p:cNvSpPr txBox="1"/>
          <p:nvPr/>
        </p:nvSpPr>
        <p:spPr>
          <a:xfrm>
            <a:off x="561550" y="367825"/>
            <a:ext cx="313867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 smtClean="0">
                <a:solidFill>
                  <a:srgbClr val="EB3D26"/>
                </a:solidFill>
                <a:latin typeface="IBM Plex Serif Light"/>
                <a:ea typeface="IBM Plex Serif Light"/>
                <a:cs typeface="IBM Plex Serif Light"/>
                <a:sym typeface="IBM Plex Serif Light"/>
              </a:rPr>
              <a:t>Waterfall Pros &amp; Cons</a:t>
            </a:r>
            <a:endParaRPr sz="2400" dirty="0">
              <a:solidFill>
                <a:srgbClr val="EB3D26"/>
              </a:solidFill>
              <a:latin typeface="IBM Plex Serif Light"/>
              <a:ea typeface="IBM Plex Serif Light"/>
              <a:cs typeface="IBM Plex Serif Light"/>
              <a:sym typeface="IBM Plex Serif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3"/>
          <p:cNvSpPr txBox="1"/>
          <p:nvPr/>
        </p:nvSpPr>
        <p:spPr>
          <a:xfrm>
            <a:off x="561550" y="367825"/>
            <a:ext cx="20670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smtClean="0">
                <a:solidFill>
                  <a:srgbClr val="EB3D26"/>
                </a:solidFill>
                <a:latin typeface="IBM Plex Serif Light"/>
                <a:ea typeface="IBM Plex Serif Light"/>
                <a:cs typeface="IBM Plex Serif Light"/>
                <a:sym typeface="IBM Plex Serif Light"/>
              </a:rPr>
              <a:t>Agile Model</a:t>
            </a:r>
            <a:endParaRPr sz="2400" dirty="0">
              <a:solidFill>
                <a:srgbClr val="EB3D26"/>
              </a:solidFill>
              <a:latin typeface="IBM Plex Serif Light"/>
              <a:ea typeface="IBM Plex Serif Light"/>
              <a:cs typeface="IBM Plex Serif Light"/>
              <a:sym typeface="IBM Plex Serif Light"/>
            </a:endParaRPr>
          </a:p>
        </p:txBody>
      </p:sp>
      <p:sp>
        <p:nvSpPr>
          <p:cNvPr id="4" name="Google Shape;173;p23"/>
          <p:cNvSpPr txBox="1"/>
          <p:nvPr/>
        </p:nvSpPr>
        <p:spPr>
          <a:xfrm>
            <a:off x="561550" y="921925"/>
            <a:ext cx="7333800" cy="1477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EB3D26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•</a:t>
            </a:r>
            <a:r>
              <a:rPr lang="en" dirty="0">
                <a:latin typeface="IBM Plex Sans Light"/>
                <a:ea typeface="IBM Plex Sans Light"/>
                <a:cs typeface="IBM Plex Sans Light"/>
                <a:sym typeface="IBM Plex Sans Light"/>
              </a:rPr>
              <a:t> </a:t>
            </a:r>
            <a:r>
              <a:rPr lang="en" dirty="0" smtClean="0">
                <a:latin typeface="IBM Plex Sans Light"/>
                <a:ea typeface="IBM Plex Sans Light"/>
                <a:cs typeface="IBM Plex Sans Light"/>
                <a:sym typeface="IBM Plex Sans Light"/>
              </a:rPr>
              <a:t>Iterative approach</a:t>
            </a:r>
            <a:endParaRPr dirty="0"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rgbClr val="EB3D26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•</a:t>
            </a:r>
            <a:r>
              <a:rPr lang="en" dirty="0" smtClean="0">
                <a:latin typeface="IBM Plex Sans Light"/>
                <a:ea typeface="IBM Plex Sans Light"/>
                <a:cs typeface="IBM Plex Sans Light"/>
                <a:sym typeface="IBM Plex Sans Light"/>
              </a:rPr>
              <a:t> </a:t>
            </a:r>
            <a:r>
              <a:rPr lang="en-US" dirty="0" smtClean="0">
                <a:latin typeface="IBM Plex Sans Light"/>
                <a:ea typeface="IBM Plex Sans Light"/>
                <a:cs typeface="IBM Plex Sans Light"/>
                <a:sym typeface="IBM Plex Sans Light"/>
              </a:rPr>
              <a:t>Each iteration ends with a finished product</a:t>
            </a:r>
          </a:p>
          <a:p>
            <a:pPr lvl="0">
              <a:lnSpc>
                <a:spcPct val="150000"/>
              </a:lnSpc>
            </a:pPr>
            <a:r>
              <a:rPr lang="en" dirty="0">
                <a:solidFill>
                  <a:srgbClr val="EB3D26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•</a:t>
            </a:r>
            <a:r>
              <a:rPr lang="en" dirty="0">
                <a:latin typeface="IBM Plex Sans Light"/>
                <a:ea typeface="IBM Plex Sans Light"/>
                <a:cs typeface="IBM Plex Sans Light"/>
                <a:sym typeface="IBM Plex Sans Light"/>
              </a:rPr>
              <a:t> </a:t>
            </a:r>
            <a:r>
              <a:rPr lang="en-US" dirty="0" smtClean="0">
                <a:latin typeface="IBM Plex Sans Light"/>
                <a:ea typeface="IBM Plex Sans Light"/>
                <a:cs typeface="IBM Plex Sans Light"/>
                <a:sym typeface="IBM Plex Sans Light"/>
              </a:rPr>
              <a:t>The main accent is made on the self-organizing teams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 smtClean="0"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030225011"/>
              </p:ext>
            </p:extLst>
          </p:nvPr>
        </p:nvGraphicFramePr>
        <p:xfrm>
          <a:off x="1756475" y="1128685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91381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" name="Google Shape;154;p21"/>
          <p:cNvGrpSpPr/>
          <p:nvPr/>
        </p:nvGrpSpPr>
        <p:grpSpPr>
          <a:xfrm>
            <a:off x="1251688" y="2245150"/>
            <a:ext cx="3455921" cy="1708500"/>
            <a:chOff x="517625" y="2864900"/>
            <a:chExt cx="3455921" cy="1708500"/>
          </a:xfrm>
        </p:grpSpPr>
        <p:sp>
          <p:nvSpPr>
            <p:cNvPr id="155" name="Google Shape;155;p21"/>
            <p:cNvSpPr txBox="1"/>
            <p:nvPr/>
          </p:nvSpPr>
          <p:spPr>
            <a:xfrm>
              <a:off x="680299" y="2864900"/>
              <a:ext cx="3293247" cy="17081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dirty="0" smtClean="0">
                  <a:solidFill>
                    <a:schemeClr val="dk1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Working project at the end of each iteration</a:t>
              </a:r>
              <a:endParaRPr sz="90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dirty="0" smtClean="0">
                  <a:solidFill>
                    <a:schemeClr val="dk1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More transparent collaboration between client and development team</a:t>
              </a:r>
              <a:endParaRPr sz="90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dirty="0" smtClean="0">
                  <a:solidFill>
                    <a:schemeClr val="dk1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Changes are allowed at any development stage</a:t>
              </a:r>
              <a:endParaRPr sz="90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dirty="0" smtClean="0">
                  <a:solidFill>
                    <a:schemeClr val="dk1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Continuous improvements of the existing system/process are possible</a:t>
              </a:r>
              <a:endParaRPr sz="90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dirty="0" smtClean="0">
                  <a:solidFill>
                    <a:schemeClr val="dk1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Development process is almost completely transparent</a:t>
              </a:r>
              <a:endParaRPr sz="90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  <p:cxnSp>
          <p:nvCxnSpPr>
            <p:cNvPr id="156" name="Google Shape;156;p21"/>
            <p:cNvCxnSpPr/>
            <p:nvPr/>
          </p:nvCxnSpPr>
          <p:spPr>
            <a:xfrm rot="10800000">
              <a:off x="517625" y="2871500"/>
              <a:ext cx="0" cy="1701900"/>
            </a:xfrm>
            <a:prstGeom prst="straightConnector1">
              <a:avLst/>
            </a:prstGeom>
            <a:noFill/>
            <a:ln w="19050" cap="flat" cmpd="sng">
              <a:solidFill>
                <a:srgbClr val="EB3D26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57" name="Google Shape;157;p21"/>
          <p:cNvGrpSpPr/>
          <p:nvPr/>
        </p:nvGrpSpPr>
        <p:grpSpPr>
          <a:xfrm>
            <a:off x="5380313" y="2245150"/>
            <a:ext cx="3569958" cy="1705200"/>
            <a:chOff x="1814963" y="2868200"/>
            <a:chExt cx="3569958" cy="1705200"/>
          </a:xfrm>
        </p:grpSpPr>
        <p:sp>
          <p:nvSpPr>
            <p:cNvPr id="158" name="Google Shape;158;p21"/>
            <p:cNvSpPr txBox="1"/>
            <p:nvPr/>
          </p:nvSpPr>
          <p:spPr>
            <a:xfrm>
              <a:off x="1977637" y="2868200"/>
              <a:ext cx="3407284" cy="10156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dirty="0" smtClean="0">
                  <a:solidFill>
                    <a:schemeClr val="dk1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Agile methodologies (Scrum, XP, Kanban) are more difficult to understand</a:t>
              </a:r>
              <a:endParaRPr sz="90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dirty="0" smtClean="0">
                  <a:solidFill>
                    <a:schemeClr val="dk1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Lack of documentation</a:t>
              </a:r>
              <a:endParaRPr sz="90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lvl="0"/>
              <a:r>
                <a:rPr lang="en-US" sz="900" dirty="0">
                  <a:solidFill>
                    <a:schemeClr val="dk1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Tend to be </a:t>
              </a:r>
              <a:r>
                <a:rPr lang="en-US" sz="900" dirty="0" smtClean="0">
                  <a:solidFill>
                    <a:schemeClr val="dk1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counterproductive</a:t>
              </a:r>
              <a:r>
                <a:rPr lang="en-US" sz="900" dirty="0">
                  <a:solidFill>
                    <a:schemeClr val="dk1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 </a:t>
              </a:r>
              <a:r>
                <a:rPr lang="en-US" sz="900" dirty="0" smtClean="0">
                  <a:solidFill>
                    <a:schemeClr val="dk1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for large organizations</a:t>
              </a:r>
              <a:endParaRPr sz="90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  <p:cxnSp>
          <p:nvCxnSpPr>
            <p:cNvPr id="159" name="Google Shape;159;p21"/>
            <p:cNvCxnSpPr/>
            <p:nvPr/>
          </p:nvCxnSpPr>
          <p:spPr>
            <a:xfrm rot="10800000">
              <a:off x="1814963" y="2871500"/>
              <a:ext cx="0" cy="1701900"/>
            </a:xfrm>
            <a:prstGeom prst="straightConnector1">
              <a:avLst/>
            </a:prstGeom>
            <a:noFill/>
            <a:ln w="19050" cap="flat" cmpd="sng">
              <a:solidFill>
                <a:srgbClr val="EB3D26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60" name="Google Shape;160;p21"/>
          <p:cNvSpPr txBox="1"/>
          <p:nvPr/>
        </p:nvSpPr>
        <p:spPr>
          <a:xfrm>
            <a:off x="1251725" y="1589625"/>
            <a:ext cx="11346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IBM Plex Sans"/>
                <a:ea typeface="IBM Plex Sans"/>
                <a:cs typeface="IBM Plex Sans"/>
                <a:sym typeface="IBM Plex Sans"/>
              </a:rPr>
              <a:t>Pros</a:t>
            </a:r>
            <a:endParaRPr sz="16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61" name="Google Shape;161;p21"/>
          <p:cNvSpPr txBox="1"/>
          <p:nvPr/>
        </p:nvSpPr>
        <p:spPr>
          <a:xfrm>
            <a:off x="5380350" y="1589625"/>
            <a:ext cx="11346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IBM Plex Sans"/>
                <a:ea typeface="IBM Plex Sans"/>
                <a:cs typeface="IBM Plex Sans"/>
                <a:sym typeface="IBM Plex Sans"/>
              </a:rPr>
              <a:t>Cons</a:t>
            </a:r>
            <a:endParaRPr sz="16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62" name="Google Shape;162;p21"/>
          <p:cNvSpPr txBox="1"/>
          <p:nvPr/>
        </p:nvSpPr>
        <p:spPr>
          <a:xfrm>
            <a:off x="561550" y="367825"/>
            <a:ext cx="273184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 smtClean="0">
                <a:solidFill>
                  <a:srgbClr val="EB3D26"/>
                </a:solidFill>
                <a:latin typeface="IBM Plex Serif Light"/>
                <a:ea typeface="IBM Plex Serif Light"/>
                <a:cs typeface="IBM Plex Serif Light"/>
                <a:sym typeface="IBM Plex Serif Light"/>
              </a:rPr>
              <a:t>Agile Pros &amp; Cons</a:t>
            </a:r>
            <a:endParaRPr sz="2400" dirty="0">
              <a:solidFill>
                <a:srgbClr val="EB3D26"/>
              </a:solidFill>
              <a:latin typeface="IBM Plex Serif Light"/>
              <a:ea typeface="IBM Plex Serif Light"/>
              <a:cs typeface="IBM Plex Serif Light"/>
              <a:sym typeface="IBM Plex Serif Light"/>
            </a:endParaRPr>
          </a:p>
        </p:txBody>
      </p:sp>
    </p:spTree>
    <p:extLst>
      <p:ext uri="{BB962C8B-B14F-4D97-AF65-F5344CB8AC3E}">
        <p14:creationId xmlns:p14="http://schemas.microsoft.com/office/powerpoint/2010/main" val="2347174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" name="Google Shape;154;p21"/>
          <p:cNvGrpSpPr/>
          <p:nvPr/>
        </p:nvGrpSpPr>
        <p:grpSpPr>
          <a:xfrm>
            <a:off x="1251688" y="2245150"/>
            <a:ext cx="3455921" cy="1708500"/>
            <a:chOff x="517625" y="2864900"/>
            <a:chExt cx="3455921" cy="1708500"/>
          </a:xfrm>
        </p:grpSpPr>
        <p:sp>
          <p:nvSpPr>
            <p:cNvPr id="155" name="Google Shape;155;p21"/>
            <p:cNvSpPr txBox="1"/>
            <p:nvPr/>
          </p:nvSpPr>
          <p:spPr>
            <a:xfrm>
              <a:off x="680299" y="2864900"/>
              <a:ext cx="3293247" cy="8771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dirty="0" smtClean="0">
                  <a:solidFill>
                    <a:schemeClr val="dk1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Requirements are clear and won’t be changed in the future</a:t>
              </a:r>
              <a:endParaRPr sz="90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dirty="0" smtClean="0">
                  <a:solidFill>
                    <a:schemeClr val="dk1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The project is pretty simple and the risks are minimal</a:t>
              </a:r>
              <a:endParaRPr sz="90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dirty="0" smtClean="0">
                  <a:solidFill>
                    <a:schemeClr val="dk1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The team is not experienced enough </a:t>
              </a:r>
              <a:endParaRPr sz="90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  <p:cxnSp>
          <p:nvCxnSpPr>
            <p:cNvPr id="156" name="Google Shape;156;p21"/>
            <p:cNvCxnSpPr/>
            <p:nvPr/>
          </p:nvCxnSpPr>
          <p:spPr>
            <a:xfrm rot="10800000">
              <a:off x="517625" y="2871500"/>
              <a:ext cx="0" cy="1701900"/>
            </a:xfrm>
            <a:prstGeom prst="straightConnector1">
              <a:avLst/>
            </a:prstGeom>
            <a:noFill/>
            <a:ln w="19050" cap="flat" cmpd="sng">
              <a:solidFill>
                <a:srgbClr val="EB3D26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57" name="Google Shape;157;p21"/>
          <p:cNvGrpSpPr/>
          <p:nvPr/>
        </p:nvGrpSpPr>
        <p:grpSpPr>
          <a:xfrm>
            <a:off x="5380313" y="2245150"/>
            <a:ext cx="3569958" cy="1705200"/>
            <a:chOff x="1814963" y="2868200"/>
            <a:chExt cx="3569958" cy="1705200"/>
          </a:xfrm>
        </p:grpSpPr>
        <p:sp>
          <p:nvSpPr>
            <p:cNvPr id="158" name="Google Shape;158;p21"/>
            <p:cNvSpPr txBox="1"/>
            <p:nvPr/>
          </p:nvSpPr>
          <p:spPr>
            <a:xfrm>
              <a:off x="1977637" y="2868200"/>
              <a:ext cx="3407284" cy="11541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dirty="0" smtClean="0">
                  <a:solidFill>
                    <a:schemeClr val="dk1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Requirements are not clear and/or might be changed</a:t>
              </a:r>
              <a:endParaRPr sz="90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lvl="0"/>
              <a:r>
                <a:rPr lang="en-US" sz="900" dirty="0">
                  <a:solidFill>
                    <a:schemeClr val="dk1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If the product is intended for a market with constantly changing </a:t>
              </a:r>
              <a:r>
                <a:rPr lang="en-US" sz="900" dirty="0" smtClean="0">
                  <a:solidFill>
                    <a:schemeClr val="dk1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standards</a:t>
              </a:r>
            </a:p>
            <a:p>
              <a:pPr lvl="0"/>
              <a:endParaRPr sz="90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lvl="0"/>
              <a:r>
                <a:rPr lang="en-US" sz="900" dirty="0">
                  <a:solidFill>
                    <a:schemeClr val="dk1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The team is pretty experienced and is ready to adapt to a nonstandard circumstances</a:t>
              </a:r>
              <a:endParaRPr sz="90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  <p:cxnSp>
          <p:nvCxnSpPr>
            <p:cNvPr id="159" name="Google Shape;159;p21"/>
            <p:cNvCxnSpPr/>
            <p:nvPr/>
          </p:nvCxnSpPr>
          <p:spPr>
            <a:xfrm rot="10800000">
              <a:off x="1814963" y="2871500"/>
              <a:ext cx="0" cy="1701900"/>
            </a:xfrm>
            <a:prstGeom prst="straightConnector1">
              <a:avLst/>
            </a:prstGeom>
            <a:noFill/>
            <a:ln w="19050" cap="flat" cmpd="sng">
              <a:solidFill>
                <a:srgbClr val="EB3D26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60" name="Google Shape;160;p21"/>
          <p:cNvSpPr txBox="1"/>
          <p:nvPr/>
        </p:nvSpPr>
        <p:spPr>
          <a:xfrm>
            <a:off x="1251725" y="1589625"/>
            <a:ext cx="11346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 smtClean="0">
                <a:latin typeface="IBM Plex Sans"/>
                <a:ea typeface="IBM Plex Sans"/>
                <a:cs typeface="IBM Plex Sans"/>
                <a:sym typeface="IBM Plex Sans"/>
              </a:rPr>
              <a:t>Waterfall</a:t>
            </a:r>
            <a:endParaRPr sz="1600" dirty="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61" name="Google Shape;161;p21"/>
          <p:cNvSpPr txBox="1"/>
          <p:nvPr/>
        </p:nvSpPr>
        <p:spPr>
          <a:xfrm>
            <a:off x="5380350" y="1589625"/>
            <a:ext cx="11346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 smtClean="0">
                <a:latin typeface="IBM Plex Sans"/>
                <a:ea typeface="IBM Plex Sans"/>
                <a:cs typeface="IBM Plex Sans"/>
                <a:sym typeface="IBM Plex Sans"/>
              </a:rPr>
              <a:t>Agile</a:t>
            </a:r>
            <a:endParaRPr sz="1600" dirty="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62" name="Google Shape;162;p21"/>
          <p:cNvSpPr txBox="1"/>
          <p:nvPr/>
        </p:nvSpPr>
        <p:spPr>
          <a:xfrm>
            <a:off x="561550" y="367825"/>
            <a:ext cx="273184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 smtClean="0">
                <a:solidFill>
                  <a:srgbClr val="EB3D26"/>
                </a:solidFill>
                <a:latin typeface="IBM Plex Serif Light"/>
                <a:ea typeface="IBM Plex Serif Light"/>
                <a:cs typeface="IBM Plex Serif Light"/>
                <a:sym typeface="IBM Plex Serif Light"/>
              </a:rPr>
              <a:t>Agile or Waterfall?</a:t>
            </a:r>
            <a:endParaRPr sz="2400" dirty="0">
              <a:solidFill>
                <a:srgbClr val="EB3D26"/>
              </a:solidFill>
              <a:latin typeface="IBM Plex Serif Light"/>
              <a:ea typeface="IBM Plex Serif Light"/>
              <a:cs typeface="IBM Plex Serif Light"/>
              <a:sym typeface="IBM Plex Serif Light"/>
            </a:endParaRPr>
          </a:p>
        </p:txBody>
      </p:sp>
    </p:spTree>
    <p:extLst>
      <p:ext uri="{BB962C8B-B14F-4D97-AF65-F5344CB8AC3E}">
        <p14:creationId xmlns:p14="http://schemas.microsoft.com/office/powerpoint/2010/main" val="2680681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8"/>
          <p:cNvSpPr txBox="1"/>
          <p:nvPr/>
        </p:nvSpPr>
        <p:spPr>
          <a:xfrm>
            <a:off x="4002475" y="1740651"/>
            <a:ext cx="4083766" cy="923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800" dirty="0" smtClean="0">
                <a:solidFill>
                  <a:schemeClr val="lt1"/>
                </a:solidFill>
                <a:latin typeface="IBM Plex Serif Light"/>
                <a:ea typeface="IBM Plex Serif Light"/>
                <a:cs typeface="IBM Plex Serif Light"/>
                <a:sym typeface="IBM Plex Serif Light"/>
              </a:rPr>
              <a:t>Scrum</a:t>
            </a:r>
            <a:endParaRPr sz="4800" dirty="0">
              <a:solidFill>
                <a:schemeClr val="lt1"/>
              </a:solidFill>
              <a:latin typeface="IBM Plex Serif Light"/>
              <a:ea typeface="IBM Plex Serif Light"/>
              <a:cs typeface="IBM Plex Serif Light"/>
              <a:sym typeface="IBM Plex Serif Light"/>
            </a:endParaRPr>
          </a:p>
        </p:txBody>
      </p:sp>
      <p:sp>
        <p:nvSpPr>
          <p:cNvPr id="126" name="Google Shape;126;p18"/>
          <p:cNvSpPr txBox="1"/>
          <p:nvPr/>
        </p:nvSpPr>
        <p:spPr>
          <a:xfrm>
            <a:off x="561550" y="4546825"/>
            <a:ext cx="5634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2021</a:t>
            </a:r>
            <a:endParaRPr sz="1100">
              <a:solidFill>
                <a:srgbClr val="FFFFFF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127" name="Google Shape;127;p18"/>
          <p:cNvSpPr txBox="1"/>
          <p:nvPr/>
        </p:nvSpPr>
        <p:spPr>
          <a:xfrm>
            <a:off x="4004675" y="4546825"/>
            <a:ext cx="9666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uFill>
                  <a:noFill/>
                </a:uFill>
                <a:latin typeface="IBM Plex Sans Light"/>
                <a:ea typeface="IBM Plex Sans Light"/>
                <a:cs typeface="IBM Plex Sans Light"/>
                <a:sym typeface="IBM Plex Sans Light"/>
                <a:hlinkClick r:id="rId4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itechart.co</a:t>
            </a:r>
            <a:r>
              <a:rPr lang="en" sz="1100">
                <a:solidFill>
                  <a:srgbClr val="FFFFFF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m</a:t>
            </a:r>
            <a:endParaRPr sz="1100">
              <a:solidFill>
                <a:srgbClr val="FFFFFF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128" name="Google Shape;128;p18"/>
          <p:cNvSpPr txBox="1"/>
          <p:nvPr/>
        </p:nvSpPr>
        <p:spPr>
          <a:xfrm>
            <a:off x="4002475" y="242675"/>
            <a:ext cx="21849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Presentation</a:t>
            </a:r>
            <a:endParaRPr sz="1100">
              <a:solidFill>
                <a:srgbClr val="FFFFFF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pic>
        <p:nvPicPr>
          <p:cNvPr id="129" name="Google Shape;129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1550" y="367819"/>
            <a:ext cx="690176" cy="13446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60756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3"/>
          <p:cNvSpPr txBox="1"/>
          <p:nvPr/>
        </p:nvSpPr>
        <p:spPr>
          <a:xfrm>
            <a:off x="561550" y="1639775"/>
            <a:ext cx="7333800" cy="830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b="1" dirty="0">
                <a:latin typeface="IBM Plex Sans Light"/>
                <a:ea typeface="IBM Plex Sans Light"/>
                <a:cs typeface="IBM Plex Sans Light"/>
                <a:sym typeface="IBM Plex Sans Light"/>
              </a:rPr>
              <a:t>Scrum </a:t>
            </a:r>
            <a:r>
              <a:rPr lang="en-US" dirty="0">
                <a:latin typeface="IBM Plex Sans Light"/>
                <a:ea typeface="IBM Plex Sans Light"/>
                <a:cs typeface="IBM Plex Sans Light"/>
                <a:sym typeface="IBM Plex Sans Light"/>
              </a:rPr>
              <a:t>is an agile project management framework, which describes a set of meetings, tools, and roles that work in concert to help teams structure and manage their work</a:t>
            </a:r>
            <a:endParaRPr dirty="0"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174" name="Google Shape;174;p23"/>
          <p:cNvSpPr txBox="1"/>
          <p:nvPr/>
        </p:nvSpPr>
        <p:spPr>
          <a:xfrm>
            <a:off x="561550" y="367825"/>
            <a:ext cx="20670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smtClean="0">
                <a:solidFill>
                  <a:srgbClr val="EB3D26"/>
                </a:solidFill>
                <a:latin typeface="IBM Plex Serif Light"/>
                <a:ea typeface="IBM Plex Serif Light"/>
                <a:cs typeface="IBM Plex Serif Light"/>
                <a:sym typeface="IBM Plex Serif Light"/>
              </a:rPr>
              <a:t>Definition</a:t>
            </a:r>
            <a:endParaRPr sz="2400" dirty="0">
              <a:solidFill>
                <a:srgbClr val="EB3D26"/>
              </a:solidFill>
              <a:latin typeface="IBM Plex Serif Light"/>
              <a:ea typeface="IBM Plex Serif Light"/>
              <a:cs typeface="IBM Plex Serif Light"/>
              <a:sym typeface="IBM Plex Serif Light"/>
            </a:endParaRPr>
          </a:p>
        </p:txBody>
      </p:sp>
    </p:spTree>
    <p:extLst>
      <p:ext uri="{BB962C8B-B14F-4D97-AF65-F5344CB8AC3E}">
        <p14:creationId xmlns:p14="http://schemas.microsoft.com/office/powerpoint/2010/main" val="2919014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3"/>
          <p:cNvSpPr txBox="1"/>
          <p:nvPr/>
        </p:nvSpPr>
        <p:spPr>
          <a:xfrm>
            <a:off x="561550" y="367825"/>
            <a:ext cx="20670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smtClean="0">
                <a:solidFill>
                  <a:srgbClr val="EB3D26"/>
                </a:solidFill>
                <a:latin typeface="IBM Plex Serif Light"/>
                <a:ea typeface="IBM Plex Serif Light"/>
                <a:cs typeface="IBM Plex Serif Light"/>
                <a:sym typeface="IBM Plex Serif Light"/>
              </a:rPr>
              <a:t>Structure</a:t>
            </a:r>
            <a:endParaRPr sz="2400" dirty="0">
              <a:solidFill>
                <a:srgbClr val="EB3D26"/>
              </a:solidFill>
              <a:latin typeface="IBM Plex Serif Light"/>
              <a:ea typeface="IBM Plex Serif Light"/>
              <a:cs typeface="IBM Plex Serif Light"/>
              <a:sym typeface="IBM Plex Serif Light"/>
            </a:endParaRP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968955245"/>
              </p:ext>
            </p:extLst>
          </p:nvPr>
        </p:nvGraphicFramePr>
        <p:xfrm>
          <a:off x="1423261" y="921925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63506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3"/>
          <p:cNvSpPr txBox="1"/>
          <p:nvPr/>
        </p:nvSpPr>
        <p:spPr>
          <a:xfrm>
            <a:off x="561550" y="1639775"/>
            <a:ext cx="7333800" cy="18004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" dirty="0" smtClean="0">
                <a:solidFill>
                  <a:srgbClr val="EB3D26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•</a:t>
            </a:r>
            <a:r>
              <a:rPr lang="en" dirty="0" smtClean="0">
                <a:latin typeface="IBM Plex Sans Light"/>
                <a:ea typeface="IBM Plex Sans Light"/>
                <a:cs typeface="IBM Plex Sans Light"/>
                <a:sym typeface="IBM Plex Sans Light"/>
              </a:rPr>
              <a:t> </a:t>
            </a:r>
            <a:r>
              <a:rPr lang="en-US" dirty="0">
                <a:latin typeface="IBM Plex Sans Light"/>
                <a:ea typeface="IBM Plex Sans Light"/>
                <a:cs typeface="IBM Plex Sans Light"/>
                <a:sym typeface="IBM Plex Sans Light"/>
              </a:rPr>
              <a:t>The product is being developed in a series of </a:t>
            </a:r>
            <a:r>
              <a:rPr lang="en-US" dirty="0" smtClean="0">
                <a:latin typeface="IBM Plex Sans Light"/>
                <a:ea typeface="IBM Plex Sans Light"/>
                <a:cs typeface="IBM Plex Sans Light"/>
                <a:sym typeface="IBM Plex Sans Light"/>
              </a:rPr>
              <a:t>sprints</a:t>
            </a:r>
          </a:p>
          <a:p>
            <a:pPr lvl="0">
              <a:lnSpc>
                <a:spcPct val="150000"/>
              </a:lnSpc>
            </a:pPr>
            <a:r>
              <a:rPr lang="en" dirty="0" smtClean="0">
                <a:solidFill>
                  <a:srgbClr val="EB3D26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•</a:t>
            </a:r>
            <a:r>
              <a:rPr lang="en" dirty="0" smtClean="0">
                <a:latin typeface="IBM Plex Sans Light"/>
                <a:ea typeface="IBM Plex Sans Light"/>
                <a:cs typeface="IBM Plex Sans Light"/>
                <a:sym typeface="IBM Plex Sans Light"/>
              </a:rPr>
              <a:t> </a:t>
            </a:r>
            <a:r>
              <a:rPr lang="en-US" dirty="0" smtClean="0">
                <a:latin typeface="IBM Plex Sans Light"/>
                <a:ea typeface="IBM Plex Sans Light"/>
                <a:cs typeface="IBM Plex Sans Light"/>
                <a:sym typeface="IBM Plex Sans Light"/>
              </a:rPr>
              <a:t>Recommended length is 4 weeks </a:t>
            </a:r>
          </a:p>
          <a:p>
            <a:pPr lvl="0">
              <a:lnSpc>
                <a:spcPct val="150000"/>
              </a:lnSpc>
            </a:pPr>
            <a:r>
              <a:rPr lang="en" dirty="0">
                <a:solidFill>
                  <a:srgbClr val="EB3D26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•</a:t>
            </a:r>
            <a:r>
              <a:rPr lang="en" dirty="0">
                <a:latin typeface="IBM Plex Sans Light"/>
                <a:ea typeface="IBM Plex Sans Light"/>
                <a:cs typeface="IBM Plex Sans Light"/>
                <a:sym typeface="IBM Plex Sans Light"/>
              </a:rPr>
              <a:t> </a:t>
            </a:r>
            <a:r>
              <a:rPr lang="en" dirty="0" smtClean="0">
                <a:latin typeface="IBM Plex Sans Light"/>
                <a:ea typeface="IBM Plex Sans Light"/>
                <a:cs typeface="IBM Plex Sans Light"/>
                <a:sym typeface="IBM Plex Sans Light"/>
              </a:rPr>
              <a:t>Strictly </a:t>
            </a:r>
            <a:r>
              <a:rPr lang="en-US" dirty="0">
                <a:latin typeface="IBM Plex Sans Light"/>
                <a:ea typeface="IBM Plex Sans Light"/>
                <a:cs typeface="IBM Plex Sans Light"/>
                <a:sym typeface="IBM Plex Sans Light"/>
              </a:rPr>
              <a:t>limited in time</a:t>
            </a:r>
            <a:endParaRPr lang="en" dirty="0" smtClean="0">
              <a:solidFill>
                <a:srgbClr val="EB3D26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lvl="0">
              <a:lnSpc>
                <a:spcPct val="150000"/>
              </a:lnSpc>
            </a:pPr>
            <a:r>
              <a:rPr lang="en" dirty="0" smtClean="0">
                <a:solidFill>
                  <a:srgbClr val="EB3D26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•</a:t>
            </a:r>
            <a:r>
              <a:rPr lang="en" dirty="0" smtClean="0">
                <a:latin typeface="IBM Plex Sans Light"/>
                <a:ea typeface="IBM Plex Sans Light"/>
                <a:cs typeface="IBM Plex Sans Light"/>
                <a:sym typeface="IBM Plex Sans Light"/>
              </a:rPr>
              <a:t> </a:t>
            </a:r>
            <a:r>
              <a:rPr lang="en-US" dirty="0">
                <a:latin typeface="IBM Plex Sans Light"/>
                <a:ea typeface="IBM Plex Sans Light"/>
                <a:cs typeface="IBM Plex Sans Light"/>
                <a:sym typeface="IBM Plex Sans Light"/>
              </a:rPr>
              <a:t>Product is designed, coded, tested in one </a:t>
            </a:r>
            <a:r>
              <a:rPr lang="en-US" dirty="0" smtClean="0">
                <a:latin typeface="IBM Plex Sans Light"/>
                <a:ea typeface="IBM Plex Sans Light"/>
                <a:cs typeface="IBM Plex Sans Light"/>
                <a:sym typeface="IBM Plex Sans Light"/>
              </a:rPr>
              <a:t>sprint</a:t>
            </a:r>
            <a:endParaRPr lang="en" dirty="0" smtClean="0">
              <a:solidFill>
                <a:srgbClr val="EB3D26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>
              <a:lnSpc>
                <a:spcPct val="150000"/>
              </a:lnSpc>
            </a:pPr>
            <a:r>
              <a:rPr lang="en" dirty="0">
                <a:solidFill>
                  <a:srgbClr val="EB3D26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•</a:t>
            </a:r>
            <a:r>
              <a:rPr lang="en" dirty="0">
                <a:latin typeface="IBM Plex Sans Light"/>
                <a:ea typeface="IBM Plex Sans Light"/>
                <a:cs typeface="IBM Plex Sans Light"/>
                <a:sym typeface="IBM Plex Sans Light"/>
              </a:rPr>
              <a:t> </a:t>
            </a:r>
            <a:r>
              <a:rPr lang="en-US" dirty="0">
                <a:latin typeface="IBM Plex Sans Light"/>
                <a:ea typeface="IBM Plex Sans Light"/>
                <a:cs typeface="IBM Plex Sans Light"/>
                <a:sym typeface="IBM Plex Sans Light"/>
              </a:rPr>
              <a:t>Finished product at the end of each sprint</a:t>
            </a:r>
          </a:p>
        </p:txBody>
      </p:sp>
      <p:sp>
        <p:nvSpPr>
          <p:cNvPr id="174" name="Google Shape;174;p23"/>
          <p:cNvSpPr txBox="1"/>
          <p:nvPr/>
        </p:nvSpPr>
        <p:spPr>
          <a:xfrm>
            <a:off x="557675" y="367825"/>
            <a:ext cx="20670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 smtClean="0">
                <a:solidFill>
                  <a:srgbClr val="EB3D26"/>
                </a:solidFill>
                <a:latin typeface="IBM Plex Serif Light"/>
                <a:ea typeface="IBM Plex Serif Light"/>
                <a:cs typeface="IBM Plex Serif Light"/>
                <a:sym typeface="IBM Plex Serif Light"/>
              </a:rPr>
              <a:t>Sprint</a:t>
            </a:r>
            <a:endParaRPr sz="2400" dirty="0">
              <a:solidFill>
                <a:srgbClr val="EB3D26"/>
              </a:solidFill>
              <a:latin typeface="IBM Plex Serif Light"/>
              <a:ea typeface="IBM Plex Serif Light"/>
              <a:cs typeface="IBM Plex Serif Light"/>
              <a:sym typeface="IBM Plex Serif Light"/>
            </a:endParaRPr>
          </a:p>
        </p:txBody>
      </p:sp>
    </p:spTree>
    <p:extLst>
      <p:ext uri="{BB962C8B-B14F-4D97-AF65-F5344CB8AC3E}">
        <p14:creationId xmlns:p14="http://schemas.microsoft.com/office/powerpoint/2010/main" val="2192474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3"/>
          <p:cNvSpPr txBox="1"/>
          <p:nvPr/>
        </p:nvSpPr>
        <p:spPr>
          <a:xfrm>
            <a:off x="561550" y="1639775"/>
            <a:ext cx="7333800" cy="18004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EB3D26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•</a:t>
            </a:r>
            <a:r>
              <a:rPr lang="en" dirty="0">
                <a:latin typeface="IBM Plex Sans Light"/>
                <a:ea typeface="IBM Plex Sans Light"/>
                <a:cs typeface="IBM Plex Sans Light"/>
                <a:sym typeface="IBM Plex Sans Light"/>
              </a:rPr>
              <a:t> </a:t>
            </a:r>
            <a:r>
              <a:rPr lang="en" dirty="0" smtClean="0">
                <a:latin typeface="IBM Plex Sans Light"/>
                <a:ea typeface="IBM Plex Sans Light"/>
                <a:cs typeface="IBM Plex Sans Light"/>
                <a:sym typeface="IBM Plex Sans Light"/>
              </a:rPr>
              <a:t>Product Owner – knows the requirements, priorities, deadlines, </a:t>
            </a:r>
            <a:r>
              <a:rPr lang="en-US" dirty="0" smtClean="0">
                <a:latin typeface="IBM Plex Sans Light"/>
                <a:ea typeface="IBM Plex Sans Light"/>
                <a:cs typeface="IBM Plex Sans Light"/>
                <a:sym typeface="IBM Plex Sans Light"/>
              </a:rPr>
              <a:t>accepts work</a:t>
            </a:r>
            <a:endParaRPr dirty="0"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lvl="0">
              <a:lnSpc>
                <a:spcPct val="150000"/>
              </a:lnSpc>
            </a:pPr>
            <a:r>
              <a:rPr lang="en" dirty="0">
                <a:solidFill>
                  <a:srgbClr val="EB3D26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•</a:t>
            </a:r>
            <a:r>
              <a:rPr lang="en" dirty="0">
                <a:latin typeface="IBM Plex Sans Light"/>
                <a:ea typeface="IBM Plex Sans Light"/>
                <a:cs typeface="IBM Plex Sans Light"/>
                <a:sym typeface="IBM Plex Sans Light"/>
              </a:rPr>
              <a:t> </a:t>
            </a:r>
            <a:r>
              <a:rPr lang="en-US" dirty="0">
                <a:latin typeface="IBM Plex Sans Light"/>
                <a:ea typeface="IBM Plex Sans Light"/>
                <a:cs typeface="IBM Plex Sans Light"/>
                <a:sym typeface="IBM Plex Sans Light"/>
              </a:rPr>
              <a:t>Scrum Master - responsible for implementing practices, team effectiveness, eliminating obstacles, ensuring transparency</a:t>
            </a:r>
            <a:endParaRPr dirty="0"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EB3D26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•</a:t>
            </a:r>
            <a:r>
              <a:rPr lang="en" dirty="0">
                <a:latin typeface="IBM Plex Sans Light"/>
                <a:ea typeface="IBM Plex Sans Light"/>
                <a:cs typeface="IBM Plex Sans Light"/>
                <a:sym typeface="IBM Plex Sans Light"/>
              </a:rPr>
              <a:t> </a:t>
            </a:r>
            <a:r>
              <a:rPr lang="en" dirty="0" smtClean="0">
                <a:latin typeface="IBM Plex Sans Light"/>
                <a:ea typeface="IBM Plex Sans Light"/>
                <a:cs typeface="IBM Plex Sans Light"/>
                <a:sym typeface="IBM Plex Sans Light"/>
              </a:rPr>
              <a:t>Development Team – crossfunctional team (software engineers, QA, designeers, devops etc.) responsible for the result</a:t>
            </a:r>
            <a:endParaRPr dirty="0"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174" name="Google Shape;174;p23"/>
          <p:cNvSpPr txBox="1"/>
          <p:nvPr/>
        </p:nvSpPr>
        <p:spPr>
          <a:xfrm>
            <a:off x="561550" y="367825"/>
            <a:ext cx="20670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 smtClean="0">
                <a:solidFill>
                  <a:srgbClr val="EB3D26"/>
                </a:solidFill>
                <a:latin typeface="IBM Plex Serif Light"/>
                <a:ea typeface="IBM Plex Serif Light"/>
                <a:cs typeface="IBM Plex Serif Light"/>
                <a:sym typeface="IBM Plex Serif Light"/>
              </a:rPr>
              <a:t>Roles</a:t>
            </a:r>
            <a:endParaRPr sz="2400" dirty="0">
              <a:solidFill>
                <a:srgbClr val="EB3D26"/>
              </a:solidFill>
              <a:latin typeface="IBM Plex Serif Light"/>
              <a:ea typeface="IBM Plex Serif Light"/>
              <a:cs typeface="IBM Plex Serif Light"/>
              <a:sym typeface="IBM Plex Serif Light"/>
            </a:endParaRPr>
          </a:p>
        </p:txBody>
      </p:sp>
    </p:spTree>
    <p:extLst>
      <p:ext uri="{BB962C8B-B14F-4D97-AF65-F5344CB8AC3E}">
        <p14:creationId xmlns:p14="http://schemas.microsoft.com/office/powerpoint/2010/main" val="4281374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3"/>
          <p:cNvSpPr txBox="1"/>
          <p:nvPr/>
        </p:nvSpPr>
        <p:spPr>
          <a:xfrm>
            <a:off x="561550" y="1639775"/>
            <a:ext cx="7333800" cy="2769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EB3D26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•</a:t>
            </a:r>
            <a:r>
              <a:rPr lang="en" dirty="0">
                <a:latin typeface="IBM Plex Sans Light"/>
                <a:ea typeface="IBM Plex Sans Light"/>
                <a:cs typeface="IBM Plex Sans Light"/>
                <a:sym typeface="IBM Plex Sans Light"/>
              </a:rPr>
              <a:t> </a:t>
            </a:r>
            <a:r>
              <a:rPr lang="en" dirty="0" smtClean="0">
                <a:latin typeface="IBM Plex Sans Light"/>
                <a:ea typeface="IBM Plex Sans Light"/>
                <a:cs typeface="IBM Plex Sans Light"/>
                <a:sym typeface="IBM Plex Sans Light"/>
              </a:rPr>
              <a:t>Sprint Planning – </a:t>
            </a:r>
            <a:r>
              <a:rPr lang="en-US" dirty="0" smtClean="0">
                <a:latin typeface="IBM Plex Sans Light"/>
                <a:ea typeface="IBM Plex Sans Light"/>
                <a:cs typeface="IBM Plex Sans Light"/>
                <a:sym typeface="IBM Plex Sans Light"/>
              </a:rPr>
              <a:t>kick starts each sprint, where the team discuss, which items will be included in sprint</a:t>
            </a:r>
            <a:endParaRPr dirty="0"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lvl="0">
              <a:lnSpc>
                <a:spcPct val="150000"/>
              </a:lnSpc>
            </a:pPr>
            <a:r>
              <a:rPr lang="en" dirty="0">
                <a:solidFill>
                  <a:srgbClr val="EB3D26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•</a:t>
            </a:r>
            <a:r>
              <a:rPr lang="en" dirty="0">
                <a:latin typeface="IBM Plex Sans Light"/>
                <a:ea typeface="IBM Plex Sans Light"/>
                <a:cs typeface="IBM Plex Sans Light"/>
                <a:sym typeface="IBM Plex Sans Light"/>
              </a:rPr>
              <a:t> </a:t>
            </a:r>
            <a:r>
              <a:rPr lang="en-US" dirty="0" smtClean="0">
                <a:latin typeface="IBM Plex Sans Light"/>
                <a:ea typeface="IBM Plex Sans Light"/>
                <a:cs typeface="IBM Plex Sans Light"/>
                <a:sym typeface="IBM Plex Sans Light"/>
              </a:rPr>
              <a:t>Daily Scrum – daily sync meeting,  no longer than 15 minutes, where the team shares the progress, plans and blockers</a:t>
            </a:r>
            <a:endParaRPr dirty="0"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EB3D26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•</a:t>
            </a:r>
            <a:r>
              <a:rPr lang="en" dirty="0">
                <a:latin typeface="IBM Plex Sans Light"/>
                <a:ea typeface="IBM Plex Sans Light"/>
                <a:cs typeface="IBM Plex Sans Light"/>
                <a:sym typeface="IBM Plex Sans Light"/>
              </a:rPr>
              <a:t> </a:t>
            </a:r>
            <a:r>
              <a:rPr lang="en" dirty="0" smtClean="0">
                <a:latin typeface="IBM Plex Sans Light"/>
                <a:ea typeface="IBM Plex Sans Light"/>
                <a:cs typeface="IBM Plex Sans Light"/>
                <a:sym typeface="IBM Plex Sans Light"/>
              </a:rPr>
              <a:t>Sprint Review – usually takes place on the last day of the sprint, and allows the team to show the completed product increment to the stakeholders</a:t>
            </a:r>
          </a:p>
          <a:p>
            <a:pPr lvl="0">
              <a:lnSpc>
                <a:spcPct val="150000"/>
              </a:lnSpc>
            </a:pPr>
            <a:r>
              <a:rPr lang="en" dirty="0">
                <a:solidFill>
                  <a:srgbClr val="EB3D26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•</a:t>
            </a:r>
            <a:r>
              <a:rPr lang="en" dirty="0">
                <a:latin typeface="IBM Plex Sans Light"/>
                <a:ea typeface="IBM Plex Sans Light"/>
                <a:cs typeface="IBM Plex Sans Light"/>
                <a:sym typeface="IBM Plex Sans Light"/>
              </a:rPr>
              <a:t> </a:t>
            </a:r>
            <a:r>
              <a:rPr lang="en" dirty="0" smtClean="0">
                <a:latin typeface="IBM Plex Sans Light"/>
                <a:ea typeface="IBM Plex Sans Light"/>
                <a:cs typeface="IBM Plex Sans Light"/>
                <a:sym typeface="IBM Plex Sans Light"/>
              </a:rPr>
              <a:t>Sprint Retrospective – event, where the team reviews, what can be improved, and how they should do it</a:t>
            </a:r>
            <a:endParaRPr dirty="0"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174" name="Google Shape;174;p23"/>
          <p:cNvSpPr txBox="1"/>
          <p:nvPr/>
        </p:nvSpPr>
        <p:spPr>
          <a:xfrm>
            <a:off x="561550" y="367825"/>
            <a:ext cx="20670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 smtClean="0">
                <a:solidFill>
                  <a:srgbClr val="EB3D26"/>
                </a:solidFill>
                <a:latin typeface="IBM Plex Serif Light"/>
                <a:ea typeface="IBM Plex Serif Light"/>
                <a:cs typeface="IBM Plex Serif Light"/>
                <a:sym typeface="IBM Plex Serif Light"/>
              </a:rPr>
              <a:t>Events</a:t>
            </a:r>
            <a:endParaRPr sz="2400" dirty="0">
              <a:solidFill>
                <a:srgbClr val="EB3D26"/>
              </a:solidFill>
              <a:latin typeface="IBM Plex Serif Light"/>
              <a:ea typeface="IBM Plex Serif Light"/>
              <a:cs typeface="IBM Plex Serif Light"/>
              <a:sym typeface="IBM Plex Serif Light"/>
            </a:endParaRPr>
          </a:p>
        </p:txBody>
      </p:sp>
    </p:spTree>
    <p:extLst>
      <p:ext uri="{BB962C8B-B14F-4D97-AF65-F5344CB8AC3E}">
        <p14:creationId xmlns:p14="http://schemas.microsoft.com/office/powerpoint/2010/main" val="3563805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5F5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oogle Shape;88;p15"/>
          <p:cNvGrpSpPr/>
          <p:nvPr/>
        </p:nvGrpSpPr>
        <p:grpSpPr>
          <a:xfrm>
            <a:off x="561549" y="3407750"/>
            <a:ext cx="2513701" cy="1067623"/>
            <a:chOff x="561549" y="2689600"/>
            <a:chExt cx="2513701" cy="1067623"/>
          </a:xfrm>
        </p:grpSpPr>
        <p:sp>
          <p:nvSpPr>
            <p:cNvPr id="89" name="Google Shape;89;p15"/>
            <p:cNvSpPr txBox="1"/>
            <p:nvPr/>
          </p:nvSpPr>
          <p:spPr>
            <a:xfrm>
              <a:off x="561549" y="3183250"/>
              <a:ext cx="2282390" cy="57397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91425" bIns="91425" anchor="t" anchorCtr="0">
              <a:sp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dirty="0" smtClean="0">
                  <a:solidFill>
                    <a:schemeClr val="dk1"/>
                  </a:solidFill>
                  <a:latin typeface="IBM Plex Sans Light"/>
                  <a:ea typeface="IBM Plex Sans Light"/>
                  <a:cs typeface="IBM Plex Sans Light"/>
                  <a:sym typeface="IBM Plex Sans Light"/>
                </a:rPr>
                <a:t>Curator </a:t>
              </a:r>
              <a:r>
                <a:rPr lang="en" sz="1100" dirty="0">
                  <a:solidFill>
                    <a:schemeClr val="dk1"/>
                  </a:solidFill>
                  <a:latin typeface="IBM Plex Sans Light"/>
                  <a:ea typeface="IBM Plex Sans Light"/>
                  <a:cs typeface="IBM Plex Sans Light"/>
                  <a:sym typeface="IBM Plex Sans Light"/>
                </a:rPr>
                <a:t>&amp; </a:t>
              </a:r>
              <a:r>
                <a:rPr lang="en" sz="1100" dirty="0" smtClean="0">
                  <a:solidFill>
                    <a:schemeClr val="dk1"/>
                  </a:solidFill>
                  <a:latin typeface="IBM Plex Sans Light"/>
                  <a:ea typeface="IBM Plex Sans Light"/>
                  <a:cs typeface="IBM Plex Sans Light"/>
                  <a:sym typeface="IBM Plex Sans Light"/>
                </a:rPr>
                <a:t>Department Manager, U1.Div1.D1</a:t>
              </a:r>
              <a:endParaRPr sz="1100" dirty="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endParaRPr>
            </a:p>
          </p:txBody>
        </p:sp>
        <p:cxnSp>
          <p:nvCxnSpPr>
            <p:cNvPr id="90" name="Google Shape;90;p15"/>
            <p:cNvCxnSpPr/>
            <p:nvPr/>
          </p:nvCxnSpPr>
          <p:spPr>
            <a:xfrm>
              <a:off x="561550" y="3120700"/>
              <a:ext cx="2065500" cy="0"/>
            </a:xfrm>
            <a:prstGeom prst="straightConnector1">
              <a:avLst/>
            </a:prstGeom>
            <a:noFill/>
            <a:ln w="19050" cap="flat" cmpd="sng">
              <a:solidFill>
                <a:srgbClr val="EB3D2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91" name="Google Shape;91;p15"/>
            <p:cNvSpPr txBox="1"/>
            <p:nvPr/>
          </p:nvSpPr>
          <p:spPr>
            <a:xfrm>
              <a:off x="561550" y="2689600"/>
              <a:ext cx="2513700" cy="4677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91425" bIns="91425" anchor="t" anchorCtr="0">
              <a:sp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dirty="0" smtClean="0">
                  <a:solidFill>
                    <a:schemeClr val="dk1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Anton Nekrasov</a:t>
              </a:r>
              <a:endParaRPr sz="160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</p:grpSp>
      <p:grpSp>
        <p:nvGrpSpPr>
          <p:cNvPr id="92" name="Google Shape;92;p15"/>
          <p:cNvGrpSpPr/>
          <p:nvPr/>
        </p:nvGrpSpPr>
        <p:grpSpPr>
          <a:xfrm>
            <a:off x="3763675" y="3407750"/>
            <a:ext cx="3167942" cy="1067623"/>
            <a:chOff x="4004675" y="2689600"/>
            <a:chExt cx="3167942" cy="1067623"/>
          </a:xfrm>
        </p:grpSpPr>
        <p:sp>
          <p:nvSpPr>
            <p:cNvPr id="93" name="Google Shape;93;p15"/>
            <p:cNvSpPr txBox="1"/>
            <p:nvPr/>
          </p:nvSpPr>
          <p:spPr>
            <a:xfrm>
              <a:off x="4004675" y="3183250"/>
              <a:ext cx="3167942" cy="57397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91425" bIns="91425" anchor="t" anchorCtr="0">
              <a:sp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dirty="0">
                  <a:solidFill>
                    <a:schemeClr val="dk1"/>
                  </a:solidFill>
                  <a:latin typeface="IBM Plex Sans Light"/>
                  <a:ea typeface="IBM Plex Sans Light"/>
                  <a:cs typeface="IBM Plex Sans Light"/>
                  <a:sym typeface="IBM Plex Sans Light"/>
                </a:rPr>
                <a:t>Phone: +375 29 </a:t>
              </a:r>
              <a:r>
                <a:rPr lang="en-US" sz="1100" dirty="0" smtClean="0">
                  <a:solidFill>
                    <a:schemeClr val="dk1"/>
                  </a:solidFill>
                  <a:latin typeface="IBM Plex Sans Light"/>
                  <a:ea typeface="IBM Plex Sans Light"/>
                  <a:cs typeface="IBM Plex Sans Light"/>
                  <a:sym typeface="IBM Plex Sans Light"/>
                </a:rPr>
                <a:t>330 97 29</a:t>
              </a:r>
              <a:endParaRPr sz="1100" dirty="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dirty="0">
                  <a:solidFill>
                    <a:schemeClr val="dk1"/>
                  </a:solidFill>
                  <a:latin typeface="IBM Plex Sans Light"/>
                  <a:ea typeface="IBM Plex Sans Light"/>
                  <a:cs typeface="IBM Plex Sans Light"/>
                  <a:sym typeface="IBM Plex Sans Light"/>
                </a:rPr>
                <a:t>Email</a:t>
              </a:r>
              <a:r>
                <a:rPr lang="en" sz="1100" dirty="0" smtClean="0">
                  <a:solidFill>
                    <a:schemeClr val="dk1"/>
                  </a:solidFill>
                  <a:latin typeface="IBM Plex Sans Light"/>
                  <a:ea typeface="IBM Plex Sans Light"/>
                  <a:cs typeface="IBM Plex Sans Light"/>
                  <a:sym typeface="IBM Plex Sans Light"/>
                </a:rPr>
                <a:t>: anton.nekrasov@itechart-group.com</a:t>
              </a:r>
              <a:endParaRPr sz="1100" dirty="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endParaRPr>
            </a:p>
          </p:txBody>
        </p:sp>
        <p:cxnSp>
          <p:nvCxnSpPr>
            <p:cNvPr id="94" name="Google Shape;94;p15"/>
            <p:cNvCxnSpPr/>
            <p:nvPr/>
          </p:nvCxnSpPr>
          <p:spPr>
            <a:xfrm>
              <a:off x="4004675" y="3120700"/>
              <a:ext cx="2065500" cy="0"/>
            </a:xfrm>
            <a:prstGeom prst="straightConnector1">
              <a:avLst/>
            </a:prstGeom>
            <a:noFill/>
            <a:ln w="19050" cap="flat" cmpd="sng">
              <a:solidFill>
                <a:srgbClr val="EB3D2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95" name="Google Shape;95;p15"/>
            <p:cNvSpPr txBox="1"/>
            <p:nvPr/>
          </p:nvSpPr>
          <p:spPr>
            <a:xfrm>
              <a:off x="4004675" y="2689600"/>
              <a:ext cx="25137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91425" bIns="91425" anchor="t" anchorCtr="0">
              <a:sp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Contact information</a:t>
              </a:r>
              <a:endParaRPr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</p:grpSp>
      <p:sp>
        <p:nvSpPr>
          <p:cNvPr id="97" name="Google Shape;97;p15"/>
          <p:cNvSpPr txBox="1"/>
          <p:nvPr/>
        </p:nvSpPr>
        <p:spPr>
          <a:xfrm>
            <a:off x="561550" y="367825"/>
            <a:ext cx="20670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 smtClean="0">
                <a:solidFill>
                  <a:srgbClr val="EB3D26"/>
                </a:solidFill>
                <a:latin typeface="IBM Plex Serif Light"/>
                <a:ea typeface="IBM Plex Serif Light"/>
                <a:cs typeface="IBM Plex Serif Light"/>
                <a:sym typeface="IBM Plex Serif Light"/>
              </a:rPr>
              <a:t>Lector</a:t>
            </a:r>
            <a:endParaRPr sz="2400" dirty="0">
              <a:solidFill>
                <a:srgbClr val="EB3D26"/>
              </a:solidFill>
              <a:latin typeface="IBM Plex Serif Light"/>
              <a:ea typeface="IBM Plex Serif Light"/>
              <a:cs typeface="IBM Plex Serif Light"/>
              <a:sym typeface="IBM Plex Serif Ligh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976" y="1047426"/>
            <a:ext cx="1840100" cy="1840100"/>
          </a:xfrm>
          <a:prstGeom prst="ellipse">
            <a:avLst/>
          </a:prstGeom>
          <a:ln w="63500" cap="rnd">
            <a:solidFill>
              <a:schemeClr val="bg1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3"/>
          <p:cNvSpPr txBox="1"/>
          <p:nvPr/>
        </p:nvSpPr>
        <p:spPr>
          <a:xfrm>
            <a:off x="561550" y="1639775"/>
            <a:ext cx="7333800" cy="18004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EB3D26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•</a:t>
            </a:r>
            <a:r>
              <a:rPr lang="en" dirty="0">
                <a:latin typeface="IBM Plex Sans Light"/>
                <a:ea typeface="IBM Plex Sans Light"/>
                <a:cs typeface="IBM Plex Sans Light"/>
                <a:sym typeface="IBM Plex Sans Light"/>
              </a:rPr>
              <a:t> </a:t>
            </a:r>
            <a:r>
              <a:rPr lang="en" dirty="0" smtClean="0">
                <a:latin typeface="IBM Plex Sans Light"/>
                <a:ea typeface="IBM Plex Sans Light"/>
                <a:cs typeface="IBM Plex Sans Light"/>
                <a:sym typeface="IBM Plex Sans Light"/>
              </a:rPr>
              <a:t>Increment – </a:t>
            </a:r>
            <a:r>
              <a:rPr lang="en-US" dirty="0" smtClean="0">
                <a:latin typeface="IBM Plex Sans Light"/>
                <a:ea typeface="IBM Plex Sans Light"/>
                <a:cs typeface="IBM Plex Sans Light"/>
                <a:sym typeface="IBM Plex Sans Light"/>
              </a:rPr>
              <a:t>potentially releasable product at the end of each sprint</a:t>
            </a:r>
            <a:endParaRPr dirty="0"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lvl="0">
              <a:lnSpc>
                <a:spcPct val="150000"/>
              </a:lnSpc>
            </a:pPr>
            <a:r>
              <a:rPr lang="en" dirty="0">
                <a:solidFill>
                  <a:srgbClr val="EB3D26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•</a:t>
            </a:r>
            <a:r>
              <a:rPr lang="en" dirty="0">
                <a:latin typeface="IBM Plex Sans Light"/>
                <a:ea typeface="IBM Plex Sans Light"/>
                <a:cs typeface="IBM Plex Sans Light"/>
                <a:sym typeface="IBM Plex Sans Light"/>
              </a:rPr>
              <a:t> </a:t>
            </a:r>
            <a:r>
              <a:rPr lang="en-US" dirty="0" smtClean="0">
                <a:latin typeface="IBM Plex Sans Light"/>
                <a:ea typeface="IBM Plex Sans Light"/>
                <a:cs typeface="IBM Plex Sans Light"/>
                <a:sym typeface="IBM Plex Sans Light"/>
              </a:rPr>
              <a:t>Product Backlog </a:t>
            </a:r>
            <a:r>
              <a:rPr lang="en-US" dirty="0">
                <a:latin typeface="IBM Plex Sans Light"/>
                <a:ea typeface="IBM Plex Sans Light"/>
                <a:cs typeface="IBM Plex Sans Light"/>
                <a:sym typeface="IBM Plex Sans Light"/>
              </a:rPr>
              <a:t>– </a:t>
            </a:r>
            <a:r>
              <a:rPr lang="en-US" dirty="0" smtClean="0">
                <a:latin typeface="IBM Plex Sans Light"/>
                <a:ea typeface="IBM Plex Sans Light"/>
                <a:cs typeface="IBM Plex Sans Light"/>
                <a:sym typeface="IBM Plex Sans Light"/>
              </a:rPr>
              <a:t>the </a:t>
            </a:r>
            <a:r>
              <a:rPr lang="en-US" dirty="0">
                <a:latin typeface="IBM Plex Sans Light"/>
                <a:ea typeface="IBM Plex Sans Light"/>
                <a:cs typeface="IBM Plex Sans Light"/>
                <a:sym typeface="IBM Plex Sans Light"/>
              </a:rPr>
              <a:t>product backlog is an ordered list of everything that is known to be needed in a </a:t>
            </a:r>
            <a:r>
              <a:rPr lang="en-US" dirty="0" smtClean="0">
                <a:latin typeface="IBM Plex Sans Light"/>
                <a:ea typeface="IBM Plex Sans Light"/>
                <a:cs typeface="IBM Plex Sans Light"/>
                <a:sym typeface="IBM Plex Sans Light"/>
              </a:rPr>
              <a:t>product</a:t>
            </a:r>
            <a:endParaRPr dirty="0"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lvl="0">
              <a:lnSpc>
                <a:spcPct val="150000"/>
              </a:lnSpc>
            </a:pPr>
            <a:r>
              <a:rPr lang="en" dirty="0">
                <a:solidFill>
                  <a:srgbClr val="EB3D26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•</a:t>
            </a:r>
            <a:r>
              <a:rPr lang="en" dirty="0">
                <a:latin typeface="IBM Plex Sans Light"/>
                <a:ea typeface="IBM Plex Sans Light"/>
                <a:cs typeface="IBM Plex Sans Light"/>
                <a:sym typeface="IBM Plex Sans Light"/>
              </a:rPr>
              <a:t> </a:t>
            </a:r>
            <a:r>
              <a:rPr lang="en" dirty="0" smtClean="0">
                <a:latin typeface="IBM Plex Sans Light"/>
                <a:ea typeface="IBM Plex Sans Light"/>
                <a:cs typeface="IBM Plex Sans Light"/>
                <a:sym typeface="IBM Plex Sans Light"/>
              </a:rPr>
              <a:t>Sprint Backlog – t</a:t>
            </a:r>
            <a:r>
              <a:rPr lang="en-US" dirty="0" smtClean="0">
                <a:latin typeface="IBM Plex Sans Light"/>
                <a:ea typeface="IBM Plex Sans Light"/>
                <a:cs typeface="IBM Plex Sans Light"/>
                <a:sym typeface="IBM Plex Sans Light"/>
              </a:rPr>
              <a:t>he </a:t>
            </a:r>
            <a:r>
              <a:rPr lang="en-US" dirty="0">
                <a:latin typeface="IBM Plex Sans Light"/>
                <a:ea typeface="IBM Plex Sans Light"/>
                <a:cs typeface="IBM Plex Sans Light"/>
                <a:sym typeface="IBM Plex Sans Light"/>
              </a:rPr>
              <a:t>sprint backlog is a list of everything that the team commits to achieve in a given </a:t>
            </a:r>
            <a:r>
              <a:rPr lang="en-US" dirty="0" smtClean="0">
                <a:latin typeface="IBM Plex Sans Light"/>
                <a:ea typeface="IBM Plex Sans Light"/>
                <a:cs typeface="IBM Plex Sans Light"/>
                <a:sym typeface="IBM Plex Sans Light"/>
              </a:rPr>
              <a:t>sprint</a:t>
            </a:r>
            <a:endParaRPr dirty="0"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174" name="Google Shape;174;p23"/>
          <p:cNvSpPr txBox="1"/>
          <p:nvPr/>
        </p:nvSpPr>
        <p:spPr>
          <a:xfrm>
            <a:off x="561550" y="367825"/>
            <a:ext cx="20670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 smtClean="0">
                <a:solidFill>
                  <a:srgbClr val="EB3D26"/>
                </a:solidFill>
                <a:latin typeface="IBM Plex Serif Light"/>
                <a:ea typeface="IBM Plex Serif Light"/>
                <a:cs typeface="IBM Plex Serif Light"/>
                <a:sym typeface="IBM Plex Serif Light"/>
              </a:rPr>
              <a:t>Artifacts</a:t>
            </a:r>
            <a:endParaRPr sz="2400" dirty="0">
              <a:solidFill>
                <a:srgbClr val="EB3D26"/>
              </a:solidFill>
              <a:latin typeface="IBM Plex Serif Light"/>
              <a:ea typeface="IBM Plex Serif Light"/>
              <a:cs typeface="IBM Plex Serif Light"/>
              <a:sym typeface="IBM Plex Serif Light"/>
            </a:endParaRPr>
          </a:p>
        </p:txBody>
      </p:sp>
    </p:spTree>
    <p:extLst>
      <p:ext uri="{BB962C8B-B14F-4D97-AF65-F5344CB8AC3E}">
        <p14:creationId xmlns:p14="http://schemas.microsoft.com/office/powerpoint/2010/main" val="3970240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3"/>
          <p:cNvSpPr txBox="1"/>
          <p:nvPr/>
        </p:nvSpPr>
        <p:spPr>
          <a:xfrm>
            <a:off x="561550" y="1639775"/>
            <a:ext cx="7333800" cy="18004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EB3D26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•</a:t>
            </a:r>
            <a:r>
              <a:rPr lang="en" dirty="0">
                <a:latin typeface="IBM Plex Sans Light"/>
                <a:ea typeface="IBM Plex Sans Light"/>
                <a:cs typeface="IBM Plex Sans Light"/>
                <a:sym typeface="IBM Plex Sans Light"/>
              </a:rPr>
              <a:t> </a:t>
            </a:r>
            <a:r>
              <a:rPr lang="en-US" dirty="0" smtClean="0">
                <a:latin typeface="IBM Plex Sans Light"/>
                <a:ea typeface="IBM Plex Sans Light"/>
                <a:cs typeface="IBM Plex Sans Light"/>
                <a:sym typeface="IBM Plex Sans Light"/>
              </a:rPr>
              <a:t>Contradictions with Agile ideology (manifesto)</a:t>
            </a:r>
            <a:endParaRPr dirty="0"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lvl="0">
              <a:lnSpc>
                <a:spcPct val="150000"/>
              </a:lnSpc>
            </a:pPr>
            <a:r>
              <a:rPr lang="en" dirty="0" smtClean="0">
                <a:solidFill>
                  <a:srgbClr val="EB3D26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•</a:t>
            </a:r>
            <a:r>
              <a:rPr lang="en" dirty="0" smtClean="0">
                <a:latin typeface="IBM Plex Sans Light"/>
                <a:ea typeface="IBM Plex Sans Light"/>
                <a:cs typeface="IBM Plex Sans Light"/>
                <a:sym typeface="IBM Plex Sans Light"/>
              </a:rPr>
              <a:t> </a:t>
            </a:r>
            <a:r>
              <a:rPr lang="en-US" dirty="0" smtClean="0">
                <a:latin typeface="IBM Plex Sans Light"/>
                <a:ea typeface="IBM Plex Sans Light"/>
                <a:cs typeface="IBM Plex Sans Light"/>
                <a:sym typeface="IBM Plex Sans Light"/>
              </a:rPr>
              <a:t>Absence of iterations</a:t>
            </a:r>
          </a:p>
          <a:p>
            <a:pPr lvl="0">
              <a:lnSpc>
                <a:spcPct val="150000"/>
              </a:lnSpc>
            </a:pPr>
            <a:r>
              <a:rPr lang="en" dirty="0" smtClean="0">
                <a:solidFill>
                  <a:srgbClr val="EB3D26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•</a:t>
            </a:r>
            <a:r>
              <a:rPr lang="en" dirty="0" smtClean="0">
                <a:latin typeface="IBM Plex Sans Light"/>
                <a:ea typeface="IBM Plex Sans Light"/>
                <a:cs typeface="IBM Plex Sans Light"/>
                <a:sym typeface="IBM Plex Sans Light"/>
              </a:rPr>
              <a:t> </a:t>
            </a:r>
            <a:r>
              <a:rPr lang="en-US" dirty="0">
                <a:latin typeface="IBM Plex Sans Light"/>
                <a:ea typeface="IBM Plex Sans Light"/>
                <a:cs typeface="IBM Plex Sans Light"/>
                <a:sym typeface="IBM Plex Sans Light"/>
              </a:rPr>
              <a:t>Lack or ignorance of </a:t>
            </a:r>
            <a:r>
              <a:rPr lang="en-US" dirty="0" smtClean="0">
                <a:latin typeface="IBM Plex Sans Light"/>
                <a:ea typeface="IBM Plex Sans Light"/>
                <a:cs typeface="IBM Plex Sans Light"/>
                <a:sym typeface="IBM Plex Sans Light"/>
              </a:rPr>
              <a:t>feedback</a:t>
            </a:r>
          </a:p>
          <a:p>
            <a:pPr lvl="0">
              <a:lnSpc>
                <a:spcPct val="150000"/>
              </a:lnSpc>
            </a:pPr>
            <a:r>
              <a:rPr lang="en" dirty="0">
                <a:solidFill>
                  <a:srgbClr val="EB3D26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•</a:t>
            </a:r>
            <a:r>
              <a:rPr lang="en" dirty="0">
                <a:latin typeface="IBM Plex Sans Light"/>
                <a:ea typeface="IBM Plex Sans Light"/>
                <a:cs typeface="IBM Plex Sans Light"/>
                <a:sym typeface="IBM Plex Sans Light"/>
              </a:rPr>
              <a:t> </a:t>
            </a:r>
            <a:r>
              <a:rPr lang="en-US" dirty="0" smtClean="0">
                <a:latin typeface="IBM Plex Sans Light"/>
                <a:ea typeface="IBM Plex Sans Light"/>
                <a:cs typeface="IBM Plex Sans Light"/>
                <a:sym typeface="IBM Plex Sans Light"/>
              </a:rPr>
              <a:t>Lack of prioritized tasks backlog</a:t>
            </a:r>
          </a:p>
          <a:p>
            <a:pPr lvl="0">
              <a:lnSpc>
                <a:spcPct val="150000"/>
              </a:lnSpc>
            </a:pPr>
            <a:r>
              <a:rPr lang="en" dirty="0" smtClean="0">
                <a:solidFill>
                  <a:srgbClr val="EB3D26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• </a:t>
            </a:r>
            <a:r>
              <a:rPr lang="en-US" dirty="0">
                <a:latin typeface="IBM Plex Sans Light"/>
                <a:ea typeface="IBM Plex Sans Light"/>
                <a:cs typeface="IBM Plex Sans Light"/>
                <a:sym typeface="IBM Plex Sans Light"/>
              </a:rPr>
              <a:t>Absence </a:t>
            </a:r>
            <a:r>
              <a:rPr lang="en-US" dirty="0" smtClean="0">
                <a:latin typeface="IBM Plex Sans Light"/>
                <a:ea typeface="IBM Plex Sans Light"/>
                <a:cs typeface="IBM Plex Sans Light"/>
                <a:sym typeface="IBM Plex Sans Light"/>
              </a:rPr>
              <a:t>of transparency</a:t>
            </a:r>
            <a:endParaRPr dirty="0"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174" name="Google Shape;174;p23"/>
          <p:cNvSpPr txBox="1"/>
          <p:nvPr/>
        </p:nvSpPr>
        <p:spPr>
          <a:xfrm>
            <a:off x="561549" y="367825"/>
            <a:ext cx="3533877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smtClean="0">
                <a:solidFill>
                  <a:srgbClr val="EB3D26"/>
                </a:solidFill>
                <a:latin typeface="IBM Plex Serif Light"/>
                <a:ea typeface="IBM Plex Serif Light"/>
                <a:cs typeface="IBM Plex Serif Light"/>
                <a:sym typeface="IBM Plex Serif Light"/>
              </a:rPr>
              <a:t>What is NOT Scrum?</a:t>
            </a:r>
            <a:endParaRPr sz="2400" dirty="0">
              <a:solidFill>
                <a:srgbClr val="EB3D26"/>
              </a:solidFill>
              <a:latin typeface="IBM Plex Serif Light"/>
              <a:ea typeface="IBM Plex Serif Light"/>
              <a:cs typeface="IBM Plex Serif Light"/>
              <a:sym typeface="IBM Plex Serif Light"/>
            </a:endParaRPr>
          </a:p>
        </p:txBody>
      </p:sp>
    </p:spTree>
    <p:extLst>
      <p:ext uri="{BB962C8B-B14F-4D97-AF65-F5344CB8AC3E}">
        <p14:creationId xmlns:p14="http://schemas.microsoft.com/office/powerpoint/2010/main" val="2901696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8"/>
          <p:cNvSpPr txBox="1"/>
          <p:nvPr/>
        </p:nvSpPr>
        <p:spPr>
          <a:xfrm>
            <a:off x="4002475" y="1001987"/>
            <a:ext cx="4083766" cy="2400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800" dirty="0" smtClean="0">
                <a:solidFill>
                  <a:schemeClr val="lt1"/>
                </a:solidFill>
                <a:latin typeface="IBM Plex Serif Light"/>
                <a:ea typeface="IBM Plex Serif Light"/>
                <a:cs typeface="IBM Plex Serif Light"/>
                <a:sym typeface="IBM Plex Serif Light"/>
              </a:rPr>
              <a:t>Task Management Systems</a:t>
            </a:r>
            <a:endParaRPr sz="4800" dirty="0">
              <a:solidFill>
                <a:schemeClr val="lt1"/>
              </a:solidFill>
              <a:latin typeface="IBM Plex Serif Light"/>
              <a:ea typeface="IBM Plex Serif Light"/>
              <a:cs typeface="IBM Plex Serif Light"/>
              <a:sym typeface="IBM Plex Serif Light"/>
            </a:endParaRPr>
          </a:p>
        </p:txBody>
      </p:sp>
      <p:sp>
        <p:nvSpPr>
          <p:cNvPr id="126" name="Google Shape;126;p18"/>
          <p:cNvSpPr txBox="1"/>
          <p:nvPr/>
        </p:nvSpPr>
        <p:spPr>
          <a:xfrm>
            <a:off x="561550" y="4546825"/>
            <a:ext cx="5634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 smtClean="0">
                <a:solidFill>
                  <a:srgbClr val="FFFFFF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2022</a:t>
            </a:r>
            <a:endParaRPr sz="1100" dirty="0">
              <a:solidFill>
                <a:srgbClr val="FFFFFF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127" name="Google Shape;127;p18"/>
          <p:cNvSpPr txBox="1"/>
          <p:nvPr/>
        </p:nvSpPr>
        <p:spPr>
          <a:xfrm>
            <a:off x="4004675" y="4546825"/>
            <a:ext cx="9666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uFill>
                  <a:noFill/>
                </a:uFill>
                <a:latin typeface="IBM Plex Sans Light"/>
                <a:ea typeface="IBM Plex Sans Light"/>
                <a:cs typeface="IBM Plex Sans Light"/>
                <a:sym typeface="IBM Plex Sans Light"/>
                <a:hlinkClick r:id="rId4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itechart.co</a:t>
            </a:r>
            <a:r>
              <a:rPr lang="en" sz="1100">
                <a:solidFill>
                  <a:srgbClr val="FFFFFF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m</a:t>
            </a:r>
            <a:endParaRPr sz="1100">
              <a:solidFill>
                <a:srgbClr val="FFFFFF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128" name="Google Shape;128;p18"/>
          <p:cNvSpPr txBox="1"/>
          <p:nvPr/>
        </p:nvSpPr>
        <p:spPr>
          <a:xfrm>
            <a:off x="4002475" y="242675"/>
            <a:ext cx="21849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Presentation</a:t>
            </a:r>
            <a:endParaRPr sz="1100">
              <a:solidFill>
                <a:srgbClr val="FFFFFF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pic>
        <p:nvPicPr>
          <p:cNvPr id="129" name="Google Shape;129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1550" y="367819"/>
            <a:ext cx="690176" cy="13446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06942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3"/>
          <p:cNvSpPr txBox="1"/>
          <p:nvPr/>
        </p:nvSpPr>
        <p:spPr>
          <a:xfrm>
            <a:off x="561550" y="1639775"/>
            <a:ext cx="7333800" cy="18004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EB3D26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•</a:t>
            </a:r>
            <a:r>
              <a:rPr lang="en" dirty="0">
                <a:latin typeface="IBM Plex Sans Light"/>
                <a:ea typeface="IBM Plex Sans Light"/>
                <a:cs typeface="IBM Plex Sans Light"/>
                <a:sym typeface="IBM Plex Sans Light"/>
              </a:rPr>
              <a:t> </a:t>
            </a:r>
            <a:r>
              <a:rPr lang="en-US" dirty="0" smtClean="0">
                <a:latin typeface="IBM Plex Sans Light"/>
                <a:ea typeface="IBM Plex Sans Light"/>
                <a:cs typeface="IBM Plex Sans Light"/>
                <a:sym typeface="IBM Plex Sans Light"/>
              </a:rPr>
              <a:t>Jira</a:t>
            </a:r>
            <a:endParaRPr dirty="0"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lvl="0">
              <a:lnSpc>
                <a:spcPct val="150000"/>
              </a:lnSpc>
            </a:pPr>
            <a:r>
              <a:rPr lang="en" dirty="0" smtClean="0">
                <a:solidFill>
                  <a:srgbClr val="EB3D26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•</a:t>
            </a:r>
            <a:r>
              <a:rPr lang="en" dirty="0" smtClean="0">
                <a:latin typeface="IBM Plex Sans Light"/>
                <a:ea typeface="IBM Plex Sans Light"/>
                <a:cs typeface="IBM Plex Sans Light"/>
                <a:sym typeface="IBM Plex Sans Light"/>
              </a:rPr>
              <a:t> </a:t>
            </a:r>
            <a:r>
              <a:rPr lang="en-US" dirty="0" smtClean="0">
                <a:latin typeface="IBM Plex Sans Light"/>
                <a:ea typeface="IBM Plex Sans Light"/>
                <a:cs typeface="IBM Plex Sans Light"/>
                <a:sym typeface="IBM Plex Sans Light"/>
              </a:rPr>
              <a:t>Trello</a:t>
            </a:r>
          </a:p>
          <a:p>
            <a:pPr lvl="0">
              <a:lnSpc>
                <a:spcPct val="150000"/>
              </a:lnSpc>
            </a:pPr>
            <a:r>
              <a:rPr lang="en" dirty="0" smtClean="0">
                <a:solidFill>
                  <a:srgbClr val="EB3D26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•</a:t>
            </a:r>
            <a:r>
              <a:rPr lang="en" dirty="0" smtClean="0">
                <a:latin typeface="IBM Plex Sans Light"/>
                <a:ea typeface="IBM Plex Sans Light"/>
                <a:cs typeface="IBM Plex Sans Light"/>
                <a:sym typeface="IBM Plex Sans Light"/>
              </a:rPr>
              <a:t> </a:t>
            </a:r>
            <a:r>
              <a:rPr lang="en-US" dirty="0" err="1" smtClean="0">
                <a:latin typeface="IBM Plex Sans Light"/>
                <a:ea typeface="IBM Plex Sans Light"/>
                <a:cs typeface="IBM Plex Sans Light"/>
                <a:sym typeface="IBM Plex Sans Light"/>
              </a:rPr>
              <a:t>Redmine</a:t>
            </a:r>
            <a:endParaRPr lang="en-US" dirty="0" smtClean="0"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lvl="0">
              <a:lnSpc>
                <a:spcPct val="150000"/>
              </a:lnSpc>
            </a:pPr>
            <a:r>
              <a:rPr lang="en" dirty="0">
                <a:solidFill>
                  <a:srgbClr val="EB3D26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•</a:t>
            </a:r>
            <a:r>
              <a:rPr lang="en" dirty="0">
                <a:latin typeface="IBM Plex Sans Light"/>
                <a:ea typeface="IBM Plex Sans Light"/>
                <a:cs typeface="IBM Plex Sans Light"/>
                <a:sym typeface="IBM Plex Sans Light"/>
              </a:rPr>
              <a:t> </a:t>
            </a:r>
            <a:r>
              <a:rPr lang="en-US" dirty="0" err="1" smtClean="0">
                <a:latin typeface="IBM Plex Sans Light"/>
                <a:ea typeface="IBM Plex Sans Light"/>
                <a:cs typeface="IBM Plex Sans Light"/>
                <a:sym typeface="IBM Plex Sans Light"/>
              </a:rPr>
              <a:t>TargetProcess</a:t>
            </a:r>
            <a:endParaRPr lang="en-US" dirty="0" smtClean="0"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lvl="0">
              <a:lnSpc>
                <a:spcPct val="150000"/>
              </a:lnSpc>
            </a:pPr>
            <a:r>
              <a:rPr lang="en" dirty="0" smtClean="0">
                <a:solidFill>
                  <a:srgbClr val="EB3D26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• </a:t>
            </a:r>
            <a:r>
              <a:rPr lang="en-US" dirty="0" err="1" smtClean="0">
                <a:latin typeface="IBM Plex Sans Light"/>
                <a:ea typeface="IBM Plex Sans Light"/>
                <a:cs typeface="IBM Plex Sans Light"/>
                <a:sym typeface="IBM Plex Sans Light"/>
              </a:rPr>
              <a:t>Wrike</a:t>
            </a:r>
            <a:endParaRPr dirty="0"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174" name="Google Shape;174;p23"/>
          <p:cNvSpPr txBox="1"/>
          <p:nvPr/>
        </p:nvSpPr>
        <p:spPr>
          <a:xfrm>
            <a:off x="561549" y="367825"/>
            <a:ext cx="5478915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smtClean="0">
                <a:solidFill>
                  <a:srgbClr val="EB3D26"/>
                </a:solidFill>
                <a:latin typeface="IBM Plex Serif Light"/>
                <a:ea typeface="IBM Plex Serif Light"/>
                <a:cs typeface="IBM Plex Serif Light"/>
                <a:sym typeface="IBM Plex Serif Light"/>
              </a:rPr>
              <a:t>Popular Task Management Systems</a:t>
            </a:r>
            <a:endParaRPr sz="2400" dirty="0">
              <a:solidFill>
                <a:srgbClr val="EB3D26"/>
              </a:solidFill>
              <a:latin typeface="IBM Plex Serif Light"/>
              <a:ea typeface="IBM Plex Serif Light"/>
              <a:cs typeface="IBM Plex Serif Light"/>
              <a:sym typeface="IBM Plex Serif Light"/>
            </a:endParaRPr>
          </a:p>
        </p:txBody>
      </p:sp>
    </p:spTree>
    <p:extLst>
      <p:ext uri="{BB962C8B-B14F-4D97-AF65-F5344CB8AC3E}">
        <p14:creationId xmlns:p14="http://schemas.microsoft.com/office/powerpoint/2010/main" val="3629829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3"/>
          <p:cNvSpPr txBox="1"/>
          <p:nvPr/>
        </p:nvSpPr>
        <p:spPr>
          <a:xfrm>
            <a:off x="561549" y="367825"/>
            <a:ext cx="3533877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smtClean="0">
                <a:solidFill>
                  <a:srgbClr val="EB3D26"/>
                </a:solidFill>
                <a:latin typeface="IBM Plex Serif Light"/>
                <a:ea typeface="IBM Plex Serif Light"/>
                <a:cs typeface="IBM Plex Serif Light"/>
                <a:sym typeface="IBM Plex Serif Light"/>
              </a:rPr>
              <a:t>Task</a:t>
            </a:r>
            <a:endParaRPr sz="2400" dirty="0">
              <a:solidFill>
                <a:srgbClr val="EB3D26"/>
              </a:solidFill>
              <a:latin typeface="IBM Plex Serif Light"/>
              <a:ea typeface="IBM Plex Serif Light"/>
              <a:cs typeface="IBM Plex Serif Light"/>
              <a:sym typeface="IBM Plex Serif Light"/>
            </a:endParaRPr>
          </a:p>
        </p:txBody>
      </p:sp>
      <p:pic>
        <p:nvPicPr>
          <p:cNvPr id="4" name="Content Placeholder 5" descr="Task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68284" y="702436"/>
            <a:ext cx="5049116" cy="382354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136561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3"/>
          <p:cNvSpPr txBox="1"/>
          <p:nvPr/>
        </p:nvSpPr>
        <p:spPr>
          <a:xfrm>
            <a:off x="561549" y="1147704"/>
            <a:ext cx="7333800" cy="3739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EB3D26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•</a:t>
            </a:r>
            <a:r>
              <a:rPr lang="en" dirty="0">
                <a:latin typeface="IBM Plex Sans Light"/>
                <a:ea typeface="IBM Plex Sans Light"/>
                <a:cs typeface="IBM Plex Sans Light"/>
                <a:sym typeface="IBM Plex Sans Light"/>
              </a:rPr>
              <a:t> </a:t>
            </a:r>
            <a:r>
              <a:rPr lang="en-US" dirty="0" smtClean="0">
                <a:latin typeface="IBM Plex Sans Light"/>
                <a:ea typeface="IBM Plex Sans Light"/>
                <a:cs typeface="IBM Plex Sans Light"/>
                <a:sym typeface="IBM Plex Sans Light"/>
              </a:rPr>
              <a:t>Type</a:t>
            </a:r>
            <a:endParaRPr dirty="0"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lvl="0">
              <a:lnSpc>
                <a:spcPct val="150000"/>
              </a:lnSpc>
            </a:pPr>
            <a:r>
              <a:rPr lang="en" dirty="0" smtClean="0">
                <a:solidFill>
                  <a:srgbClr val="EB3D26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•</a:t>
            </a:r>
            <a:r>
              <a:rPr lang="en" dirty="0" smtClean="0">
                <a:latin typeface="IBM Plex Sans Light"/>
                <a:ea typeface="IBM Plex Sans Light"/>
                <a:cs typeface="IBM Plex Sans Light"/>
                <a:sym typeface="IBM Plex Sans Light"/>
              </a:rPr>
              <a:t> </a:t>
            </a:r>
            <a:r>
              <a:rPr lang="en-US" dirty="0" smtClean="0">
                <a:latin typeface="IBM Plex Sans Light"/>
                <a:ea typeface="IBM Plex Sans Light"/>
                <a:cs typeface="IBM Plex Sans Light"/>
                <a:sym typeface="IBM Plex Sans Light"/>
              </a:rPr>
              <a:t>Summary</a:t>
            </a:r>
          </a:p>
          <a:p>
            <a:pPr lvl="0">
              <a:lnSpc>
                <a:spcPct val="150000"/>
              </a:lnSpc>
            </a:pPr>
            <a:r>
              <a:rPr lang="en" dirty="0" smtClean="0">
                <a:solidFill>
                  <a:srgbClr val="EB3D26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•</a:t>
            </a:r>
            <a:r>
              <a:rPr lang="en" dirty="0" smtClean="0">
                <a:latin typeface="IBM Plex Sans Light"/>
                <a:ea typeface="IBM Plex Sans Light"/>
                <a:cs typeface="IBM Plex Sans Light"/>
                <a:sym typeface="IBM Plex Sans Light"/>
              </a:rPr>
              <a:t> </a:t>
            </a:r>
            <a:r>
              <a:rPr lang="en-US" dirty="0" smtClean="0">
                <a:latin typeface="IBM Plex Sans Light"/>
                <a:ea typeface="IBM Plex Sans Light"/>
                <a:cs typeface="IBM Plex Sans Light"/>
                <a:sym typeface="IBM Plex Sans Light"/>
              </a:rPr>
              <a:t>Description</a:t>
            </a:r>
          </a:p>
          <a:p>
            <a:pPr lvl="0">
              <a:lnSpc>
                <a:spcPct val="150000"/>
              </a:lnSpc>
            </a:pPr>
            <a:r>
              <a:rPr lang="en" dirty="0">
                <a:solidFill>
                  <a:srgbClr val="EB3D26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•</a:t>
            </a:r>
            <a:r>
              <a:rPr lang="en" dirty="0">
                <a:latin typeface="IBM Plex Sans Light"/>
                <a:ea typeface="IBM Plex Sans Light"/>
                <a:cs typeface="IBM Plex Sans Light"/>
                <a:sym typeface="IBM Plex Sans Light"/>
              </a:rPr>
              <a:t> </a:t>
            </a:r>
            <a:r>
              <a:rPr lang="en-US" dirty="0" smtClean="0">
                <a:latin typeface="IBM Plex Sans Light"/>
                <a:ea typeface="IBM Plex Sans Light"/>
                <a:cs typeface="IBM Plex Sans Light"/>
                <a:sym typeface="IBM Plex Sans Light"/>
              </a:rPr>
              <a:t>Priority</a:t>
            </a:r>
          </a:p>
          <a:p>
            <a:pPr lvl="0">
              <a:lnSpc>
                <a:spcPct val="150000"/>
              </a:lnSpc>
            </a:pPr>
            <a:r>
              <a:rPr lang="en" dirty="0" smtClean="0">
                <a:solidFill>
                  <a:srgbClr val="EB3D26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• </a:t>
            </a:r>
            <a:r>
              <a:rPr lang="en-US" dirty="0" smtClean="0">
                <a:latin typeface="IBM Plex Sans Light"/>
                <a:ea typeface="IBM Plex Sans Light"/>
                <a:cs typeface="IBM Plex Sans Light"/>
                <a:sym typeface="IBM Plex Sans Light"/>
              </a:rPr>
              <a:t>Due Date </a:t>
            </a:r>
          </a:p>
          <a:p>
            <a:pPr lvl="0">
              <a:lnSpc>
                <a:spcPct val="150000"/>
              </a:lnSpc>
            </a:pPr>
            <a:r>
              <a:rPr lang="en" dirty="0">
                <a:solidFill>
                  <a:srgbClr val="EB3D26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•</a:t>
            </a:r>
            <a:r>
              <a:rPr lang="en" dirty="0">
                <a:latin typeface="IBM Plex Sans Light"/>
                <a:ea typeface="IBM Plex Sans Light"/>
                <a:cs typeface="IBM Plex Sans Light"/>
                <a:sym typeface="IBM Plex Sans Light"/>
              </a:rPr>
              <a:t> </a:t>
            </a:r>
            <a:r>
              <a:rPr lang="en-US" dirty="0" smtClean="0">
                <a:latin typeface="IBM Plex Sans Light"/>
                <a:ea typeface="IBM Plex Sans Light"/>
                <a:cs typeface="IBM Plex Sans Light"/>
                <a:sym typeface="IBM Plex Sans Light"/>
              </a:rPr>
              <a:t>Status </a:t>
            </a:r>
            <a:endParaRPr lang="en-US" dirty="0"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lvl="0">
              <a:lnSpc>
                <a:spcPct val="150000"/>
              </a:lnSpc>
            </a:pPr>
            <a:r>
              <a:rPr lang="en" dirty="0">
                <a:solidFill>
                  <a:srgbClr val="EB3D26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•</a:t>
            </a:r>
            <a:r>
              <a:rPr lang="en" dirty="0">
                <a:latin typeface="IBM Plex Sans Light"/>
                <a:ea typeface="IBM Plex Sans Light"/>
                <a:cs typeface="IBM Plex Sans Light"/>
                <a:sym typeface="IBM Plex Sans Light"/>
              </a:rPr>
              <a:t> </a:t>
            </a:r>
            <a:r>
              <a:rPr lang="en-US" dirty="0" smtClean="0">
                <a:latin typeface="IBM Plex Sans Light"/>
                <a:ea typeface="IBM Plex Sans Light"/>
                <a:cs typeface="IBM Plex Sans Light"/>
                <a:sym typeface="IBM Plex Sans Light"/>
              </a:rPr>
              <a:t>Original Estimate</a:t>
            </a:r>
            <a:endParaRPr lang="en-US" dirty="0"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lvl="0">
              <a:lnSpc>
                <a:spcPct val="150000"/>
              </a:lnSpc>
            </a:pPr>
            <a:r>
              <a:rPr lang="en" dirty="0">
                <a:solidFill>
                  <a:srgbClr val="EB3D26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•</a:t>
            </a:r>
            <a:r>
              <a:rPr lang="en" dirty="0">
                <a:latin typeface="IBM Plex Sans Light"/>
                <a:ea typeface="IBM Plex Sans Light"/>
                <a:cs typeface="IBM Plex Sans Light"/>
                <a:sym typeface="IBM Plex Sans Light"/>
              </a:rPr>
              <a:t> </a:t>
            </a:r>
            <a:r>
              <a:rPr lang="en-US" dirty="0" smtClean="0">
                <a:latin typeface="IBM Plex Sans Light"/>
                <a:ea typeface="IBM Plex Sans Light"/>
                <a:cs typeface="IBM Plex Sans Light"/>
                <a:sym typeface="IBM Plex Sans Light"/>
              </a:rPr>
              <a:t>Assignee</a:t>
            </a:r>
            <a:endParaRPr lang="en-US" dirty="0"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lvl="0">
              <a:lnSpc>
                <a:spcPct val="150000"/>
              </a:lnSpc>
            </a:pPr>
            <a:r>
              <a:rPr lang="en" dirty="0">
                <a:solidFill>
                  <a:srgbClr val="EB3D26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• </a:t>
            </a:r>
            <a:r>
              <a:rPr lang="en-US" dirty="0" smtClean="0">
                <a:latin typeface="IBM Plex Sans Light"/>
                <a:ea typeface="IBM Plex Sans Light"/>
                <a:cs typeface="IBM Plex Sans Light"/>
                <a:sym typeface="IBM Plex Sans Light"/>
              </a:rPr>
              <a:t>Fix Version</a:t>
            </a:r>
          </a:p>
          <a:p>
            <a:pPr>
              <a:lnSpc>
                <a:spcPct val="150000"/>
              </a:lnSpc>
            </a:pPr>
            <a:r>
              <a:rPr lang="en" dirty="0">
                <a:solidFill>
                  <a:srgbClr val="EB3D26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• </a:t>
            </a:r>
            <a:r>
              <a:rPr lang="en-US" dirty="0" smtClean="0">
                <a:latin typeface="IBM Plex Sans Light"/>
                <a:ea typeface="IBM Plex Sans Light"/>
                <a:cs typeface="IBM Plex Sans Light"/>
                <a:sym typeface="IBM Plex Sans Light"/>
              </a:rPr>
              <a:t>Affected Version</a:t>
            </a:r>
            <a:endParaRPr lang="en-US" dirty="0"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lvl="0">
              <a:lnSpc>
                <a:spcPct val="150000"/>
              </a:lnSpc>
            </a:pPr>
            <a:endParaRPr dirty="0"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174" name="Google Shape;174;p23"/>
          <p:cNvSpPr txBox="1"/>
          <p:nvPr/>
        </p:nvSpPr>
        <p:spPr>
          <a:xfrm>
            <a:off x="561549" y="367825"/>
            <a:ext cx="5478915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smtClean="0">
                <a:solidFill>
                  <a:srgbClr val="EB3D26"/>
                </a:solidFill>
                <a:latin typeface="IBM Plex Serif Light"/>
                <a:ea typeface="IBM Plex Serif Light"/>
                <a:cs typeface="IBM Plex Serif Light"/>
                <a:sym typeface="IBM Plex Serif Light"/>
              </a:rPr>
              <a:t>Task Fields</a:t>
            </a:r>
            <a:endParaRPr sz="2400" dirty="0">
              <a:solidFill>
                <a:srgbClr val="EB3D26"/>
              </a:solidFill>
              <a:latin typeface="IBM Plex Serif Light"/>
              <a:ea typeface="IBM Plex Serif Light"/>
              <a:cs typeface="IBM Plex Serif Light"/>
              <a:sym typeface="IBM Plex Serif Light"/>
            </a:endParaRPr>
          </a:p>
        </p:txBody>
      </p:sp>
    </p:spTree>
    <p:extLst>
      <p:ext uri="{BB962C8B-B14F-4D97-AF65-F5344CB8AC3E}">
        <p14:creationId xmlns:p14="http://schemas.microsoft.com/office/powerpoint/2010/main" val="3847182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3"/>
          <p:cNvSpPr txBox="1"/>
          <p:nvPr/>
        </p:nvSpPr>
        <p:spPr>
          <a:xfrm>
            <a:off x="561549" y="1550660"/>
            <a:ext cx="7333800" cy="18004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EB3D26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•</a:t>
            </a:r>
            <a:r>
              <a:rPr lang="en" dirty="0">
                <a:latin typeface="IBM Plex Sans Light"/>
                <a:ea typeface="IBM Plex Sans Light"/>
                <a:cs typeface="IBM Plex Sans Light"/>
                <a:sym typeface="IBM Plex Sans Light"/>
              </a:rPr>
              <a:t> </a:t>
            </a:r>
            <a:r>
              <a:rPr lang="en" dirty="0" smtClean="0">
                <a:latin typeface="IBM Plex Sans Light"/>
                <a:ea typeface="IBM Plex Sans Light"/>
                <a:cs typeface="IBM Plex Sans Light"/>
                <a:sym typeface="IBM Plex Sans Light"/>
              </a:rPr>
              <a:t>Tasks with highest priority</a:t>
            </a:r>
          </a:p>
          <a:p>
            <a:pPr>
              <a:lnSpc>
                <a:spcPct val="150000"/>
              </a:lnSpc>
            </a:pPr>
            <a:r>
              <a:rPr lang="en" dirty="0">
                <a:solidFill>
                  <a:srgbClr val="EB3D26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•</a:t>
            </a:r>
            <a:r>
              <a:rPr lang="en" dirty="0">
                <a:latin typeface="IBM Plex Sans Light"/>
                <a:ea typeface="IBM Plex Sans Light"/>
                <a:cs typeface="IBM Plex Sans Light"/>
                <a:sym typeface="IBM Plex Sans Light"/>
              </a:rPr>
              <a:t> </a:t>
            </a:r>
            <a:r>
              <a:rPr lang="en-US" dirty="0" smtClean="0">
                <a:latin typeface="IBM Plex Sans Light"/>
                <a:ea typeface="IBM Plex Sans Light"/>
                <a:cs typeface="IBM Plex Sans Light"/>
                <a:sym typeface="IBM Plex Sans Light"/>
              </a:rPr>
              <a:t>Tasks assigned personally on the developer</a:t>
            </a:r>
            <a:endParaRPr dirty="0"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lvl="0">
              <a:lnSpc>
                <a:spcPct val="150000"/>
              </a:lnSpc>
            </a:pPr>
            <a:r>
              <a:rPr lang="en" dirty="0" smtClean="0">
                <a:solidFill>
                  <a:srgbClr val="EB3D26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•</a:t>
            </a:r>
            <a:r>
              <a:rPr lang="en" dirty="0" smtClean="0">
                <a:latin typeface="IBM Plex Sans Light"/>
                <a:ea typeface="IBM Plex Sans Light"/>
                <a:cs typeface="IBM Plex Sans Light"/>
                <a:sym typeface="IBM Plex Sans Light"/>
              </a:rPr>
              <a:t> </a:t>
            </a:r>
            <a:r>
              <a:rPr lang="en-US" dirty="0" smtClean="0">
                <a:latin typeface="IBM Plex Sans Light"/>
                <a:ea typeface="IBM Plex Sans Light"/>
                <a:cs typeface="IBM Plex Sans Light"/>
                <a:sym typeface="IBM Plex Sans Light"/>
              </a:rPr>
              <a:t>Tasks assigned to the current iteration/sprint/fix version</a:t>
            </a:r>
          </a:p>
          <a:p>
            <a:pPr lvl="0">
              <a:lnSpc>
                <a:spcPct val="150000"/>
              </a:lnSpc>
            </a:pPr>
            <a:r>
              <a:rPr lang="en" dirty="0" smtClean="0">
                <a:solidFill>
                  <a:srgbClr val="EB3D26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•</a:t>
            </a:r>
            <a:r>
              <a:rPr lang="en" dirty="0" smtClean="0">
                <a:latin typeface="IBM Plex Sans Light"/>
                <a:ea typeface="IBM Plex Sans Light"/>
                <a:cs typeface="IBM Plex Sans Light"/>
                <a:sym typeface="IBM Plex Sans Light"/>
              </a:rPr>
              <a:t> </a:t>
            </a:r>
            <a:r>
              <a:rPr lang="en-US" dirty="0" smtClean="0">
                <a:latin typeface="IBM Plex Sans Light"/>
                <a:ea typeface="IBM Plex Sans Light"/>
                <a:cs typeface="IBM Plex Sans Light"/>
                <a:sym typeface="IBM Plex Sans Light"/>
              </a:rPr>
              <a:t>Tasks with expiring due date</a:t>
            </a:r>
          </a:p>
          <a:p>
            <a:pPr lvl="0">
              <a:lnSpc>
                <a:spcPct val="150000"/>
              </a:lnSpc>
            </a:pPr>
            <a:r>
              <a:rPr lang="en" dirty="0">
                <a:solidFill>
                  <a:srgbClr val="EB3D26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•</a:t>
            </a:r>
            <a:r>
              <a:rPr lang="en" dirty="0">
                <a:latin typeface="IBM Plex Sans Light"/>
                <a:ea typeface="IBM Plex Sans Light"/>
                <a:cs typeface="IBM Plex Sans Light"/>
                <a:sym typeface="IBM Plex Sans Light"/>
              </a:rPr>
              <a:t> </a:t>
            </a:r>
            <a:r>
              <a:rPr lang="en-US" dirty="0">
                <a:latin typeface="IBM Plex Sans Light"/>
                <a:ea typeface="IBM Plex Sans Light"/>
                <a:cs typeface="IBM Plex Sans Light"/>
                <a:sym typeface="IBM Plex Sans Light"/>
              </a:rPr>
              <a:t>O</a:t>
            </a:r>
            <a:r>
              <a:rPr lang="en-US" dirty="0" smtClean="0">
                <a:latin typeface="IBM Plex Sans Light"/>
                <a:ea typeface="IBM Plex Sans Light"/>
                <a:cs typeface="IBM Plex Sans Light"/>
                <a:sym typeface="IBM Plex Sans Light"/>
              </a:rPr>
              <a:t>ther </a:t>
            </a:r>
            <a:r>
              <a:rPr lang="en-US" dirty="0">
                <a:latin typeface="IBM Plex Sans Light"/>
                <a:ea typeface="IBM Plex Sans Light"/>
                <a:cs typeface="IBM Plex Sans Light"/>
                <a:sym typeface="IBM Plex Sans Light"/>
              </a:rPr>
              <a:t>things being equal, bugs are more </a:t>
            </a:r>
            <a:r>
              <a:rPr lang="en-US" dirty="0" smtClean="0">
                <a:latin typeface="IBM Plex Sans Light"/>
                <a:ea typeface="IBM Plex Sans Light"/>
                <a:cs typeface="IBM Plex Sans Light"/>
                <a:sym typeface="IBM Plex Sans Light"/>
              </a:rPr>
              <a:t>important than features</a:t>
            </a:r>
          </a:p>
        </p:txBody>
      </p:sp>
      <p:sp>
        <p:nvSpPr>
          <p:cNvPr id="174" name="Google Shape;174;p23"/>
          <p:cNvSpPr txBox="1"/>
          <p:nvPr/>
        </p:nvSpPr>
        <p:spPr>
          <a:xfrm>
            <a:off x="561549" y="367825"/>
            <a:ext cx="5478915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smtClean="0">
                <a:solidFill>
                  <a:srgbClr val="EB3D26"/>
                </a:solidFill>
                <a:latin typeface="IBM Plex Serif Light"/>
                <a:ea typeface="IBM Plex Serif Light"/>
                <a:cs typeface="IBM Plex Serif Light"/>
                <a:sym typeface="IBM Plex Serif Light"/>
              </a:rPr>
              <a:t>Which Task To Choose?</a:t>
            </a:r>
            <a:endParaRPr sz="2400" dirty="0">
              <a:solidFill>
                <a:srgbClr val="EB3D26"/>
              </a:solidFill>
              <a:latin typeface="IBM Plex Serif Light"/>
              <a:ea typeface="IBM Plex Serif Light"/>
              <a:cs typeface="IBM Plex Serif Light"/>
              <a:sym typeface="IBM Plex Serif Light"/>
            </a:endParaRPr>
          </a:p>
        </p:txBody>
      </p:sp>
    </p:spTree>
    <p:extLst>
      <p:ext uri="{BB962C8B-B14F-4D97-AF65-F5344CB8AC3E}">
        <p14:creationId xmlns:p14="http://schemas.microsoft.com/office/powerpoint/2010/main" val="315899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3"/>
          <p:cNvSpPr txBox="1"/>
          <p:nvPr/>
        </p:nvSpPr>
        <p:spPr>
          <a:xfrm>
            <a:off x="561549" y="1349182"/>
            <a:ext cx="7333800" cy="2769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" dirty="0" smtClean="0">
                <a:solidFill>
                  <a:srgbClr val="EB3D26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•</a:t>
            </a:r>
            <a:r>
              <a:rPr lang="en" dirty="0" smtClean="0">
                <a:latin typeface="IBM Plex Sans Light"/>
                <a:ea typeface="IBM Plex Sans Light"/>
                <a:cs typeface="IBM Plex Sans Light"/>
                <a:sym typeface="IBM Plex Sans Light"/>
              </a:rPr>
              <a:t> </a:t>
            </a:r>
            <a:r>
              <a:rPr lang="en-US" dirty="0">
                <a:latin typeface="IBM Plex Sans Light"/>
                <a:ea typeface="IBM Plex Sans Light"/>
                <a:cs typeface="IBM Plex Sans Light"/>
                <a:sym typeface="IBM Plex Sans Light"/>
              </a:rPr>
              <a:t>Product backlog</a:t>
            </a:r>
          </a:p>
          <a:p>
            <a:pPr lvl="0">
              <a:lnSpc>
                <a:spcPct val="150000"/>
              </a:lnSpc>
            </a:pPr>
            <a:r>
              <a:rPr lang="en" dirty="0">
                <a:solidFill>
                  <a:srgbClr val="EB3D26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•</a:t>
            </a:r>
            <a:r>
              <a:rPr lang="en" dirty="0">
                <a:latin typeface="IBM Plex Sans Light"/>
                <a:ea typeface="IBM Plex Sans Light"/>
                <a:cs typeface="IBM Plex Sans Light"/>
                <a:sym typeface="IBM Plex Sans Light"/>
              </a:rPr>
              <a:t> </a:t>
            </a:r>
            <a:r>
              <a:rPr lang="en-US" dirty="0" smtClean="0">
                <a:latin typeface="IBM Plex Sans Light"/>
                <a:ea typeface="IBM Plex Sans Light"/>
                <a:cs typeface="IBM Plex Sans Light"/>
                <a:sym typeface="IBM Plex Sans Light"/>
              </a:rPr>
              <a:t>Sprint </a:t>
            </a:r>
            <a:r>
              <a:rPr lang="en-US" dirty="0">
                <a:latin typeface="IBM Plex Sans Light"/>
                <a:ea typeface="IBM Plex Sans Light"/>
                <a:cs typeface="IBM Plex Sans Light"/>
                <a:sym typeface="IBM Plex Sans Light"/>
              </a:rPr>
              <a:t>backlog</a:t>
            </a:r>
          </a:p>
          <a:p>
            <a:pPr lvl="0">
              <a:lnSpc>
                <a:spcPct val="150000"/>
              </a:lnSpc>
            </a:pPr>
            <a:r>
              <a:rPr lang="en" dirty="0">
                <a:solidFill>
                  <a:srgbClr val="EB3D26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•</a:t>
            </a:r>
            <a:r>
              <a:rPr lang="en" dirty="0">
                <a:latin typeface="IBM Plex Sans Light"/>
                <a:ea typeface="IBM Plex Sans Light"/>
                <a:cs typeface="IBM Plex Sans Light"/>
                <a:sym typeface="IBM Plex Sans Light"/>
              </a:rPr>
              <a:t> </a:t>
            </a:r>
            <a:r>
              <a:rPr lang="en-US" dirty="0" smtClean="0">
                <a:latin typeface="IBM Plex Sans Light"/>
                <a:ea typeface="IBM Plex Sans Light"/>
                <a:cs typeface="IBM Plex Sans Light"/>
                <a:sym typeface="IBM Plex Sans Light"/>
              </a:rPr>
              <a:t>In </a:t>
            </a:r>
            <a:r>
              <a:rPr lang="en-US" dirty="0">
                <a:latin typeface="IBM Plex Sans Light"/>
                <a:ea typeface="IBM Plex Sans Light"/>
                <a:cs typeface="IBM Plex Sans Light"/>
                <a:sym typeface="IBM Plex Sans Light"/>
              </a:rPr>
              <a:t>Progress</a:t>
            </a:r>
          </a:p>
          <a:p>
            <a:pPr lvl="0">
              <a:lnSpc>
                <a:spcPct val="150000"/>
              </a:lnSpc>
            </a:pPr>
            <a:r>
              <a:rPr lang="en" dirty="0">
                <a:solidFill>
                  <a:srgbClr val="EB3D26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•</a:t>
            </a:r>
            <a:r>
              <a:rPr lang="en" dirty="0">
                <a:latin typeface="IBM Plex Sans Light"/>
                <a:ea typeface="IBM Plex Sans Light"/>
                <a:cs typeface="IBM Plex Sans Light"/>
                <a:sym typeface="IBM Plex Sans Light"/>
              </a:rPr>
              <a:t> </a:t>
            </a:r>
            <a:r>
              <a:rPr lang="en-US" dirty="0" smtClean="0">
                <a:latin typeface="IBM Plex Sans Light"/>
                <a:ea typeface="IBM Plex Sans Light"/>
                <a:cs typeface="IBM Plex Sans Light"/>
                <a:sym typeface="IBM Plex Sans Light"/>
              </a:rPr>
              <a:t>Blocked </a:t>
            </a:r>
            <a:r>
              <a:rPr lang="en-US" dirty="0">
                <a:latin typeface="IBM Plex Sans Light"/>
                <a:ea typeface="IBM Plex Sans Light"/>
                <a:cs typeface="IBM Plex Sans Light"/>
                <a:sym typeface="IBM Plex Sans Light"/>
              </a:rPr>
              <a:t>(optional)</a:t>
            </a:r>
          </a:p>
          <a:p>
            <a:pPr lvl="0">
              <a:lnSpc>
                <a:spcPct val="150000"/>
              </a:lnSpc>
            </a:pPr>
            <a:r>
              <a:rPr lang="en" dirty="0">
                <a:solidFill>
                  <a:srgbClr val="EB3D26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•</a:t>
            </a:r>
            <a:r>
              <a:rPr lang="en" dirty="0">
                <a:latin typeface="IBM Plex Sans Light"/>
                <a:ea typeface="IBM Plex Sans Light"/>
                <a:cs typeface="IBM Plex Sans Light"/>
                <a:sym typeface="IBM Plex Sans Light"/>
              </a:rPr>
              <a:t> </a:t>
            </a:r>
            <a:r>
              <a:rPr lang="en-US" dirty="0" smtClean="0">
                <a:latin typeface="IBM Plex Sans Light"/>
                <a:ea typeface="IBM Plex Sans Light"/>
                <a:cs typeface="IBM Plex Sans Light"/>
                <a:sym typeface="IBM Plex Sans Light"/>
              </a:rPr>
              <a:t>Ready </a:t>
            </a:r>
            <a:r>
              <a:rPr lang="en-US" dirty="0">
                <a:latin typeface="IBM Plex Sans Light"/>
                <a:ea typeface="IBM Plex Sans Light"/>
                <a:cs typeface="IBM Plex Sans Light"/>
                <a:sym typeface="IBM Plex Sans Light"/>
              </a:rPr>
              <a:t>for Review</a:t>
            </a:r>
            <a:br>
              <a:rPr lang="en-US" dirty="0">
                <a:latin typeface="IBM Plex Sans Light"/>
                <a:ea typeface="IBM Plex Sans Light"/>
                <a:cs typeface="IBM Plex Sans Light"/>
                <a:sym typeface="IBM Plex Sans Light"/>
              </a:rPr>
            </a:br>
            <a:r>
              <a:rPr lang="en" dirty="0">
                <a:solidFill>
                  <a:srgbClr val="EB3D26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•</a:t>
            </a:r>
            <a:r>
              <a:rPr lang="en" dirty="0">
                <a:latin typeface="IBM Plex Sans Light"/>
                <a:ea typeface="IBM Plex Sans Light"/>
                <a:cs typeface="IBM Plex Sans Light"/>
                <a:sym typeface="IBM Plex Sans Light"/>
              </a:rPr>
              <a:t> </a:t>
            </a:r>
            <a:r>
              <a:rPr lang="en-US" dirty="0" smtClean="0">
                <a:latin typeface="IBM Plex Sans Light"/>
                <a:ea typeface="IBM Plex Sans Light"/>
                <a:cs typeface="IBM Plex Sans Light"/>
                <a:sym typeface="IBM Plex Sans Light"/>
              </a:rPr>
              <a:t>Ready </a:t>
            </a:r>
            <a:r>
              <a:rPr lang="en-US" dirty="0">
                <a:latin typeface="IBM Plex Sans Light"/>
                <a:ea typeface="IBM Plex Sans Light"/>
                <a:cs typeface="IBM Plex Sans Light"/>
                <a:sym typeface="IBM Plex Sans Light"/>
              </a:rPr>
              <a:t>for Testing</a:t>
            </a:r>
          </a:p>
          <a:p>
            <a:pPr lvl="0">
              <a:lnSpc>
                <a:spcPct val="150000"/>
              </a:lnSpc>
            </a:pPr>
            <a:r>
              <a:rPr lang="en" dirty="0">
                <a:solidFill>
                  <a:srgbClr val="EB3D26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•</a:t>
            </a:r>
            <a:r>
              <a:rPr lang="en" dirty="0">
                <a:latin typeface="IBM Plex Sans Light"/>
                <a:ea typeface="IBM Plex Sans Light"/>
                <a:cs typeface="IBM Plex Sans Light"/>
                <a:sym typeface="IBM Plex Sans Light"/>
              </a:rPr>
              <a:t> </a:t>
            </a:r>
            <a:r>
              <a:rPr lang="en-US" dirty="0" smtClean="0">
                <a:latin typeface="IBM Plex Sans Light"/>
                <a:ea typeface="IBM Plex Sans Light"/>
                <a:cs typeface="IBM Plex Sans Light"/>
                <a:sym typeface="IBM Plex Sans Light"/>
              </a:rPr>
              <a:t>Ready </a:t>
            </a:r>
            <a:r>
              <a:rPr lang="en-US" dirty="0">
                <a:latin typeface="IBM Plex Sans Light"/>
                <a:ea typeface="IBM Plex Sans Light"/>
                <a:cs typeface="IBM Plex Sans Light"/>
                <a:sym typeface="IBM Plex Sans Light"/>
              </a:rPr>
              <a:t>for Deploy</a:t>
            </a:r>
          </a:p>
          <a:p>
            <a:pPr lvl="0">
              <a:lnSpc>
                <a:spcPct val="150000"/>
              </a:lnSpc>
            </a:pPr>
            <a:r>
              <a:rPr lang="en" dirty="0">
                <a:solidFill>
                  <a:srgbClr val="EB3D26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•</a:t>
            </a:r>
            <a:r>
              <a:rPr lang="en" dirty="0">
                <a:latin typeface="IBM Plex Sans Light"/>
                <a:ea typeface="IBM Plex Sans Light"/>
                <a:cs typeface="IBM Plex Sans Light"/>
                <a:sym typeface="IBM Plex Sans Light"/>
              </a:rPr>
              <a:t> </a:t>
            </a:r>
            <a:r>
              <a:rPr lang="en-US" dirty="0" smtClean="0">
                <a:latin typeface="IBM Plex Sans Light"/>
                <a:ea typeface="IBM Plex Sans Light"/>
                <a:cs typeface="IBM Plex Sans Light"/>
                <a:sym typeface="IBM Plex Sans Light"/>
              </a:rPr>
              <a:t>Done</a:t>
            </a:r>
            <a:endParaRPr lang="en-US" dirty="0"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174" name="Google Shape;174;p23"/>
          <p:cNvSpPr txBox="1"/>
          <p:nvPr/>
        </p:nvSpPr>
        <p:spPr>
          <a:xfrm>
            <a:off x="561549" y="367825"/>
            <a:ext cx="5478915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smtClean="0">
                <a:solidFill>
                  <a:srgbClr val="EB3D26"/>
                </a:solidFill>
                <a:latin typeface="IBM Plex Serif Light"/>
                <a:ea typeface="IBM Plex Serif Light"/>
                <a:cs typeface="IBM Plex Serif Light"/>
                <a:sym typeface="IBM Plex Serif Light"/>
              </a:rPr>
              <a:t>Task</a:t>
            </a:r>
            <a:r>
              <a:rPr lang="ru-RU" sz="2400" dirty="0" smtClean="0">
                <a:solidFill>
                  <a:srgbClr val="EB3D26"/>
                </a:solidFill>
                <a:latin typeface="IBM Plex Serif Light"/>
                <a:ea typeface="IBM Plex Serif Light"/>
                <a:cs typeface="IBM Plex Serif Light"/>
                <a:sym typeface="IBM Plex Serif Light"/>
              </a:rPr>
              <a:t> </a:t>
            </a:r>
            <a:r>
              <a:rPr lang="en-US" sz="2400" dirty="0" smtClean="0">
                <a:solidFill>
                  <a:srgbClr val="EB3D26"/>
                </a:solidFill>
                <a:latin typeface="IBM Plex Serif Light"/>
                <a:ea typeface="IBM Plex Serif Light"/>
                <a:cs typeface="IBM Plex Serif Light"/>
                <a:sym typeface="IBM Plex Serif Light"/>
              </a:rPr>
              <a:t>Life Cycle</a:t>
            </a:r>
            <a:endParaRPr sz="2400" dirty="0">
              <a:solidFill>
                <a:srgbClr val="EB3D26"/>
              </a:solidFill>
              <a:latin typeface="IBM Plex Serif Light"/>
              <a:ea typeface="IBM Plex Serif Light"/>
              <a:cs typeface="IBM Plex Serif Light"/>
              <a:sym typeface="IBM Plex Serif Light"/>
            </a:endParaRPr>
          </a:p>
        </p:txBody>
      </p:sp>
    </p:spTree>
    <p:extLst>
      <p:ext uri="{BB962C8B-B14F-4D97-AF65-F5344CB8AC3E}">
        <p14:creationId xmlns:p14="http://schemas.microsoft.com/office/powerpoint/2010/main" val="2118256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3"/>
          <p:cNvSpPr txBox="1"/>
          <p:nvPr/>
        </p:nvSpPr>
        <p:spPr>
          <a:xfrm>
            <a:off x="561549" y="1349182"/>
            <a:ext cx="7333800" cy="18004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" dirty="0" smtClean="0">
                <a:solidFill>
                  <a:srgbClr val="EB3D26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•</a:t>
            </a:r>
            <a:r>
              <a:rPr lang="en" dirty="0" smtClean="0">
                <a:latin typeface="IBM Plex Sans Light"/>
                <a:ea typeface="IBM Plex Sans Light"/>
                <a:cs typeface="IBM Plex Sans Light"/>
                <a:sym typeface="IBM Plex Sans Light"/>
              </a:rPr>
              <a:t> </a:t>
            </a:r>
            <a:r>
              <a:rPr lang="en-US" dirty="0" smtClean="0">
                <a:latin typeface="IBM Plex Sans Light"/>
                <a:ea typeface="IBM Plex Sans Light"/>
                <a:cs typeface="IBM Plex Sans Light"/>
                <a:sym typeface="IBM Plex Sans Light"/>
              </a:rPr>
              <a:t>Make sure the task is estimated</a:t>
            </a:r>
          </a:p>
          <a:p>
            <a:pPr lvl="0">
              <a:lnSpc>
                <a:spcPct val="150000"/>
              </a:lnSpc>
            </a:pPr>
            <a:r>
              <a:rPr lang="en" dirty="0" smtClean="0">
                <a:solidFill>
                  <a:srgbClr val="EB3D26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•</a:t>
            </a:r>
            <a:r>
              <a:rPr lang="en" dirty="0" smtClean="0">
                <a:latin typeface="IBM Plex Sans Light"/>
                <a:ea typeface="IBM Plex Sans Light"/>
                <a:cs typeface="IBM Plex Sans Light"/>
                <a:sym typeface="IBM Plex Sans Light"/>
              </a:rPr>
              <a:t> Estimate includes all the time, spent on the task, including investigation, development, testing and merge </a:t>
            </a:r>
            <a:endParaRPr lang="en-US" dirty="0"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lvl="0">
              <a:lnSpc>
                <a:spcPct val="150000"/>
              </a:lnSpc>
            </a:pPr>
            <a:r>
              <a:rPr lang="en" dirty="0" smtClean="0">
                <a:solidFill>
                  <a:srgbClr val="EB3D26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•</a:t>
            </a:r>
            <a:r>
              <a:rPr lang="en" dirty="0" smtClean="0">
                <a:latin typeface="IBM Plex Sans Light"/>
                <a:ea typeface="IBM Plex Sans Light"/>
                <a:cs typeface="IBM Plex Sans Light"/>
                <a:sym typeface="IBM Plex Sans Light"/>
              </a:rPr>
              <a:t> </a:t>
            </a:r>
            <a:r>
              <a:rPr lang="en-US" b="1" dirty="0" smtClean="0">
                <a:latin typeface="IBM Plex Sans Light"/>
                <a:ea typeface="IBM Plex Sans Light"/>
                <a:cs typeface="IBM Plex Sans Light"/>
                <a:sym typeface="IBM Plex Sans Light"/>
              </a:rPr>
              <a:t>Original estimate </a:t>
            </a:r>
            <a:r>
              <a:rPr lang="en-US" dirty="0" smtClean="0">
                <a:latin typeface="IBM Plex Sans Light"/>
                <a:ea typeface="IBM Plex Sans Light"/>
                <a:cs typeface="IBM Plex Sans Light"/>
                <a:sym typeface="IBM Plex Sans Light"/>
              </a:rPr>
              <a:t>cannot be changed</a:t>
            </a:r>
            <a:endParaRPr lang="en-US" dirty="0"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lvl="0">
              <a:lnSpc>
                <a:spcPct val="150000"/>
              </a:lnSpc>
            </a:pPr>
            <a:r>
              <a:rPr lang="en" dirty="0">
                <a:solidFill>
                  <a:srgbClr val="EB3D26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•</a:t>
            </a:r>
            <a:r>
              <a:rPr lang="en" dirty="0">
                <a:latin typeface="IBM Plex Sans Light"/>
                <a:ea typeface="IBM Plex Sans Light"/>
                <a:cs typeface="IBM Plex Sans Light"/>
                <a:sym typeface="IBM Plex Sans Light"/>
              </a:rPr>
              <a:t> </a:t>
            </a:r>
            <a:r>
              <a:rPr lang="en-US" dirty="0" smtClean="0">
                <a:latin typeface="IBM Plex Sans Light"/>
                <a:ea typeface="IBM Plex Sans Light"/>
                <a:cs typeface="IBM Plex Sans Light"/>
                <a:sym typeface="IBM Plex Sans Light"/>
              </a:rPr>
              <a:t>After the task is done, </a:t>
            </a:r>
            <a:r>
              <a:rPr lang="en-US" b="1" dirty="0" smtClean="0">
                <a:latin typeface="IBM Plex Sans Light"/>
                <a:ea typeface="IBM Plex Sans Light"/>
                <a:cs typeface="IBM Plex Sans Light"/>
                <a:sym typeface="IBM Plex Sans Light"/>
              </a:rPr>
              <a:t>time spent </a:t>
            </a:r>
            <a:r>
              <a:rPr lang="en-US" dirty="0" smtClean="0">
                <a:latin typeface="IBM Plex Sans Light"/>
                <a:ea typeface="IBM Plex Sans Light"/>
                <a:cs typeface="IBM Plex Sans Light"/>
                <a:sym typeface="IBM Plex Sans Light"/>
              </a:rPr>
              <a:t>and </a:t>
            </a:r>
            <a:r>
              <a:rPr lang="en-US" b="1" dirty="0" smtClean="0">
                <a:latin typeface="IBM Plex Sans Light"/>
                <a:ea typeface="IBM Plex Sans Light"/>
                <a:cs typeface="IBM Plex Sans Light"/>
                <a:sym typeface="IBM Plex Sans Light"/>
              </a:rPr>
              <a:t>status</a:t>
            </a:r>
            <a:r>
              <a:rPr lang="en-US" dirty="0" smtClean="0">
                <a:latin typeface="IBM Plex Sans Light"/>
                <a:ea typeface="IBM Plex Sans Light"/>
                <a:cs typeface="IBM Plex Sans Light"/>
                <a:sym typeface="IBM Plex Sans Light"/>
              </a:rPr>
              <a:t> should be updated</a:t>
            </a:r>
            <a:endParaRPr lang="en-US" dirty="0"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174" name="Google Shape;174;p23"/>
          <p:cNvSpPr txBox="1"/>
          <p:nvPr/>
        </p:nvSpPr>
        <p:spPr>
          <a:xfrm>
            <a:off x="561549" y="367825"/>
            <a:ext cx="5478915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smtClean="0">
                <a:solidFill>
                  <a:srgbClr val="EB3D26"/>
                </a:solidFill>
                <a:latin typeface="IBM Plex Serif Light"/>
                <a:ea typeface="IBM Plex Serif Light"/>
                <a:cs typeface="IBM Plex Serif Light"/>
                <a:sym typeface="IBM Plex Serif Light"/>
              </a:rPr>
              <a:t>Work on the Task</a:t>
            </a:r>
            <a:endParaRPr sz="2400" dirty="0">
              <a:solidFill>
                <a:srgbClr val="EB3D26"/>
              </a:solidFill>
              <a:latin typeface="IBM Plex Serif Light"/>
              <a:ea typeface="IBM Plex Serif Light"/>
              <a:cs typeface="IBM Plex Serif Light"/>
              <a:sym typeface="IBM Plex Serif Light"/>
            </a:endParaRPr>
          </a:p>
        </p:txBody>
      </p:sp>
    </p:spTree>
    <p:extLst>
      <p:ext uri="{BB962C8B-B14F-4D97-AF65-F5344CB8AC3E}">
        <p14:creationId xmlns:p14="http://schemas.microsoft.com/office/powerpoint/2010/main" val="1275537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3"/>
          <p:cNvSpPr txBox="1"/>
          <p:nvPr/>
        </p:nvSpPr>
        <p:spPr>
          <a:xfrm>
            <a:off x="561549" y="1349182"/>
            <a:ext cx="7333800" cy="2769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" dirty="0" smtClean="0">
                <a:solidFill>
                  <a:srgbClr val="EB3D26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•</a:t>
            </a:r>
            <a:r>
              <a:rPr lang="en" dirty="0" smtClean="0">
                <a:latin typeface="IBM Plex Sans Light"/>
                <a:ea typeface="IBM Plex Sans Light"/>
                <a:cs typeface="IBM Plex Sans Light"/>
                <a:sym typeface="IBM Plex Sans Light"/>
              </a:rPr>
              <a:t> </a:t>
            </a:r>
            <a:r>
              <a:rPr lang="en-US" dirty="0" smtClean="0">
                <a:latin typeface="IBM Plex Sans Light"/>
                <a:ea typeface="IBM Plex Sans Light"/>
                <a:cs typeface="IBM Plex Sans Light"/>
                <a:sym typeface="IBM Plex Sans Light"/>
              </a:rPr>
              <a:t>Task should not take more than 8 hours, otherwise it should be split into smaller ones</a:t>
            </a:r>
          </a:p>
          <a:p>
            <a:pPr lvl="0">
              <a:lnSpc>
                <a:spcPct val="150000"/>
              </a:lnSpc>
            </a:pPr>
            <a:r>
              <a:rPr lang="en" dirty="0" smtClean="0">
                <a:solidFill>
                  <a:srgbClr val="EB3D26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•</a:t>
            </a:r>
            <a:r>
              <a:rPr lang="en" dirty="0" smtClean="0">
                <a:latin typeface="IBM Plex Sans Light"/>
                <a:ea typeface="IBM Plex Sans Light"/>
                <a:cs typeface="IBM Plex Sans Light"/>
                <a:sym typeface="IBM Plex Sans Light"/>
              </a:rPr>
              <a:t> </a:t>
            </a:r>
            <a:r>
              <a:rPr lang="en-US" dirty="0" smtClean="0">
                <a:latin typeface="IBM Plex Sans Light"/>
                <a:ea typeface="IBM Plex Sans Light"/>
                <a:cs typeface="IBM Plex Sans Light"/>
                <a:sym typeface="IBM Plex Sans Light"/>
              </a:rPr>
              <a:t>One commit should not contain solutions for multiple tasks (except cases, where the same code really solves more than one problem)</a:t>
            </a:r>
            <a:endParaRPr lang="en-US" dirty="0"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lvl="0">
              <a:lnSpc>
                <a:spcPct val="150000"/>
              </a:lnSpc>
            </a:pPr>
            <a:r>
              <a:rPr lang="en" dirty="0" smtClean="0">
                <a:solidFill>
                  <a:srgbClr val="EB3D26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•</a:t>
            </a:r>
            <a:r>
              <a:rPr lang="en" dirty="0" smtClean="0">
                <a:latin typeface="IBM Plex Sans Light"/>
                <a:ea typeface="IBM Plex Sans Light"/>
                <a:cs typeface="IBM Plex Sans Light"/>
                <a:sym typeface="IBM Plex Sans Light"/>
              </a:rPr>
              <a:t> </a:t>
            </a:r>
            <a:r>
              <a:rPr lang="en-US" dirty="0" smtClean="0">
                <a:latin typeface="IBM Plex Sans Light"/>
                <a:ea typeface="IBM Plex Sans Light"/>
                <a:cs typeface="IBM Plex Sans Light"/>
                <a:sym typeface="IBM Plex Sans Light"/>
              </a:rPr>
              <a:t>Engineer should not have more task in progress at a time</a:t>
            </a:r>
            <a:endParaRPr lang="en-US" dirty="0"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lvl="0">
              <a:lnSpc>
                <a:spcPct val="150000"/>
              </a:lnSpc>
            </a:pPr>
            <a:r>
              <a:rPr lang="en" dirty="0">
                <a:solidFill>
                  <a:srgbClr val="EB3D26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•</a:t>
            </a:r>
            <a:r>
              <a:rPr lang="en" dirty="0">
                <a:latin typeface="IBM Plex Sans Light"/>
                <a:ea typeface="IBM Plex Sans Light"/>
                <a:cs typeface="IBM Plex Sans Light"/>
                <a:sym typeface="IBM Plex Sans Light"/>
              </a:rPr>
              <a:t> </a:t>
            </a:r>
            <a:r>
              <a:rPr lang="en" dirty="0" smtClean="0">
                <a:latin typeface="IBM Plex Sans Light"/>
                <a:ea typeface="IBM Plex Sans Light"/>
                <a:cs typeface="IBM Plex Sans Light"/>
                <a:sym typeface="IBM Plex Sans Light"/>
              </a:rPr>
              <a:t>Task </a:t>
            </a:r>
            <a:r>
              <a:rPr lang="en-US" dirty="0" smtClean="0">
                <a:latin typeface="IBM Plex Sans Light"/>
                <a:ea typeface="IBM Plex Sans Light"/>
                <a:cs typeface="IBM Plex Sans Light"/>
                <a:sym typeface="IBM Plex Sans Light"/>
              </a:rPr>
              <a:t>description of the task should not contain lots of the technical terms in it (use developer notes section instead)</a:t>
            </a:r>
          </a:p>
          <a:p>
            <a:pPr>
              <a:lnSpc>
                <a:spcPct val="150000"/>
              </a:lnSpc>
            </a:pPr>
            <a:r>
              <a:rPr lang="en" dirty="0">
                <a:solidFill>
                  <a:srgbClr val="EB3D26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•</a:t>
            </a:r>
            <a:r>
              <a:rPr lang="en" dirty="0">
                <a:latin typeface="IBM Plex Sans Light"/>
                <a:ea typeface="IBM Plex Sans Light"/>
                <a:cs typeface="IBM Plex Sans Light"/>
                <a:sym typeface="IBM Plex Sans Light"/>
              </a:rPr>
              <a:t> </a:t>
            </a:r>
            <a:r>
              <a:rPr lang="en-US" dirty="0" smtClean="0">
                <a:latin typeface="IBM Plex Sans Light"/>
                <a:ea typeface="IBM Plex Sans Light"/>
                <a:cs typeface="IBM Plex Sans Light"/>
                <a:sym typeface="IBM Plex Sans Light"/>
              </a:rPr>
              <a:t>Ignoring regular task status updates might block other parts of the development chain</a:t>
            </a:r>
            <a:endParaRPr lang="en-US" dirty="0"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lvl="0">
              <a:lnSpc>
                <a:spcPct val="150000"/>
              </a:lnSpc>
            </a:pPr>
            <a:endParaRPr lang="en-US" dirty="0"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174" name="Google Shape;174;p23"/>
          <p:cNvSpPr txBox="1"/>
          <p:nvPr/>
        </p:nvSpPr>
        <p:spPr>
          <a:xfrm>
            <a:off x="561549" y="367825"/>
            <a:ext cx="5478915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spAutoFit/>
          </a:bodyPr>
          <a:lstStyle/>
          <a:p>
            <a:pPr lvl="0"/>
            <a:r>
              <a:rPr lang="en-US" sz="2400" dirty="0" smtClean="0">
                <a:solidFill>
                  <a:srgbClr val="EB3D26"/>
                </a:solidFill>
                <a:latin typeface="IBM Plex Serif Light"/>
                <a:ea typeface="IBM Plex Serif Light"/>
                <a:cs typeface="IBM Plex Serif Light"/>
                <a:sym typeface="IBM Plex Serif Light"/>
              </a:rPr>
              <a:t>Recommendations</a:t>
            </a:r>
            <a:endParaRPr sz="2400" dirty="0">
              <a:solidFill>
                <a:srgbClr val="EB3D26"/>
              </a:solidFill>
              <a:latin typeface="IBM Plex Serif Light"/>
              <a:ea typeface="IBM Plex Serif Light"/>
              <a:cs typeface="IBM Plex Serif Light"/>
              <a:sym typeface="IBM Plex Serif Light"/>
            </a:endParaRPr>
          </a:p>
        </p:txBody>
      </p:sp>
    </p:spTree>
    <p:extLst>
      <p:ext uri="{BB962C8B-B14F-4D97-AF65-F5344CB8AC3E}">
        <p14:creationId xmlns:p14="http://schemas.microsoft.com/office/powerpoint/2010/main" val="515348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1314"/>
        </a:solid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/>
          <p:nvPr/>
        </p:nvSpPr>
        <p:spPr>
          <a:xfrm>
            <a:off x="4002475" y="1463903"/>
            <a:ext cx="4583400" cy="2585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spAutoFit/>
          </a:bodyPr>
          <a:lstStyle/>
          <a:p>
            <a:pPr marL="0" lvl="0" indent="0" algn="l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800" dirty="0" smtClean="0">
                <a:solidFill>
                  <a:schemeClr val="lt1"/>
                </a:solidFill>
                <a:latin typeface="IBM Plex Serif ExtraLight"/>
                <a:ea typeface="IBM Plex Serif ExtraLight"/>
                <a:cs typeface="IBM Plex Serif ExtraLight"/>
                <a:sym typeface="IBM Plex Serif ExtraLight"/>
              </a:rPr>
              <a:t>Software Development Processes</a:t>
            </a:r>
            <a:endParaRPr sz="4800" dirty="0">
              <a:solidFill>
                <a:schemeClr val="lt1"/>
              </a:solidFill>
              <a:latin typeface="IBM Plex Serif ExtraLight"/>
              <a:ea typeface="IBM Plex Serif ExtraLight"/>
              <a:cs typeface="IBM Plex Serif ExtraLight"/>
              <a:sym typeface="IBM Plex Serif Extra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4800" dirty="0">
              <a:solidFill>
                <a:schemeClr val="lt1"/>
              </a:solidFill>
              <a:latin typeface="IBM Plex Serif Light"/>
              <a:ea typeface="IBM Plex Serif Light"/>
              <a:cs typeface="IBM Plex Serif Light"/>
              <a:sym typeface="IBM Plex Serif Light"/>
            </a:endParaRPr>
          </a:p>
        </p:txBody>
      </p:sp>
      <p:sp>
        <p:nvSpPr>
          <p:cNvPr id="117" name="Google Shape;117;p17"/>
          <p:cNvSpPr txBox="1"/>
          <p:nvPr/>
        </p:nvSpPr>
        <p:spPr>
          <a:xfrm>
            <a:off x="561550" y="4546825"/>
            <a:ext cx="5634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 smtClean="0">
                <a:solidFill>
                  <a:srgbClr val="FFFFFF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202</a:t>
            </a:r>
            <a:r>
              <a:rPr lang="ru-RU" sz="1100" smtClean="0">
                <a:solidFill>
                  <a:srgbClr val="FFFFFF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2</a:t>
            </a:r>
            <a:endParaRPr sz="1100">
              <a:solidFill>
                <a:srgbClr val="FFFFFF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118" name="Google Shape;118;p17"/>
          <p:cNvSpPr txBox="1"/>
          <p:nvPr/>
        </p:nvSpPr>
        <p:spPr>
          <a:xfrm>
            <a:off x="4004675" y="4546825"/>
            <a:ext cx="9666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uFill>
                  <a:noFill/>
                </a:uFill>
                <a:latin typeface="IBM Plex Sans Light"/>
                <a:ea typeface="IBM Plex Sans Light"/>
                <a:cs typeface="IBM Plex Sans Light"/>
                <a:sym typeface="IBM Plex Sans Light"/>
                <a:hlinkClick r:id="rId3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itechart.co</a:t>
            </a:r>
            <a:r>
              <a:rPr lang="en" sz="1100">
                <a:solidFill>
                  <a:srgbClr val="FFFFFF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m</a:t>
            </a:r>
            <a:endParaRPr sz="1100">
              <a:solidFill>
                <a:srgbClr val="FFFFFF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pic>
        <p:nvPicPr>
          <p:cNvPr id="119" name="Google Shape;11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1550" y="367819"/>
            <a:ext cx="690176" cy="1344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5"/>
          <p:cNvSpPr txBox="1"/>
          <p:nvPr/>
        </p:nvSpPr>
        <p:spPr>
          <a:xfrm>
            <a:off x="564175" y="1614375"/>
            <a:ext cx="20643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 smtClean="0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Types</a:t>
            </a:r>
            <a:endParaRPr sz="1100" dirty="0">
              <a:solidFill>
                <a:schemeClr val="dk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sp>
        <p:nvSpPr>
          <p:cNvPr id="187" name="Google Shape;187;p25"/>
          <p:cNvSpPr txBox="1"/>
          <p:nvPr/>
        </p:nvSpPr>
        <p:spPr>
          <a:xfrm>
            <a:off x="564175" y="2026382"/>
            <a:ext cx="1694400" cy="353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 smtClean="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Expert</a:t>
            </a:r>
            <a:r>
              <a:rPr lang="en" sz="900" dirty="0" smtClean="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 </a:t>
            </a:r>
            <a:r>
              <a:rPr lang="en" sz="1100" dirty="0" smtClean="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Estimation</a:t>
            </a:r>
            <a:endParaRPr sz="1100" dirty="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cxnSp>
        <p:nvCxnSpPr>
          <p:cNvPr id="188" name="Google Shape;188;p25"/>
          <p:cNvCxnSpPr/>
          <p:nvPr/>
        </p:nvCxnSpPr>
        <p:spPr>
          <a:xfrm>
            <a:off x="561550" y="1614375"/>
            <a:ext cx="2065500" cy="0"/>
          </a:xfrm>
          <a:prstGeom prst="straightConnector1">
            <a:avLst/>
          </a:prstGeom>
          <a:noFill/>
          <a:ln w="19050" cap="flat" cmpd="sng">
            <a:solidFill>
              <a:srgbClr val="EB3D2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9" name="Google Shape;189;p25"/>
          <p:cNvSpPr txBox="1"/>
          <p:nvPr/>
        </p:nvSpPr>
        <p:spPr>
          <a:xfrm>
            <a:off x="3316025" y="1614375"/>
            <a:ext cx="17208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 smtClean="0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Units</a:t>
            </a:r>
            <a:endParaRPr sz="1100" dirty="0">
              <a:solidFill>
                <a:schemeClr val="dk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cxnSp>
        <p:nvCxnSpPr>
          <p:cNvPr id="190" name="Google Shape;190;p25"/>
          <p:cNvCxnSpPr/>
          <p:nvPr/>
        </p:nvCxnSpPr>
        <p:spPr>
          <a:xfrm>
            <a:off x="3316013" y="1614375"/>
            <a:ext cx="2073300" cy="0"/>
          </a:xfrm>
          <a:prstGeom prst="straightConnector1">
            <a:avLst/>
          </a:prstGeom>
          <a:noFill/>
          <a:ln w="19050" cap="flat" cmpd="sng">
            <a:solidFill>
              <a:srgbClr val="EB3D2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3" name="Google Shape;193;p25"/>
          <p:cNvSpPr txBox="1"/>
          <p:nvPr/>
        </p:nvSpPr>
        <p:spPr>
          <a:xfrm>
            <a:off x="3316025" y="2026390"/>
            <a:ext cx="1720800" cy="353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 smtClean="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Hours</a:t>
            </a:r>
            <a:endParaRPr sz="1100" dirty="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195" name="Google Shape;195;p25"/>
          <p:cNvSpPr txBox="1"/>
          <p:nvPr/>
        </p:nvSpPr>
        <p:spPr>
          <a:xfrm>
            <a:off x="564175" y="2438242"/>
            <a:ext cx="1694400" cy="353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 smtClean="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Planning Poker</a:t>
            </a:r>
            <a:endParaRPr sz="1100" dirty="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197" name="Google Shape;197;p25"/>
          <p:cNvSpPr txBox="1"/>
          <p:nvPr/>
        </p:nvSpPr>
        <p:spPr>
          <a:xfrm>
            <a:off x="3316025" y="2438250"/>
            <a:ext cx="1720800" cy="353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 smtClean="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Story Points</a:t>
            </a:r>
            <a:endParaRPr sz="1100" dirty="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201" name="Google Shape;201;p25"/>
          <p:cNvSpPr txBox="1"/>
          <p:nvPr/>
        </p:nvSpPr>
        <p:spPr>
          <a:xfrm>
            <a:off x="561549" y="367825"/>
            <a:ext cx="2754463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spAutoFit/>
          </a:bodyPr>
          <a:lstStyle/>
          <a:p>
            <a:pPr lvl="0"/>
            <a:r>
              <a:rPr lang="en-US" sz="2400" dirty="0">
                <a:solidFill>
                  <a:srgbClr val="EB3D26"/>
                </a:solidFill>
                <a:latin typeface="IBM Plex Serif Light"/>
                <a:ea typeface="IBM Plex Serif Light"/>
                <a:cs typeface="IBM Plex Serif Light"/>
                <a:sym typeface="IBM Plex Serif Light"/>
              </a:rPr>
              <a:t>Tasks Estimation</a:t>
            </a:r>
          </a:p>
        </p:txBody>
      </p:sp>
    </p:spTree>
    <p:extLst>
      <p:ext uri="{BB962C8B-B14F-4D97-AF65-F5344CB8AC3E}">
        <p14:creationId xmlns:p14="http://schemas.microsoft.com/office/powerpoint/2010/main" val="956560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3"/>
          <p:cNvSpPr txBox="1"/>
          <p:nvPr/>
        </p:nvSpPr>
        <p:spPr>
          <a:xfrm>
            <a:off x="561549" y="367825"/>
            <a:ext cx="5478915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spAutoFit/>
          </a:bodyPr>
          <a:lstStyle/>
          <a:p>
            <a:pPr lvl="0"/>
            <a:r>
              <a:rPr lang="en-US" sz="2400" dirty="0" smtClean="0">
                <a:solidFill>
                  <a:srgbClr val="EB3D26"/>
                </a:solidFill>
                <a:latin typeface="IBM Plex Serif Light"/>
                <a:ea typeface="IBM Plex Serif Light"/>
                <a:cs typeface="IBM Plex Serif Light"/>
                <a:sym typeface="IBM Plex Serif Light"/>
              </a:rPr>
              <a:t>Burn down Charts</a:t>
            </a:r>
            <a:endParaRPr sz="2400" dirty="0">
              <a:solidFill>
                <a:srgbClr val="EB3D26"/>
              </a:solidFill>
              <a:latin typeface="IBM Plex Serif Light"/>
              <a:ea typeface="IBM Plex Serif Light"/>
              <a:cs typeface="IBM Plex Serif Light"/>
              <a:sym typeface="IBM Plex Serif Light"/>
            </a:endParaRPr>
          </a:p>
        </p:txBody>
      </p:sp>
      <p:pic>
        <p:nvPicPr>
          <p:cNvPr id="1026" name="Picture 2" descr="https://upload.wikimedia.org/wikipedia/commons/8/8c/Burn_down_char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035" y="1031094"/>
            <a:ext cx="8140317" cy="3327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0131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8"/>
          <p:cNvSpPr txBox="1"/>
          <p:nvPr/>
        </p:nvSpPr>
        <p:spPr>
          <a:xfrm>
            <a:off x="561550" y="4546825"/>
            <a:ext cx="5634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2021</a:t>
            </a:r>
            <a:endParaRPr sz="11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307" name="Google Shape;307;p28"/>
          <p:cNvSpPr txBox="1"/>
          <p:nvPr/>
        </p:nvSpPr>
        <p:spPr>
          <a:xfrm>
            <a:off x="4004675" y="4546825"/>
            <a:ext cx="9666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uFill>
                  <a:noFill/>
                </a:uFill>
                <a:latin typeface="IBM Plex Sans Light"/>
                <a:ea typeface="IBM Plex Sans Light"/>
                <a:cs typeface="IBM Plex Sans Light"/>
                <a:sym typeface="IBM Plex Sans Light"/>
                <a:hlinkClick r:id="rId3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itechart.co</a:t>
            </a:r>
            <a:r>
              <a:rPr lang="en" sz="11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m</a:t>
            </a:r>
            <a:endParaRPr sz="11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pic>
        <p:nvPicPr>
          <p:cNvPr id="308" name="Google Shape;308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1550" y="367819"/>
            <a:ext cx="690176" cy="134462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Google Shape;309;p28"/>
          <p:cNvSpPr txBox="1"/>
          <p:nvPr/>
        </p:nvSpPr>
        <p:spPr>
          <a:xfrm>
            <a:off x="3999175" y="2378525"/>
            <a:ext cx="45834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>
                <a:latin typeface="IBM Plex Serif Light"/>
                <a:ea typeface="IBM Plex Serif Light"/>
                <a:cs typeface="IBM Plex Serif Light"/>
                <a:sym typeface="IBM Plex Serif Light"/>
              </a:rPr>
              <a:t>Thank you!</a:t>
            </a:r>
            <a:endParaRPr sz="2400">
              <a:solidFill>
                <a:srgbClr val="000000"/>
              </a:solidFill>
              <a:latin typeface="IBM Plex Serif Light"/>
              <a:ea typeface="IBM Plex Serif Light"/>
              <a:cs typeface="IBM Plex Serif Light"/>
              <a:sym typeface="IBM Plex Serif Light"/>
            </a:endParaRPr>
          </a:p>
        </p:txBody>
      </p:sp>
      <p:cxnSp>
        <p:nvCxnSpPr>
          <p:cNvPr id="310" name="Google Shape;310;p28"/>
          <p:cNvCxnSpPr/>
          <p:nvPr/>
        </p:nvCxnSpPr>
        <p:spPr>
          <a:xfrm>
            <a:off x="4002475" y="2378513"/>
            <a:ext cx="4576800" cy="0"/>
          </a:xfrm>
          <a:prstGeom prst="straightConnector1">
            <a:avLst/>
          </a:prstGeom>
          <a:noFill/>
          <a:ln w="19050" cap="flat" cmpd="sng">
            <a:solidFill>
              <a:srgbClr val="EB3D26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3"/>
          <p:cNvSpPr txBox="1"/>
          <p:nvPr/>
        </p:nvSpPr>
        <p:spPr>
          <a:xfrm>
            <a:off x="561550" y="1639775"/>
            <a:ext cx="7333800" cy="1154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EB3D26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•</a:t>
            </a:r>
            <a:r>
              <a:rPr lang="en" dirty="0">
                <a:latin typeface="IBM Plex Sans Light"/>
                <a:ea typeface="IBM Plex Sans Light"/>
                <a:cs typeface="IBM Plex Sans Light"/>
                <a:sym typeface="IBM Plex Sans Light"/>
              </a:rPr>
              <a:t> </a:t>
            </a:r>
            <a:r>
              <a:rPr lang="en" dirty="0" smtClean="0">
                <a:latin typeface="IBM Plex Sans Light"/>
                <a:ea typeface="IBM Plex Sans Light"/>
                <a:cs typeface="IBM Plex Sans Light"/>
                <a:sym typeface="IBM Plex Sans Light"/>
              </a:rPr>
              <a:t>Main concepts and project development methodologies</a:t>
            </a:r>
            <a:endParaRPr dirty="0"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EB3D26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•</a:t>
            </a:r>
            <a:r>
              <a:rPr lang="en" dirty="0">
                <a:latin typeface="IBM Plex Sans Light"/>
                <a:ea typeface="IBM Plex Sans Light"/>
                <a:cs typeface="IBM Plex Sans Light"/>
                <a:sym typeface="IBM Plex Sans Light"/>
              </a:rPr>
              <a:t> </a:t>
            </a:r>
            <a:r>
              <a:rPr lang="en-US" dirty="0" smtClean="0">
                <a:latin typeface="IBM Plex Sans Light"/>
                <a:ea typeface="IBM Plex Sans Light"/>
                <a:cs typeface="IBM Plex Sans Light"/>
                <a:sym typeface="IBM Plex Sans Light"/>
              </a:rPr>
              <a:t>Teamwork</a:t>
            </a:r>
            <a:endParaRPr dirty="0"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EB3D26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•</a:t>
            </a:r>
            <a:r>
              <a:rPr lang="en" dirty="0">
                <a:latin typeface="IBM Plex Sans Light"/>
                <a:ea typeface="IBM Plex Sans Light"/>
                <a:cs typeface="IBM Plex Sans Light"/>
                <a:sym typeface="IBM Plex Sans Light"/>
              </a:rPr>
              <a:t> </a:t>
            </a:r>
            <a:r>
              <a:rPr lang="en" dirty="0" smtClean="0">
                <a:latin typeface="IBM Plex Sans Light"/>
                <a:ea typeface="IBM Plex Sans Light"/>
                <a:cs typeface="IBM Plex Sans Light"/>
                <a:sym typeface="IBM Plex Sans Light"/>
              </a:rPr>
              <a:t>Task management tools</a:t>
            </a:r>
            <a:endParaRPr dirty="0"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174" name="Google Shape;174;p23"/>
          <p:cNvSpPr txBox="1"/>
          <p:nvPr/>
        </p:nvSpPr>
        <p:spPr>
          <a:xfrm>
            <a:off x="561550" y="367825"/>
            <a:ext cx="20670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 smtClean="0">
                <a:solidFill>
                  <a:srgbClr val="EB3D26"/>
                </a:solidFill>
                <a:latin typeface="IBM Plex Serif Light"/>
                <a:ea typeface="IBM Plex Serif Light"/>
                <a:cs typeface="IBM Plex Serif Light"/>
                <a:sym typeface="IBM Plex Serif Light"/>
              </a:rPr>
              <a:t>Plan</a:t>
            </a:r>
            <a:endParaRPr sz="2400" dirty="0">
              <a:solidFill>
                <a:srgbClr val="EB3D26"/>
              </a:solidFill>
              <a:latin typeface="IBM Plex Serif Light"/>
              <a:ea typeface="IBM Plex Serif Light"/>
              <a:cs typeface="IBM Plex Serif Light"/>
              <a:sym typeface="IBM Plex Serif Light"/>
            </a:endParaRPr>
          </a:p>
        </p:txBody>
      </p:sp>
    </p:spTree>
    <p:extLst>
      <p:ext uri="{BB962C8B-B14F-4D97-AF65-F5344CB8AC3E}">
        <p14:creationId xmlns:p14="http://schemas.microsoft.com/office/powerpoint/2010/main" val="3516269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8"/>
          <p:cNvSpPr txBox="1"/>
          <p:nvPr/>
        </p:nvSpPr>
        <p:spPr>
          <a:xfrm>
            <a:off x="4002475" y="1001987"/>
            <a:ext cx="4083766" cy="2400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800" dirty="0" smtClean="0">
                <a:solidFill>
                  <a:schemeClr val="lt1"/>
                </a:solidFill>
                <a:latin typeface="IBM Plex Serif Light"/>
                <a:ea typeface="IBM Plex Serif Light"/>
                <a:cs typeface="IBM Plex Serif Light"/>
                <a:sym typeface="IBM Plex Serif Light"/>
              </a:rPr>
              <a:t>What is Project Management</a:t>
            </a:r>
            <a:endParaRPr sz="4800" dirty="0">
              <a:solidFill>
                <a:schemeClr val="lt1"/>
              </a:solidFill>
              <a:latin typeface="IBM Plex Serif Light"/>
              <a:ea typeface="IBM Plex Serif Light"/>
              <a:cs typeface="IBM Plex Serif Light"/>
              <a:sym typeface="IBM Plex Serif Light"/>
            </a:endParaRPr>
          </a:p>
        </p:txBody>
      </p:sp>
      <p:sp>
        <p:nvSpPr>
          <p:cNvPr id="126" name="Google Shape;126;p18"/>
          <p:cNvSpPr txBox="1"/>
          <p:nvPr/>
        </p:nvSpPr>
        <p:spPr>
          <a:xfrm>
            <a:off x="561550" y="4546825"/>
            <a:ext cx="5634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 smtClean="0">
                <a:solidFill>
                  <a:srgbClr val="FFFFFF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2022</a:t>
            </a:r>
            <a:endParaRPr sz="1100" dirty="0">
              <a:solidFill>
                <a:srgbClr val="FFFFFF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127" name="Google Shape;127;p18"/>
          <p:cNvSpPr txBox="1"/>
          <p:nvPr/>
        </p:nvSpPr>
        <p:spPr>
          <a:xfrm>
            <a:off x="4004675" y="4546825"/>
            <a:ext cx="9666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uFill>
                  <a:noFill/>
                </a:uFill>
                <a:latin typeface="IBM Plex Sans Light"/>
                <a:ea typeface="IBM Plex Sans Light"/>
                <a:cs typeface="IBM Plex Sans Light"/>
                <a:sym typeface="IBM Plex Sans Light"/>
                <a:hlinkClick r:id="rId4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itechart.co</a:t>
            </a:r>
            <a:r>
              <a:rPr lang="en" sz="1100">
                <a:solidFill>
                  <a:srgbClr val="FFFFFF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m</a:t>
            </a:r>
            <a:endParaRPr sz="1100">
              <a:solidFill>
                <a:srgbClr val="FFFFFF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128" name="Google Shape;128;p18"/>
          <p:cNvSpPr txBox="1"/>
          <p:nvPr/>
        </p:nvSpPr>
        <p:spPr>
          <a:xfrm>
            <a:off x="4002475" y="242675"/>
            <a:ext cx="21849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Presentation</a:t>
            </a:r>
            <a:endParaRPr sz="1100">
              <a:solidFill>
                <a:srgbClr val="FFFFFF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pic>
        <p:nvPicPr>
          <p:cNvPr id="129" name="Google Shape;129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1550" y="367819"/>
            <a:ext cx="690176" cy="1344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3"/>
          <p:cNvSpPr txBox="1"/>
          <p:nvPr/>
        </p:nvSpPr>
        <p:spPr>
          <a:xfrm>
            <a:off x="561550" y="1639775"/>
            <a:ext cx="7333800" cy="830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b="1" dirty="0">
                <a:latin typeface="IBM Plex Sans Light"/>
                <a:ea typeface="IBM Plex Sans Light"/>
                <a:cs typeface="IBM Plex Sans Light"/>
                <a:sym typeface="IBM Plex Sans Light"/>
              </a:rPr>
              <a:t>Project management</a:t>
            </a:r>
            <a:r>
              <a:rPr lang="en-US" dirty="0">
                <a:latin typeface="IBM Plex Sans Light"/>
                <a:ea typeface="IBM Plex Sans Light"/>
                <a:cs typeface="IBM Plex Sans Light"/>
                <a:sym typeface="IBM Plex Sans Light"/>
              </a:rPr>
              <a:t> is the process of leading the work of a team to achieve all project goals within the given constraints</a:t>
            </a:r>
            <a:endParaRPr dirty="0"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174" name="Google Shape;174;p23"/>
          <p:cNvSpPr txBox="1"/>
          <p:nvPr/>
        </p:nvSpPr>
        <p:spPr>
          <a:xfrm>
            <a:off x="561550" y="367825"/>
            <a:ext cx="20670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smtClean="0">
                <a:solidFill>
                  <a:srgbClr val="EB3D26"/>
                </a:solidFill>
                <a:latin typeface="IBM Plex Serif Light"/>
                <a:ea typeface="IBM Plex Serif Light"/>
                <a:cs typeface="IBM Plex Serif Light"/>
                <a:sym typeface="IBM Plex Serif Light"/>
              </a:rPr>
              <a:t>Definition</a:t>
            </a:r>
            <a:endParaRPr sz="2400" dirty="0">
              <a:solidFill>
                <a:srgbClr val="EB3D26"/>
              </a:solidFill>
              <a:latin typeface="IBM Plex Serif Light"/>
              <a:ea typeface="IBM Plex Serif Light"/>
              <a:cs typeface="IBM Plex Serif Light"/>
              <a:sym typeface="IBM Plex Serif Light"/>
            </a:endParaRPr>
          </a:p>
        </p:txBody>
      </p:sp>
    </p:spTree>
    <p:extLst>
      <p:ext uri="{BB962C8B-B14F-4D97-AF65-F5344CB8AC3E}">
        <p14:creationId xmlns:p14="http://schemas.microsoft.com/office/powerpoint/2010/main" val="3791282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3"/>
          <p:cNvSpPr txBox="1"/>
          <p:nvPr/>
        </p:nvSpPr>
        <p:spPr>
          <a:xfrm>
            <a:off x="561550" y="367825"/>
            <a:ext cx="20670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smtClean="0">
                <a:solidFill>
                  <a:srgbClr val="EB3D26"/>
                </a:solidFill>
                <a:latin typeface="IBM Plex Serif Light"/>
                <a:ea typeface="IBM Plex Serif Light"/>
                <a:cs typeface="IBM Plex Serif Light"/>
                <a:sym typeface="IBM Plex Serif Light"/>
              </a:rPr>
              <a:t>PDCA Scheme</a:t>
            </a:r>
            <a:endParaRPr sz="2400" dirty="0">
              <a:solidFill>
                <a:srgbClr val="EB3D26"/>
              </a:solidFill>
              <a:latin typeface="IBM Plex Serif Light"/>
              <a:ea typeface="IBM Plex Serif Light"/>
              <a:cs typeface="IBM Plex Serif Light"/>
              <a:sym typeface="IBM Plex Serif Light"/>
            </a:endParaRP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872879471"/>
              </p:ext>
            </p:extLst>
          </p:nvPr>
        </p:nvGraphicFramePr>
        <p:xfrm>
          <a:off x="1655736" y="783848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87491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8"/>
          <p:cNvSpPr txBox="1"/>
          <p:nvPr/>
        </p:nvSpPr>
        <p:spPr>
          <a:xfrm>
            <a:off x="4002475" y="1001987"/>
            <a:ext cx="4083766" cy="2400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800" dirty="0" smtClean="0">
                <a:solidFill>
                  <a:schemeClr val="lt1"/>
                </a:solidFill>
                <a:latin typeface="IBM Plex Serif Light"/>
                <a:ea typeface="IBM Plex Serif Light"/>
                <a:cs typeface="IBM Plex Serif Light"/>
                <a:sym typeface="IBM Plex Serif Light"/>
              </a:rPr>
              <a:t>Software development models</a:t>
            </a:r>
            <a:endParaRPr sz="4800" dirty="0">
              <a:solidFill>
                <a:schemeClr val="lt1"/>
              </a:solidFill>
              <a:latin typeface="IBM Plex Serif Light"/>
              <a:ea typeface="IBM Plex Serif Light"/>
              <a:cs typeface="IBM Plex Serif Light"/>
              <a:sym typeface="IBM Plex Serif Light"/>
            </a:endParaRPr>
          </a:p>
        </p:txBody>
      </p:sp>
      <p:sp>
        <p:nvSpPr>
          <p:cNvPr id="126" name="Google Shape;126;p18"/>
          <p:cNvSpPr txBox="1"/>
          <p:nvPr/>
        </p:nvSpPr>
        <p:spPr>
          <a:xfrm>
            <a:off x="561550" y="4546825"/>
            <a:ext cx="5634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 smtClean="0">
                <a:solidFill>
                  <a:srgbClr val="FFFFFF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2022</a:t>
            </a:r>
            <a:endParaRPr sz="1100" dirty="0">
              <a:solidFill>
                <a:srgbClr val="FFFFFF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127" name="Google Shape;127;p18"/>
          <p:cNvSpPr txBox="1"/>
          <p:nvPr/>
        </p:nvSpPr>
        <p:spPr>
          <a:xfrm>
            <a:off x="4004675" y="4546825"/>
            <a:ext cx="9666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uFill>
                  <a:noFill/>
                </a:uFill>
                <a:latin typeface="IBM Plex Sans Light"/>
                <a:ea typeface="IBM Plex Sans Light"/>
                <a:cs typeface="IBM Plex Sans Light"/>
                <a:sym typeface="IBM Plex Sans Light"/>
                <a:hlinkClick r:id="rId4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itechart.co</a:t>
            </a:r>
            <a:r>
              <a:rPr lang="en" sz="1100">
                <a:solidFill>
                  <a:srgbClr val="FFFFFF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m</a:t>
            </a:r>
            <a:endParaRPr sz="1100">
              <a:solidFill>
                <a:srgbClr val="FFFFFF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128" name="Google Shape;128;p18"/>
          <p:cNvSpPr txBox="1"/>
          <p:nvPr/>
        </p:nvSpPr>
        <p:spPr>
          <a:xfrm>
            <a:off x="4002475" y="242675"/>
            <a:ext cx="21849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Presentation</a:t>
            </a:r>
            <a:endParaRPr sz="1100">
              <a:solidFill>
                <a:srgbClr val="FFFFFF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pic>
        <p:nvPicPr>
          <p:cNvPr id="129" name="Google Shape;129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1550" y="367819"/>
            <a:ext cx="690176" cy="13446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71224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3"/>
          <p:cNvSpPr txBox="1"/>
          <p:nvPr/>
        </p:nvSpPr>
        <p:spPr>
          <a:xfrm>
            <a:off x="561550" y="367825"/>
            <a:ext cx="20670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smtClean="0">
                <a:solidFill>
                  <a:srgbClr val="EB3D26"/>
                </a:solidFill>
                <a:latin typeface="IBM Plex Serif Light"/>
                <a:ea typeface="IBM Plex Serif Light"/>
                <a:cs typeface="IBM Plex Serif Light"/>
                <a:sym typeface="IBM Plex Serif Light"/>
              </a:rPr>
              <a:t>Waterfall</a:t>
            </a:r>
            <a:endParaRPr sz="2400" dirty="0">
              <a:solidFill>
                <a:srgbClr val="EB3D26"/>
              </a:solidFill>
              <a:latin typeface="IBM Plex Serif Light"/>
              <a:ea typeface="IBM Plex Serif Light"/>
              <a:cs typeface="IBM Plex Serif Light"/>
              <a:sym typeface="IBM Plex Serif Light"/>
            </a:endParaRPr>
          </a:p>
        </p:txBody>
      </p:sp>
      <p:sp>
        <p:nvSpPr>
          <p:cNvPr id="4" name="Google Shape;173;p23"/>
          <p:cNvSpPr txBox="1"/>
          <p:nvPr/>
        </p:nvSpPr>
        <p:spPr>
          <a:xfrm>
            <a:off x="530553" y="984972"/>
            <a:ext cx="7333800" cy="830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EB3D26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•</a:t>
            </a:r>
            <a:r>
              <a:rPr lang="en" dirty="0">
                <a:latin typeface="IBM Plex Sans Light"/>
                <a:ea typeface="IBM Plex Sans Light"/>
                <a:cs typeface="IBM Plex Sans Light"/>
                <a:sym typeface="IBM Plex Sans Light"/>
              </a:rPr>
              <a:t> </a:t>
            </a:r>
            <a:r>
              <a:rPr lang="en" dirty="0" smtClean="0">
                <a:latin typeface="IBM Plex Sans Light"/>
                <a:ea typeface="IBM Plex Sans Light"/>
                <a:cs typeface="IBM Plex Sans Light"/>
                <a:sym typeface="IBM Plex Sans Light"/>
              </a:rPr>
              <a:t>Strictly defined phases</a:t>
            </a:r>
            <a:endParaRPr dirty="0"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rgbClr val="EB3D26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•</a:t>
            </a:r>
            <a:r>
              <a:rPr lang="en" dirty="0" smtClean="0">
                <a:latin typeface="IBM Plex Sans Light"/>
                <a:ea typeface="IBM Plex Sans Light"/>
                <a:cs typeface="IBM Plex Sans Light"/>
                <a:sym typeface="IBM Plex Sans Light"/>
              </a:rPr>
              <a:t> </a:t>
            </a:r>
            <a:r>
              <a:rPr lang="en-US" dirty="0" smtClean="0">
                <a:latin typeface="IBM Plex Sans Light"/>
                <a:ea typeface="IBM Plex Sans Light"/>
                <a:cs typeface="IBM Plex Sans Light"/>
                <a:sym typeface="IBM Plex Sans Light"/>
              </a:rPr>
              <a:t>Each new phase starts only after the previous one ends</a:t>
            </a:r>
            <a:endParaRPr dirty="0" smtClean="0"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320858285"/>
              </p:ext>
            </p:extLst>
          </p:nvPr>
        </p:nvGraphicFramePr>
        <p:xfrm>
          <a:off x="561550" y="1979909"/>
          <a:ext cx="6970361" cy="26974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94513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</TotalTime>
  <Words>1006</Words>
  <Application>Microsoft Office PowerPoint</Application>
  <PresentationFormat>On-screen Show (16:9)</PresentationFormat>
  <Paragraphs>210</Paragraphs>
  <Slides>32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IBM Plex Sans</vt:lpstr>
      <vt:lpstr>IBM Plex Serif ExtraLight</vt:lpstr>
      <vt:lpstr>IBM Plex Serif Light</vt:lpstr>
      <vt:lpstr>IBM Plex Sans SemiBold</vt:lpstr>
      <vt:lpstr>Arial</vt:lpstr>
      <vt:lpstr>IBM Plex Sans Light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Anton Nekrasov</cp:lastModifiedBy>
  <cp:revision>34</cp:revision>
  <dcterms:modified xsi:type="dcterms:W3CDTF">2022-05-04T06:14:51Z</dcterms:modified>
</cp:coreProperties>
</file>