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4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7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5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6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1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2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CD43-E230-476F-8C4C-BA8F9A79997E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41FC-545E-48F6-8FC9-D6A02DAD2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690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anofthefuture.com/" TargetMode="External"/><Relationship Id="rId2" Type="http://schemas.openxmlformats.org/officeDocument/2006/relationships/hyperlink" Target="https://www.formula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326" y="891704"/>
            <a:ext cx="8791575" cy="2387600"/>
          </a:xfrm>
        </p:spPr>
        <p:txBody>
          <a:bodyPr/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Blok nastava univerziteta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Dizajn Web sajta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705" y="3279304"/>
            <a:ext cx="8791575" cy="1655762"/>
          </a:xfrm>
        </p:spPr>
        <p:txBody>
          <a:bodyPr/>
          <a:lstStyle/>
          <a:p>
            <a:r>
              <a:rPr lang="sr-Latn-RS" dirty="0">
                <a:solidFill>
                  <a:srgbClr val="FFFF00"/>
                </a:solidFill>
              </a:rPr>
              <a:t>3.6 – 7.6</a:t>
            </a:r>
          </a:p>
          <a:p>
            <a:r>
              <a:rPr lang="sr-Latn-RS" dirty="0">
                <a:solidFill>
                  <a:srgbClr val="FFFF00"/>
                </a:solidFill>
              </a:rPr>
              <a:t>Igor Jovanović</a:t>
            </a:r>
          </a:p>
          <a:p>
            <a:r>
              <a:rPr lang="sr-Latn-RS" dirty="0">
                <a:solidFill>
                  <a:srgbClr val="FFFF00"/>
                </a:solidFill>
              </a:rPr>
              <a:t>Univerzitet Metropolitan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9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2" y="618518"/>
            <a:ext cx="6447205" cy="1478570"/>
          </a:xfrm>
        </p:spPr>
        <p:txBody>
          <a:bodyPr/>
          <a:lstStyle/>
          <a:p>
            <a:pPr algn="ctr"/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dan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052"/>
            <a:ext cx="7119551" cy="4351338"/>
          </a:xfrm>
        </p:spPr>
        <p:txBody>
          <a:bodyPr/>
          <a:lstStyle/>
          <a:p>
            <a:r>
              <a:rPr lang="sr-Latn-RS" dirty="0"/>
              <a:t>Pregled raznih sajtova i diskusija</a:t>
            </a:r>
          </a:p>
          <a:p>
            <a:pPr lvl="1"/>
            <a:r>
              <a:rPr lang="sr-Latn-RS" dirty="0"/>
              <a:t>Primer dobrog sajta </a:t>
            </a:r>
            <a:r>
              <a:rPr lang="en-GB" dirty="0">
                <a:hlinkClick r:id="rId2"/>
              </a:rPr>
              <a:t>https://www.formula1.com/</a:t>
            </a:r>
            <a:endParaRPr lang="sr-Latn-RS" dirty="0"/>
          </a:p>
          <a:p>
            <a:pPr lvl="1"/>
            <a:r>
              <a:rPr lang="sr-Latn-RS" dirty="0"/>
              <a:t>Primer lošeg sajta </a:t>
            </a:r>
            <a:r>
              <a:rPr lang="en-GB" dirty="0">
                <a:hlinkClick r:id="rId3"/>
              </a:rPr>
              <a:t>http://www.historianofthefuture.com/</a:t>
            </a:r>
            <a:endParaRPr lang="sr-Latn-RS" dirty="0"/>
          </a:p>
          <a:p>
            <a:r>
              <a:rPr lang="sr-Latn-RS" dirty="0"/>
              <a:t>Iscrtavanje Wireframe (šema i skelet sajta)</a:t>
            </a:r>
          </a:p>
          <a:p>
            <a:endParaRPr lang="sr-Latn-R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55" y="494818"/>
            <a:ext cx="3831065" cy="5546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83827" y="6165197"/>
            <a:ext cx="313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nacrtan na papiru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dan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704" y="2337596"/>
            <a:ext cx="3385223" cy="3541714"/>
          </a:xfrm>
        </p:spPr>
        <p:txBody>
          <a:bodyPr/>
          <a:lstStyle/>
          <a:p>
            <a:r>
              <a:rPr lang="sr-Latn-RS" dirty="0"/>
              <a:t>Rad u Photoshop-u</a:t>
            </a:r>
          </a:p>
          <a:p>
            <a:r>
              <a:rPr lang="sr-Latn-RS" dirty="0"/>
              <a:t>Osnove Photoshop-a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35" y="2337596"/>
            <a:ext cx="7082276" cy="383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67416" y="6225982"/>
            <a:ext cx="439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 CS6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99" y="391976"/>
            <a:ext cx="6821401" cy="1478570"/>
          </a:xfrm>
        </p:spPr>
        <p:txBody>
          <a:bodyPr/>
          <a:lstStyle/>
          <a:p>
            <a:pPr algn="ctr"/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DAN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899" y="1870546"/>
            <a:ext cx="6709247" cy="905605"/>
          </a:xfrm>
        </p:spPr>
        <p:txBody>
          <a:bodyPr/>
          <a:lstStyle/>
          <a:p>
            <a:r>
              <a:rPr lang="sr-Latn-RS" dirty="0"/>
              <a:t>Pravljenje vektorskog Wireframe-a u Photoshop-u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33" y="239577"/>
            <a:ext cx="3778422" cy="637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4" y="3281748"/>
            <a:ext cx="5577016" cy="3020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0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5" y="575051"/>
            <a:ext cx="5429206" cy="1478570"/>
          </a:xfrm>
        </p:spPr>
        <p:txBody>
          <a:bodyPr/>
          <a:lstStyle/>
          <a:p>
            <a:pPr algn="ctr"/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004015" cy="3541714"/>
          </a:xfrm>
        </p:spPr>
        <p:txBody>
          <a:bodyPr/>
          <a:lstStyle/>
          <a:p>
            <a:r>
              <a:rPr lang="sr-Latn-RS" dirty="0"/>
              <a:t>Pravljenje Dizajna u Photoshop-u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06" y="226541"/>
            <a:ext cx="3778421" cy="6376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2" y="3336325"/>
            <a:ext cx="5348186" cy="2899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6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DAN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79" y="1738742"/>
            <a:ext cx="5514761" cy="1169216"/>
          </a:xfrm>
        </p:spPr>
        <p:txBody>
          <a:bodyPr/>
          <a:lstStyle/>
          <a:p>
            <a:r>
              <a:rPr lang="sr-Latn-RS" dirty="0"/>
              <a:t>Pravljenje ove prezentacije</a:t>
            </a:r>
          </a:p>
          <a:p>
            <a:r>
              <a:rPr lang="sr-Latn-RS" dirty="0"/>
              <a:t>Pravljenje Mock-up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8" y="3743784"/>
            <a:ext cx="3698788" cy="2465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18" y="3743784"/>
            <a:ext cx="3698787" cy="2465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18" y="3743784"/>
            <a:ext cx="3698788" cy="2465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6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59" y="24637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 !</a:t>
            </a:r>
            <a:endParaRPr lang="en-GB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90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Blok nastava univerziteta Dizajn Web sajta</vt:lpstr>
      <vt:lpstr>1. dan</vt:lpstr>
      <vt:lpstr>2. dan</vt:lpstr>
      <vt:lpstr>3. DAN</vt:lpstr>
      <vt:lpstr>4. DAN</vt:lpstr>
      <vt:lpstr>5. DAN</vt:lpstr>
      <vt:lpstr>HVALA NA PAžNJI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 nastava univerziteta Dizajn Web sajta</dc:title>
  <dc:creator>Student</dc:creator>
  <cp:lastModifiedBy>Igor Jovanović</cp:lastModifiedBy>
  <cp:revision>12</cp:revision>
  <dcterms:created xsi:type="dcterms:W3CDTF">2019-06-07T09:14:20Z</dcterms:created>
  <dcterms:modified xsi:type="dcterms:W3CDTF">2019-06-07T15:45:32Z</dcterms:modified>
</cp:coreProperties>
</file>