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5" r:id="rId4"/>
    <p:sldId id="306" r:id="rId5"/>
    <p:sldId id="307" r:id="rId6"/>
    <p:sldId id="308" r:id="rId7"/>
    <p:sldId id="309" r:id="rId8"/>
    <p:sldId id="310" r:id="rId9"/>
    <p:sldId id="311" r:id="rId10"/>
    <p:sldId id="279" r:id="rId11"/>
    <p:sldId id="288" r:id="rId12"/>
    <p:sldId id="290" r:id="rId13"/>
    <p:sldId id="292" r:id="rId14"/>
    <p:sldId id="303" r:id="rId15"/>
    <p:sldId id="293" r:id="rId16"/>
    <p:sldId id="289" r:id="rId17"/>
    <p:sldId id="298" r:id="rId18"/>
    <p:sldId id="294" r:id="rId19"/>
    <p:sldId id="302" r:id="rId20"/>
    <p:sldId id="295" r:id="rId21"/>
    <p:sldId id="291" r:id="rId22"/>
    <p:sldId id="305" r:id="rId23"/>
    <p:sldId id="296" r:id="rId24"/>
    <p:sldId id="297" r:id="rId25"/>
    <p:sldId id="299" r:id="rId26"/>
    <p:sldId id="301" r:id="rId27"/>
    <p:sldId id="300" r:id="rId28"/>
    <p:sldId id="304" r:id="rId29"/>
    <p:sldId id="26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25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59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1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10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45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6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4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988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6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56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5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64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42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24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78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6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66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EC2C67-D308-4B41-ADE7-86BB569CDA6F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83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129684A-9AC9-4F43-A6BD-E9E879FD7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9860"/>
            <a:ext cx="9144000" cy="1055521"/>
          </a:xfrm>
        </p:spPr>
        <p:txBody>
          <a:bodyPr/>
          <a:lstStyle/>
          <a:p>
            <a:r>
              <a:rPr lang="zh-TW" altLang="en-US" dirty="0"/>
              <a:t>課名</a:t>
            </a:r>
            <a:r>
              <a:rPr lang="en-US" altLang="zh-TW" dirty="0"/>
              <a:t>:</a:t>
            </a:r>
            <a:r>
              <a:rPr lang="zh-TW" altLang="en-US" dirty="0"/>
              <a:t>資料視覺化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5B091C-06F8-4C20-B296-9F245932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6244"/>
            <a:ext cx="9144000" cy="2300257"/>
          </a:xfrm>
        </p:spPr>
        <p:txBody>
          <a:bodyPr>
            <a:normAutofit/>
          </a:bodyPr>
          <a:lstStyle/>
          <a:p>
            <a:r>
              <a:rPr lang="zh-TW" altLang="en-US" dirty="0"/>
              <a:t>報告組員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A107222007</a:t>
            </a:r>
            <a:r>
              <a:rPr lang="zh-TW" altLang="en-US" dirty="0"/>
              <a:t> 鄔季達</a:t>
            </a:r>
            <a:endParaRPr lang="en-US" altLang="zh-TW" dirty="0"/>
          </a:p>
          <a:p>
            <a:r>
              <a:rPr lang="en-US" altLang="zh-TW" dirty="0"/>
              <a:t>A107222023</a:t>
            </a:r>
            <a:r>
              <a:rPr lang="zh-TW" altLang="en-US" dirty="0"/>
              <a:t> 余修齊</a:t>
            </a:r>
            <a:endParaRPr lang="en-US" altLang="zh-TW" dirty="0"/>
          </a:p>
          <a:p>
            <a:r>
              <a:rPr lang="en-US" altLang="zh-TW" dirty="0"/>
              <a:t>A107222041 </a:t>
            </a:r>
            <a:r>
              <a:rPr lang="zh-TW" altLang="en-US" dirty="0"/>
              <a:t>曾力治</a:t>
            </a:r>
            <a:endParaRPr lang="en-US" altLang="zh-TW" dirty="0"/>
          </a:p>
          <a:p>
            <a:r>
              <a:rPr lang="en-US" altLang="zh-TW" dirty="0"/>
              <a:t>A107222030 </a:t>
            </a:r>
            <a:r>
              <a:rPr lang="zh-TW" altLang="en-US" dirty="0"/>
              <a:t>劉曜宇</a:t>
            </a:r>
          </a:p>
        </p:txBody>
      </p:sp>
      <p:sp>
        <p:nvSpPr>
          <p:cNvPr id="7" name="標題 4">
            <a:extLst>
              <a:ext uri="{FF2B5EF4-FFF2-40B4-BE49-F238E27FC236}">
                <a16:creationId xmlns:a16="http://schemas.microsoft.com/office/drawing/2014/main" id="{3EE8E864-66BD-4636-8200-4B72C090B666}"/>
              </a:ext>
            </a:extLst>
          </p:cNvPr>
          <p:cNvSpPr txBox="1">
            <a:spLocks/>
          </p:cNvSpPr>
          <p:nvPr/>
        </p:nvSpPr>
        <p:spPr>
          <a:xfrm>
            <a:off x="1524000" y="2050723"/>
            <a:ext cx="9144000" cy="10555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zh-TW" dirty="0"/>
              <a:t>歷年來台旅客統計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41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BFA3F-EA26-487F-B529-2CADB13D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功能說明、程式架構與執行結果介紹</a:t>
            </a:r>
          </a:p>
        </p:txBody>
      </p:sp>
    </p:spTree>
    <p:extLst>
      <p:ext uri="{BB962C8B-B14F-4D97-AF65-F5344CB8AC3E}">
        <p14:creationId xmlns:p14="http://schemas.microsoft.com/office/powerpoint/2010/main" val="83497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93824-0726-4CAD-BD48-6576E852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文字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137" y="2372824"/>
            <a:ext cx="5665726" cy="38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6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D0C00-E744-46BC-B14C-FFE42F11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點陣圖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295402" y="3094892"/>
            <a:ext cx="2848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顯示每十年來台人數百分比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787" y="2451955"/>
            <a:ext cx="6151682" cy="37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7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F8950-7943-4C82-B000-B49DBB09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24254"/>
            <a:ext cx="9601196" cy="953513"/>
          </a:xfrm>
        </p:spPr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點陣圖</a:t>
            </a:r>
            <a:r>
              <a:rPr lang="en-US" altLang="zh-TW" dirty="0"/>
              <a:t>-</a:t>
            </a:r>
            <a:r>
              <a:rPr lang="zh-TW" altLang="en-US" dirty="0"/>
              <a:t>可互動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F0E31290-525B-42D3-A5AD-546E1847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969" y="1577767"/>
            <a:ext cx="4424628" cy="460601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15749" y="4314617"/>
            <a:ext cx="5541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利用地區分類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點擊圓點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可以查看這筆數據是在哪一個</a:t>
            </a:r>
            <a:r>
              <a:rPr lang="zh-TW" altLang="en-US" sz="3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地區的資料</a:t>
            </a:r>
            <a:endParaRPr lang="en-US" altLang="zh-TW" sz="3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下拉選單可以篩選地區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1" y="2414746"/>
            <a:ext cx="5644658" cy="18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4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39E0E-3924-473C-9088-409607FA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點陣圖</a:t>
            </a:r>
            <a:r>
              <a:rPr lang="en-US" altLang="zh-TW" dirty="0"/>
              <a:t>-</a:t>
            </a:r>
            <a:r>
              <a:rPr lang="zh-TW" altLang="en-US" dirty="0"/>
              <a:t>可互動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295402" y="2875085"/>
            <a:ext cx="39975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1.13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歲以下來台人數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顏色會依照人數作變化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5033" y="2425578"/>
            <a:ext cx="5781565" cy="372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7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86B84-521F-4A3F-B6A4-D86A3399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折線圖</a:t>
            </a:r>
            <a:r>
              <a:rPr lang="en-US" altLang="zh-TW" dirty="0"/>
              <a:t>-</a:t>
            </a:r>
            <a:r>
              <a:rPr lang="zh-TW" altLang="en-US" dirty="0"/>
              <a:t>可互動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94240" y="3464170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拉放視窗框取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曲線讀取歷年</a:t>
            </a:r>
            <a:r>
              <a:rPr lang="zh-TW" altLang="en-US" sz="3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人數</a:t>
            </a:r>
            <a:endParaRPr lang="en-US" altLang="zh-TW" sz="3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曲線上可以顯示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時間點上的人數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3726" y="2495917"/>
            <a:ext cx="6839926" cy="360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9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59260-8BFA-49CD-BAC4-0EE3ED36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折線圖</a:t>
            </a:r>
            <a:r>
              <a:rPr lang="en-US" altLang="zh-TW" dirty="0"/>
              <a:t>-</a:t>
            </a:r>
            <a:r>
              <a:rPr lang="zh-TW" altLang="en-US" dirty="0"/>
              <a:t>可互動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046285" y="2760784"/>
            <a:ext cx="44165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拉放視窗框取曲線讀取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來台</a:t>
            </a:r>
            <a:r>
              <a:rPr lang="zh-TW" altLang="en-US" sz="3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總人數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統計指數</a:t>
            </a:r>
            <a:endParaRPr lang="en-US" altLang="zh-TW" sz="3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曲線上可以顯示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時間點上的人數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2878" y="2285999"/>
            <a:ext cx="5738521" cy="374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3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E80F7-01C4-4327-8252-0DB382F5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折線圖</a:t>
            </a:r>
            <a:r>
              <a:rPr lang="en-US" altLang="zh-TW" dirty="0"/>
              <a:t>-</a:t>
            </a:r>
            <a:r>
              <a:rPr lang="zh-TW" altLang="en-US" dirty="0"/>
              <a:t>可互動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36320" y="3284220"/>
            <a:ext cx="44165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拉放視窗框取曲線讀取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來台</a:t>
            </a:r>
            <a:r>
              <a:rPr lang="zh-TW" altLang="en-US" sz="3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總人數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總計成長率</a:t>
            </a:r>
            <a:endParaRPr lang="en-US" altLang="zh-TW" sz="3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曲線上可以顯示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時間點上的人數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14" y="2037136"/>
            <a:ext cx="5783873" cy="416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2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86075-9D31-4E67-BBAA-6D5121B9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折線圖</a:t>
            </a:r>
            <a:r>
              <a:rPr lang="en-US" altLang="zh-TW" dirty="0"/>
              <a:t>-</a:t>
            </a:r>
            <a:r>
              <a:rPr lang="zh-TW" altLang="en-US" dirty="0"/>
              <a:t>可互動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20969" y="3393831"/>
            <a:ext cx="485261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歷年</a:t>
            </a:r>
            <a:r>
              <a:rPr lang="zh-TW" altLang="en-US" sz="2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美洲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來台統計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細分可以選取想要看到的線條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線上會顯示年別與來台人數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3579" y="2091470"/>
            <a:ext cx="5598616" cy="38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7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D3672-9E66-465E-8DDB-8AAA21BD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折線圖</a:t>
            </a:r>
            <a:r>
              <a:rPr lang="en-US" altLang="zh-TW" dirty="0"/>
              <a:t>-</a:t>
            </a:r>
            <a:r>
              <a:rPr lang="zh-TW" altLang="en-US" dirty="0"/>
              <a:t>可互動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1754" y="3428999"/>
            <a:ext cx="4985612" cy="250788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 flipH="1">
            <a:off x="745660" y="4367223"/>
            <a:ext cx="2716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來台旅客的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目的人數統計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可分別查看不同目的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98" y="3429000"/>
            <a:ext cx="3291047" cy="25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2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0FBF1-7EDB-43F2-BAC5-E25FCA8A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9887"/>
            <a:ext cx="9601196" cy="1303867"/>
          </a:xfrm>
        </p:spPr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D258CCB-F634-486C-AF93-33CA4E87E7A0}"/>
              </a:ext>
            </a:extLst>
          </p:cNvPr>
          <p:cNvSpPr txBox="1">
            <a:spLocks/>
          </p:cNvSpPr>
          <p:nvPr/>
        </p:nvSpPr>
        <p:spPr>
          <a:xfrm>
            <a:off x="1295402" y="3429000"/>
            <a:ext cx="9601196" cy="1601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1.</a:t>
            </a:r>
            <a:r>
              <a:rPr lang="zh-TW" altLang="en-US" dirty="0"/>
              <a:t>功能說明、程式語言、外掛套件、開發執行環境</a:t>
            </a:r>
          </a:p>
          <a:p>
            <a:pPr marL="0" indent="0" algn="ctr">
              <a:buNone/>
            </a:pPr>
            <a:r>
              <a:rPr lang="en-US" altLang="zh-TW" dirty="0"/>
              <a:t>2.</a:t>
            </a:r>
            <a:r>
              <a:rPr lang="zh-TW" altLang="en-US" dirty="0"/>
              <a:t>方法介紹、程式架構與執行結果</a:t>
            </a:r>
          </a:p>
          <a:p>
            <a:pPr algn="ctr"/>
            <a:r>
              <a:rPr lang="en-US" altLang="zh-TW" dirty="0"/>
              <a:t>3.</a:t>
            </a:r>
            <a:r>
              <a:rPr lang="zh-TW" altLang="en-US" dirty="0"/>
              <a:t>組員工作分配表</a:t>
            </a:r>
          </a:p>
        </p:txBody>
      </p:sp>
    </p:spTree>
    <p:extLst>
      <p:ext uri="{BB962C8B-B14F-4D97-AF65-F5344CB8AC3E}">
        <p14:creationId xmlns:p14="http://schemas.microsoft.com/office/powerpoint/2010/main" val="1442103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E4ACF-EFEC-434C-A057-CCEB78D9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長條圖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961294" y="5396156"/>
            <a:ext cx="40884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各國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來台</a:t>
            </a:r>
            <a:r>
              <a:rPr lang="zh-TW" altLang="en-US" sz="2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總人數統計</a:t>
            </a:r>
            <a:endParaRPr lang="zh-TW" altLang="en-US" sz="2600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717" y="2616626"/>
            <a:ext cx="6518750" cy="3376246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4863" y="2461603"/>
            <a:ext cx="4276000" cy="15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33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C9926-ABC4-4ACA-A365-7B21F437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長條圖</a:t>
            </a:r>
            <a:r>
              <a:rPr lang="en-US" altLang="zh-TW" dirty="0"/>
              <a:t>-</a:t>
            </a:r>
            <a:r>
              <a:rPr lang="zh-TW" altLang="en-US" dirty="0"/>
              <a:t>可互動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29761" y="3771900"/>
            <a:ext cx="45895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1.15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-18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zh-TW" altLang="en-US" sz="2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各國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來台總人口</a:t>
            </a:r>
            <a:r>
              <a:rPr lang="zh-TW" altLang="en-US" sz="2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男性占比</a:t>
            </a:r>
            <a:endParaRPr lang="en-US" altLang="zh-TW" sz="2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長條圖可以知道人數的</a:t>
            </a:r>
            <a:r>
              <a:rPr lang="zh-TW" altLang="en-US" sz="2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精確數字</a:t>
            </a:r>
            <a:endParaRPr lang="en-US" altLang="zh-TW" sz="2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sz="2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框選特定國家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來比較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707" y="2381617"/>
            <a:ext cx="5907353" cy="37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56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長條圖</a:t>
            </a:r>
            <a:r>
              <a:rPr lang="en-US" altLang="zh-TW" dirty="0"/>
              <a:t>-</a:t>
            </a:r>
            <a:r>
              <a:rPr lang="zh-TW" altLang="en-US" dirty="0"/>
              <a:t>可互動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73723" y="3912577"/>
            <a:ext cx="42434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各國來台人數</a:t>
            </a:r>
            <a:r>
              <a:rPr lang="zh-TW" altLang="en-US" sz="2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依顏色標記</a:t>
            </a:r>
            <a:endParaRPr lang="en-US" altLang="zh-TW" sz="2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越多人顏色會越鮮豔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809" y="2100263"/>
            <a:ext cx="6061766" cy="40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7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27EBC-3967-48D9-AFFE-5BBACE6C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長條圖</a:t>
            </a:r>
            <a:r>
              <a:rPr lang="en-US" altLang="zh-TW" dirty="0"/>
              <a:t>-</a:t>
            </a:r>
            <a:r>
              <a:rPr lang="zh-TW" altLang="en-US" dirty="0"/>
              <a:t>可互動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230924" y="3103683"/>
            <a:ext cx="40268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依國家</a:t>
            </a:r>
            <a:r>
              <a:rPr lang="zh-TW" altLang="en-US" sz="2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每年來台人數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083" y="2065093"/>
            <a:ext cx="6011978" cy="412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1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9804A-A026-482E-8C4A-17CADB04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長條圖</a:t>
            </a:r>
            <a:r>
              <a:rPr lang="en-US" altLang="zh-TW" dirty="0"/>
              <a:t>-</a:t>
            </a:r>
            <a:r>
              <a:rPr lang="zh-TW" altLang="en-US" dirty="0"/>
              <a:t>可互動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211" y="2365053"/>
            <a:ext cx="5760282" cy="305129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61647" y="5328426"/>
            <a:ext cx="43170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依</a:t>
            </a:r>
            <a:r>
              <a:rPr lang="zh-TW" altLang="en-US" sz="2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地區分類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來台</a:t>
            </a:r>
            <a:r>
              <a:rPr lang="zh-TW" altLang="en-US" sz="2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男子占比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569" y="2365053"/>
            <a:ext cx="4829642" cy="2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9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51182-C832-4899-BF41-7AADEC56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世界地圖</a:t>
            </a:r>
            <a:r>
              <a:rPr lang="en-US" altLang="zh-TW" dirty="0"/>
              <a:t>-</a:t>
            </a:r>
            <a:r>
              <a:rPr lang="zh-TW" altLang="en-US" dirty="0"/>
              <a:t>可互動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91307" y="2409092"/>
            <a:ext cx="43082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1.20-29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依國家區分的來台人數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世界地圖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可以拖動去察看特定國家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圓點會</a:t>
            </a:r>
            <a:r>
              <a:rPr lang="zh-TW" altLang="en-US" sz="2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顯示地區與人口數</a:t>
            </a:r>
            <a:endParaRPr lang="en-US" altLang="zh-TW" sz="2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圓點可以選取要查看的國家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sz="2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自動播放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每年人口變化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160" y="2549770"/>
            <a:ext cx="6400508" cy="31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5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D733A-8AF6-4580-AAEC-BC24A727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世界地圖</a:t>
            </a:r>
            <a:r>
              <a:rPr lang="en-US" altLang="zh-TW" dirty="0"/>
              <a:t>-</a:t>
            </a:r>
            <a:r>
              <a:rPr lang="zh-TW" altLang="en-US" dirty="0"/>
              <a:t>可互動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295402" y="2875085"/>
            <a:ext cx="39975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1.18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年以國家顯示人數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人數越高顏色越鮮豔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1817" y="2091114"/>
            <a:ext cx="6121660" cy="389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72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5E0B6-8361-4B67-8AAA-0B5ED757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圓餅圖</a:t>
            </a:r>
            <a:r>
              <a:rPr lang="en-US" altLang="zh-TW" dirty="0"/>
              <a:t>-</a:t>
            </a:r>
            <a:r>
              <a:rPr lang="zh-TW" altLang="en-US" dirty="0"/>
              <a:t>可互動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14400" y="2875085"/>
            <a:ext cx="414996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1.9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歲以下來台人數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顏色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依據</a:t>
            </a:r>
            <a:r>
              <a:rPr lang="zh-TW" altLang="en-US" sz="2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國家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來做分類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可以自行挑選要觀看哪個國家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可顯示國家與九歲以下人數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369" y="2182084"/>
            <a:ext cx="6210593" cy="38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72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F6B46-7CCC-491C-8051-76B064CE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圓餅圖</a:t>
            </a:r>
            <a:r>
              <a:rPr lang="en-US" altLang="zh-TW" dirty="0"/>
              <a:t>-</a:t>
            </a:r>
            <a:r>
              <a:rPr lang="zh-TW" altLang="en-US" dirty="0"/>
              <a:t>可互動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975947" y="3912577"/>
            <a:ext cx="50379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1.18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10-19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歲來台人數依照地區分類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點擊地區可以看到地區裡面有哪些國家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3749" y="2021132"/>
            <a:ext cx="5506367" cy="39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48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830E4-3947-414E-AB93-2F7EB983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組員工作分配表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6DF3EFC-6DB2-49BC-87DD-D62855212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654666"/>
              </p:ext>
            </p:extLst>
          </p:nvPr>
        </p:nvGraphicFramePr>
        <p:xfrm>
          <a:off x="1295400" y="2557461"/>
          <a:ext cx="9601195" cy="1835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39">
                  <a:extLst>
                    <a:ext uri="{9D8B030D-6E8A-4147-A177-3AD203B41FA5}">
                      <a16:colId xmlns:a16="http://schemas.microsoft.com/office/drawing/2014/main" val="4134980993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368735456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362067827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4209985680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351836653"/>
                    </a:ext>
                  </a:extLst>
                </a:gridCol>
              </a:tblGrid>
              <a:tr h="45885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鄔季達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余修齊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曾力治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劉曜宇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74893"/>
                  </a:ext>
                </a:extLst>
              </a:tr>
              <a:tr h="4588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口頭報告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07838"/>
                  </a:ext>
                </a:extLst>
              </a:tr>
              <a:tr h="4588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書面文件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25%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90"/>
                  </a:ext>
                </a:extLst>
              </a:tr>
              <a:tr h="4588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345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13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6C43B-1F43-4F33-8F17-EC40095C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2099734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功能說明</a:t>
            </a:r>
            <a:br>
              <a:rPr lang="en-US" altLang="zh-TW" dirty="0"/>
            </a:br>
            <a:r>
              <a:rPr lang="zh-TW" altLang="en-US" dirty="0"/>
              <a:t>程式語言、外掛套件、開發執行環境</a:t>
            </a:r>
          </a:p>
        </p:txBody>
      </p:sp>
    </p:spTree>
    <p:extLst>
      <p:ext uri="{BB962C8B-B14F-4D97-AF65-F5344CB8AC3E}">
        <p14:creationId xmlns:p14="http://schemas.microsoft.com/office/powerpoint/2010/main" val="179855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7396E-DFDB-439E-9A1E-D3C724A4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/>
              <a:t>匯入資料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9D51F97-658D-470E-8415-6FADF7CE0A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860841"/>
            <a:ext cx="9601195" cy="301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12F4E90-51FA-436C-8BD4-61E82CDE42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921" y="537354"/>
            <a:ext cx="6918156" cy="169249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E26D9FF-A9D5-484F-AC66-3CDC21D8264C}"/>
              </a:ext>
            </a:extLst>
          </p:cNvPr>
          <p:cNvSpPr txBox="1"/>
          <p:nvPr/>
        </p:nvSpPr>
        <p:spPr>
          <a:xfrm>
            <a:off x="1011968" y="3064098"/>
            <a:ext cx="1039265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Pandas</a:t>
            </a:r>
            <a:r>
              <a:rPr lang="zh-TW" altLang="zh-TW" sz="2800" b="1" dirty="0"/>
              <a:t>用於數據操縱和分析的軟體庫</a:t>
            </a:r>
            <a:endParaRPr lang="zh-TW" altLang="zh-TW" sz="2800" dirty="0"/>
          </a:p>
          <a:p>
            <a:pPr algn="ctr"/>
            <a:r>
              <a:rPr lang="en-US" altLang="zh-TW" sz="2800" b="1" dirty="0" err="1">
                <a:solidFill>
                  <a:srgbClr val="FF0000"/>
                </a:solidFill>
              </a:rPr>
              <a:t>Plotly</a:t>
            </a:r>
            <a:r>
              <a:rPr lang="zh-TW" altLang="zh-TW" sz="2800" b="1" dirty="0"/>
              <a:t>是一個用於繪製互動式圖表的工具庫，基於</a:t>
            </a:r>
            <a:r>
              <a:rPr lang="en-US" altLang="zh-TW" sz="2800" b="1" dirty="0"/>
              <a:t>React </a:t>
            </a:r>
            <a:r>
              <a:rPr lang="zh-TW" altLang="zh-TW" sz="2800" b="1" dirty="0"/>
              <a:t>和</a:t>
            </a:r>
            <a:r>
              <a:rPr lang="en-US" altLang="zh-TW" sz="2800" b="1" dirty="0"/>
              <a:t>Flask</a:t>
            </a:r>
            <a:r>
              <a:rPr lang="zh-TW" altLang="zh-TW" sz="2800" b="1" dirty="0"/>
              <a:t>，</a:t>
            </a:r>
            <a:endParaRPr lang="en-US" altLang="zh-TW" sz="2800" b="1" dirty="0"/>
          </a:p>
          <a:p>
            <a:pPr algn="ctr"/>
            <a:r>
              <a:rPr lang="zh-TW" altLang="zh-TW" sz="2800" b="1" dirty="0"/>
              <a:t>可以在</a:t>
            </a:r>
            <a:r>
              <a:rPr lang="en-US" altLang="zh-TW" sz="2800" b="1" dirty="0" err="1"/>
              <a:t>Jupyter</a:t>
            </a:r>
            <a:r>
              <a:rPr lang="en-US" altLang="zh-TW" sz="2800" b="1" dirty="0"/>
              <a:t> Notebook </a:t>
            </a:r>
            <a:r>
              <a:rPr lang="zh-TW" altLang="zh-TW" sz="2800" b="1" dirty="0"/>
              <a:t>上進行線上或者離線繪圖，</a:t>
            </a:r>
            <a:endParaRPr lang="en-US" altLang="zh-TW" sz="2800" b="1" dirty="0"/>
          </a:p>
          <a:p>
            <a:pPr algn="ctr"/>
            <a:r>
              <a:rPr lang="zh-TW" altLang="zh-TW" sz="2800" b="1" dirty="0"/>
              <a:t>支援</a:t>
            </a:r>
            <a:r>
              <a:rPr lang="en-US" altLang="zh-TW" sz="2800" b="1" dirty="0"/>
              <a:t>Python</a:t>
            </a:r>
            <a:r>
              <a:rPr lang="zh-TW" altLang="zh-TW" sz="2800" b="1" dirty="0"/>
              <a:t>、</a:t>
            </a:r>
            <a:r>
              <a:rPr lang="en-US" altLang="zh-TW" sz="2800" b="1" dirty="0"/>
              <a:t>MATLAB </a:t>
            </a:r>
            <a:r>
              <a:rPr lang="zh-TW" altLang="zh-TW" sz="2800" b="1" dirty="0"/>
              <a:t>和</a:t>
            </a:r>
            <a:r>
              <a:rPr lang="en-US" altLang="zh-TW" sz="2800" b="1" dirty="0"/>
              <a:t>R </a:t>
            </a:r>
            <a:r>
              <a:rPr lang="zh-TW" altLang="zh-TW" sz="2800" b="1" dirty="0"/>
              <a:t>等許多語言</a:t>
            </a:r>
            <a:endParaRPr lang="zh-TW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08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3E1AE-4C11-4164-979E-07E4769EB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234712"/>
            <a:ext cx="9601196" cy="1469636"/>
          </a:xfrm>
        </p:spPr>
        <p:txBody>
          <a:bodyPr/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Seaborn</a:t>
            </a:r>
            <a:r>
              <a:rPr lang="zh-TW" altLang="zh-TW" sz="3200" b="1" dirty="0"/>
              <a:t>是基於</a:t>
            </a:r>
            <a:r>
              <a:rPr lang="en-US" altLang="zh-TW" sz="3200" b="1" dirty="0"/>
              <a:t>Python </a:t>
            </a:r>
          </a:p>
          <a:p>
            <a:pPr marL="0" indent="0" algn="ctr">
              <a:buNone/>
            </a:pPr>
            <a:r>
              <a:rPr lang="zh-TW" altLang="zh-TW" sz="3200" b="1" dirty="0"/>
              <a:t>且非常受歡迎的</a:t>
            </a:r>
            <a:r>
              <a:rPr lang="en-US" altLang="zh-TW" sz="3200" b="1" dirty="0"/>
              <a:t>Matplotlib </a:t>
            </a:r>
            <a:r>
              <a:rPr lang="zh-TW" altLang="zh-TW" sz="3200" b="1" dirty="0"/>
              <a:t>的基礎圖形可視化庫</a:t>
            </a:r>
            <a:endParaRPr lang="zh-TW" altLang="zh-TW" sz="32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124F89-DF62-4B1B-A86A-71105DAD7C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21191" y="982132"/>
            <a:ext cx="7149617" cy="11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4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B7EE-E54D-4D10-942A-99DF5565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717992"/>
            <a:ext cx="9601196" cy="872068"/>
          </a:xfrm>
        </p:spPr>
        <p:txBody>
          <a:bodyPr/>
          <a:lstStyle/>
          <a:p>
            <a:pPr algn="ctr"/>
            <a:r>
              <a:rPr lang="en-US" altLang="zh-TW" sz="4400" b="1" dirty="0" err="1">
                <a:solidFill>
                  <a:srgbClr val="FF0000"/>
                </a:solidFill>
              </a:rPr>
              <a:t>plotly</a:t>
            </a:r>
            <a:r>
              <a:rPr lang="en-US" altLang="zh-TW" sz="4400" b="1" dirty="0">
                <a:solidFill>
                  <a:srgbClr val="FF0000"/>
                </a:solidFill>
              </a:rPr>
              <a:t> express</a:t>
            </a:r>
            <a:r>
              <a:rPr lang="zh-TW" altLang="zh-TW" sz="4400" b="1" dirty="0"/>
              <a:t>數據集</a:t>
            </a:r>
            <a:endParaRPr lang="zh-TW" altLang="zh-TW" sz="44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2CCEFB-ACC4-4F18-BA80-7A8030B7E4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8557" y="853796"/>
            <a:ext cx="5974883" cy="141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0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B9C320-09DE-4B58-8139-4FAC60F30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738" y="3626126"/>
            <a:ext cx="9601196" cy="58732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TW" sz="3200" b="1" dirty="0" err="1">
                <a:solidFill>
                  <a:srgbClr val="FF0000"/>
                </a:solidFill>
              </a:rPr>
              <a:t>Plotly</a:t>
            </a:r>
            <a:r>
              <a:rPr lang="en-US" altLang="zh-TW" sz="3200" b="1" dirty="0">
                <a:solidFill>
                  <a:srgbClr val="FF0000"/>
                </a:solidFill>
              </a:rPr>
              <a:t> Python</a:t>
            </a:r>
            <a:r>
              <a:rPr lang="zh-TW" altLang="zh-TW" sz="3200" b="1" dirty="0"/>
              <a:t>包是一個基於</a:t>
            </a:r>
            <a:r>
              <a:rPr lang="en-US" altLang="zh-TW" sz="3200" b="1" dirty="0"/>
              <a:t>plotly.js</a:t>
            </a:r>
            <a:r>
              <a:rPr lang="zh-TW" altLang="zh-TW" sz="3200" b="1" dirty="0"/>
              <a:t>構建的開源庫</a:t>
            </a:r>
            <a:endParaRPr lang="zh-TW" altLang="zh-TW" sz="32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2E6896-8EB8-4474-9858-DD9340BA46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4017" y="982132"/>
            <a:ext cx="7763963" cy="10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7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0F75A-4F51-4587-A796-1DC8DE9B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115732"/>
            <a:ext cx="9601196" cy="1854647"/>
          </a:xfrm>
        </p:spPr>
        <p:txBody>
          <a:bodyPr/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NumPy</a:t>
            </a:r>
            <a:r>
              <a:rPr lang="zh-TW" altLang="zh-TW" sz="3200" b="1" dirty="0"/>
              <a:t>是</a:t>
            </a:r>
            <a:r>
              <a:rPr lang="en-US" altLang="zh-TW" sz="3200" b="1" dirty="0"/>
              <a:t>Python</a:t>
            </a:r>
            <a:r>
              <a:rPr lang="zh-TW" altLang="zh-TW" sz="3200" b="1" dirty="0"/>
              <a:t>在進行科學運算時，</a:t>
            </a:r>
            <a:endParaRPr lang="en-US" altLang="zh-TW" sz="3200" b="1" dirty="0"/>
          </a:p>
          <a:p>
            <a:pPr marL="0" indent="0" algn="ctr">
              <a:buNone/>
            </a:pPr>
            <a:r>
              <a:rPr lang="zh-TW" altLang="zh-TW" sz="3200" b="1" dirty="0"/>
              <a:t>一個非常基礎的</a:t>
            </a:r>
            <a:r>
              <a:rPr lang="en-US" altLang="zh-TW" sz="3200" b="1" dirty="0"/>
              <a:t>Package</a:t>
            </a:r>
            <a:r>
              <a:rPr lang="zh-TW" altLang="zh-TW" sz="3200" b="1" dirty="0"/>
              <a:t>，同時也是非常核心的</a:t>
            </a:r>
            <a:r>
              <a:rPr lang="en-US" altLang="zh-TW" sz="3200" b="1" dirty="0"/>
              <a:t>library</a:t>
            </a:r>
            <a:endParaRPr lang="zh-TW" altLang="zh-TW" sz="32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125DAF-FCA3-40B7-BAA5-72D6407D01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7282" y="982132"/>
            <a:ext cx="7437436" cy="129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0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724</Words>
  <Application>Microsoft Office PowerPoint</Application>
  <PresentationFormat>寬螢幕</PresentationFormat>
  <Paragraphs>106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標楷體</vt:lpstr>
      <vt:lpstr>Arial</vt:lpstr>
      <vt:lpstr>Garamond</vt:lpstr>
      <vt:lpstr>有機</vt:lpstr>
      <vt:lpstr>課名:資料視覺化</vt:lpstr>
      <vt:lpstr>目錄</vt:lpstr>
      <vt:lpstr>1.功能說明 程式語言、外掛套件、開發執行環境</vt:lpstr>
      <vt:lpstr>匯入資料</vt:lpstr>
      <vt:lpstr>PowerPoint 簡報</vt:lpstr>
      <vt:lpstr>PowerPoint 簡報</vt:lpstr>
      <vt:lpstr>PowerPoint 簡報</vt:lpstr>
      <vt:lpstr>PowerPoint 簡報</vt:lpstr>
      <vt:lpstr>PowerPoint 簡報</vt:lpstr>
      <vt:lpstr>2.功能說明、程式架構與執行結果介紹</vt:lpstr>
      <vt:lpstr>1.文字</vt:lpstr>
      <vt:lpstr>2.點陣圖</vt:lpstr>
      <vt:lpstr>2.點陣圖-可互動</vt:lpstr>
      <vt:lpstr>2.點陣圖-可互動</vt:lpstr>
      <vt:lpstr>3.折線圖-可互動</vt:lpstr>
      <vt:lpstr>3.折線圖-可互動</vt:lpstr>
      <vt:lpstr>3.折線圖-可互動</vt:lpstr>
      <vt:lpstr>3.折線圖-可互動</vt:lpstr>
      <vt:lpstr>3.折線圖-可互動</vt:lpstr>
      <vt:lpstr>4.長條圖</vt:lpstr>
      <vt:lpstr>4.長條圖-可互動</vt:lpstr>
      <vt:lpstr>4.長條圖-可互動</vt:lpstr>
      <vt:lpstr>4.長條圖-可互動</vt:lpstr>
      <vt:lpstr>4.長條圖-可互動</vt:lpstr>
      <vt:lpstr>5.世界地圖-可互動</vt:lpstr>
      <vt:lpstr>5.世界地圖-可互動</vt:lpstr>
      <vt:lpstr>6.圓餅圖-可互動</vt:lpstr>
      <vt:lpstr>6.圓餅圖-可互動</vt:lpstr>
      <vt:lpstr>6.組員工作分配表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課名:資料庫系統</dc:title>
  <dc:creator>季達</dc:creator>
  <cp:lastModifiedBy>達 季</cp:lastModifiedBy>
  <cp:revision>124</cp:revision>
  <dcterms:created xsi:type="dcterms:W3CDTF">2020-12-27T18:40:47Z</dcterms:created>
  <dcterms:modified xsi:type="dcterms:W3CDTF">2020-12-30T17:24:00Z</dcterms:modified>
</cp:coreProperties>
</file>