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4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79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97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7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09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2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3720F5-10A6-4453-A358-61E6680B6FE1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93AB57-D0E5-469D-B49B-C366AF20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52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681E3-44AF-494C-AECE-34921BEE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推薦系統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b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以內容過濾推薦演算法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講解</a:t>
            </a:r>
          </a:p>
        </p:txBody>
      </p:sp>
    </p:spTree>
    <p:extLst>
      <p:ext uri="{BB962C8B-B14F-4D97-AF65-F5344CB8AC3E}">
        <p14:creationId xmlns:p14="http://schemas.microsoft.com/office/powerpoint/2010/main" val="16124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0E51F-1090-409C-812D-6ABD8371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787"/>
            <a:ext cx="7729728" cy="1188720"/>
          </a:xfrm>
        </p:spPr>
        <p:txBody>
          <a:bodyPr/>
          <a:lstStyle/>
          <a:p>
            <a:pPr algn="ctr"/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演算法簡介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73DDA-640E-41B8-AD9E-CCA5AF9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9" y="2343705"/>
            <a:ext cx="11567604" cy="3994951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論文名稱</a:t>
            </a:r>
            <a:r>
              <a:rPr lang="en-US" altLang="zh-TW" sz="2000" dirty="0">
                <a:solidFill>
                  <a:srgbClr val="303233"/>
                </a:solidFill>
                <a:latin typeface="Lato" panose="020F0502020204030203" pitchFamily="34" charset="0"/>
              </a:rPr>
              <a:t>:</a:t>
            </a:r>
            <a:r>
              <a:rPr lang="en-US" altLang="zh-TW" dirty="0"/>
              <a:t>Application of Content-Based Approach in Research Paper Recommendation System for a Digital Library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>
              <a:spcBef>
                <a:spcPts val="1800"/>
              </a:spcBef>
            </a:pPr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來源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國際高級計算機科學與應用雜誌 </a:t>
            </a:r>
            <a:r>
              <a:rPr lang="en-US" altLang="zh-TW" sz="2000" dirty="0"/>
              <a:t>IJACSA</a:t>
            </a:r>
          </a:p>
          <a:p>
            <a:pPr>
              <a:spcBef>
                <a:spcPts val="1800"/>
              </a:spcBef>
            </a:pPr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作者</a:t>
            </a:r>
            <a:r>
              <a:rPr lang="en-US" altLang="zh-TW" sz="2000" dirty="0">
                <a:solidFill>
                  <a:srgbClr val="303233"/>
                </a:solidFill>
                <a:latin typeface="Lato" panose="020F0502020204030203" pitchFamily="34" charset="0"/>
              </a:rPr>
              <a:t>:Simon Philip</a:t>
            </a:r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、</a:t>
            </a:r>
            <a:r>
              <a:rPr lang="en-US" altLang="zh-TW" sz="2000" dirty="0"/>
              <a:t>P.B. Shola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Abari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Ovye</a:t>
            </a:r>
            <a:r>
              <a:rPr lang="en-US" altLang="zh-TW" sz="2000" dirty="0"/>
              <a:t> John</a:t>
            </a:r>
            <a:endParaRPr lang="en-US" altLang="zh-TW" sz="20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endParaRPr lang="en-US" altLang="zh-TW" sz="20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相關</a:t>
            </a:r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應用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亞馬遜客戶推薦系統</a:t>
            </a:r>
            <a:endParaRPr lang="en-US" altLang="zh-TW" sz="20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依據一件瀏覽或已購買的商品，去比較其他商品的屬性，推薦屬性相似的商品。</a:t>
            </a:r>
            <a:endParaRPr lang="en-US" altLang="zh-TW" sz="20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20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優點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可以最貼近使用者的喜好下去推薦</a:t>
            </a:r>
            <a:endParaRPr lang="en-US" altLang="zh-TW" sz="20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缺點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只能分析喜歡的東西，無法根據他人的喜好來推薦</a:t>
            </a:r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，且無法關注使用偏好</a:t>
            </a:r>
            <a:endParaRPr lang="zh-TW" altLang="en-US" sz="20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3FA2E9-8BE4-497D-873E-B4017F6806EC}"/>
              </a:ext>
            </a:extLst>
          </p:cNvPr>
          <p:cNvSpPr txBox="1"/>
          <p:nvPr/>
        </p:nvSpPr>
        <p:spPr>
          <a:xfrm>
            <a:off x="5830779" y="6338656"/>
            <a:ext cx="53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-1-</a:t>
            </a:r>
          </a:p>
        </p:txBody>
      </p:sp>
    </p:spTree>
    <p:extLst>
      <p:ext uri="{BB962C8B-B14F-4D97-AF65-F5344CB8AC3E}">
        <p14:creationId xmlns:p14="http://schemas.microsoft.com/office/powerpoint/2010/main" val="310107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0E51F-1090-409C-812D-6ABD8371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33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演算法推薦過程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C84DCA-3EFB-4DF8-AD26-455D24D81558}"/>
              </a:ext>
            </a:extLst>
          </p:cNvPr>
          <p:cNvSpPr txBox="1"/>
          <p:nvPr/>
        </p:nvSpPr>
        <p:spPr>
          <a:xfrm>
            <a:off x="989923" y="4316485"/>
            <a:ext cx="113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推薦食譜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26FF56A-1797-4BE5-8AC9-78FF572D29BA}"/>
              </a:ext>
            </a:extLst>
          </p:cNvPr>
          <p:cNvCxnSpPr>
            <a:cxnSpLocks/>
          </p:cNvCxnSpPr>
          <p:nvPr/>
        </p:nvCxnSpPr>
        <p:spPr>
          <a:xfrm>
            <a:off x="2235167" y="4366878"/>
            <a:ext cx="3150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A11B3-E782-4A13-AB81-A2D4CAFBB00C}"/>
              </a:ext>
            </a:extLst>
          </p:cNvPr>
          <p:cNvSpPr txBox="1"/>
          <p:nvPr/>
        </p:nvSpPr>
        <p:spPr>
          <a:xfrm>
            <a:off x="2255663" y="3309871"/>
            <a:ext cx="293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先幫食譜定標籤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食譜主食材 葷素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992113-09E6-4B00-941E-EFEC207CF9C6}"/>
              </a:ext>
            </a:extLst>
          </p:cNvPr>
          <p:cNvSpPr txBox="1"/>
          <p:nvPr/>
        </p:nvSpPr>
        <p:spPr>
          <a:xfrm>
            <a:off x="7266495" y="3054297"/>
            <a:ext cx="3619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絲瓜炒蛋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絲瓜、雞蛋、素食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番茄蛋花湯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359FA74-15EE-4036-91EB-4B29C949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95" y="3164296"/>
            <a:ext cx="1158618" cy="11586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740DD78-FCE7-4786-8898-DC7F922C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3" y="3074583"/>
            <a:ext cx="1158618" cy="115861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8BDEF3-21EF-41B1-9496-A294D267C302}"/>
              </a:ext>
            </a:extLst>
          </p:cNvPr>
          <p:cNvSpPr txBox="1"/>
          <p:nvPr/>
        </p:nvSpPr>
        <p:spPr>
          <a:xfrm>
            <a:off x="5794760" y="4346959"/>
            <a:ext cx="127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食譜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17C322-E6C4-47A0-8585-F2EF88D5DEC2}"/>
              </a:ext>
            </a:extLst>
          </p:cNvPr>
          <p:cNvSpPr txBox="1"/>
          <p:nvPr/>
        </p:nvSpPr>
        <p:spPr>
          <a:xfrm>
            <a:off x="5715452" y="6198755"/>
            <a:ext cx="484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295686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0E51F-1090-409C-812D-6ABD8371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729" y="191504"/>
            <a:ext cx="5784542" cy="821900"/>
          </a:xfrm>
        </p:spPr>
        <p:txBody>
          <a:bodyPr/>
          <a:lstStyle/>
          <a:p>
            <a:pPr algn="ctr"/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演算法推薦過程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992113-09E6-4B00-941E-EFEC207CF9C6}"/>
              </a:ext>
            </a:extLst>
          </p:cNvPr>
          <p:cNvSpPr txBox="1"/>
          <p:nvPr/>
        </p:nvSpPr>
        <p:spPr>
          <a:xfrm>
            <a:off x="859288" y="4813234"/>
            <a:ext cx="3619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絲瓜炒蛋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絲瓜、雞蛋、素食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番茄蛋花湯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8BDEF3-21EF-41B1-9496-A294D267C302}"/>
              </a:ext>
            </a:extLst>
          </p:cNvPr>
          <p:cNvSpPr txBox="1"/>
          <p:nvPr/>
        </p:nvSpPr>
        <p:spPr>
          <a:xfrm>
            <a:off x="1764358" y="4277237"/>
            <a:ext cx="146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使用者行為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4410872-1EC5-4741-B707-8031426C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16" y="1198160"/>
            <a:ext cx="664038" cy="6640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BF2B6D-5505-4C10-B1EB-C6B6F4E9A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93" y="1961137"/>
            <a:ext cx="745772" cy="74577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E429D7-2718-422F-B55D-9CE27F4DA01B}"/>
              </a:ext>
            </a:extLst>
          </p:cNvPr>
          <p:cNvSpPr txBox="1"/>
          <p:nvPr/>
        </p:nvSpPr>
        <p:spPr>
          <a:xfrm>
            <a:off x="6377754" y="1379671"/>
            <a:ext cx="1019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瀏覽食譜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1A7757-501C-4AC1-8879-D56656F386F5}"/>
              </a:ext>
            </a:extLst>
          </p:cNvPr>
          <p:cNvSpPr txBox="1"/>
          <p:nvPr/>
        </p:nvSpPr>
        <p:spPr>
          <a:xfrm>
            <a:off x="6320408" y="2104266"/>
            <a:ext cx="1133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搜尋食譜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902FB6-36CC-433B-B0AB-F938F6DC2CCA}"/>
              </a:ext>
            </a:extLst>
          </p:cNvPr>
          <p:cNvSpPr txBox="1"/>
          <p:nvPr/>
        </p:nvSpPr>
        <p:spPr>
          <a:xfrm>
            <a:off x="8289532" y="1422994"/>
            <a:ext cx="1076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收藏食譜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3C8E57-F656-4848-9F5D-B4B8AABE87D9}"/>
              </a:ext>
            </a:extLst>
          </p:cNvPr>
          <p:cNvSpPr txBox="1"/>
          <p:nvPr/>
        </p:nvSpPr>
        <p:spPr>
          <a:xfrm>
            <a:off x="8108014" y="2213781"/>
            <a:ext cx="1439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個人飲食偏好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5B69F70-88B0-4F11-87F2-FDCE476E8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86" y="1975880"/>
            <a:ext cx="623896" cy="62389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EE1D28E-6516-4FA4-8E6C-DA3FDB9E7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1017" y="1202965"/>
            <a:ext cx="653827" cy="65382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9AE966-369F-4731-9D6C-832B78608048}"/>
              </a:ext>
            </a:extLst>
          </p:cNvPr>
          <p:cNvSpPr txBox="1"/>
          <p:nvPr/>
        </p:nvSpPr>
        <p:spPr>
          <a:xfrm>
            <a:off x="2265957" y="2188812"/>
            <a:ext cx="146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使用者偏好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E25AAFC-9FE5-4FD7-AB5D-2FAADAEDC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18" y="1067201"/>
            <a:ext cx="1003197" cy="100319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8E4A9F-7407-40F2-A235-6EC7AB3E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9" y="3107375"/>
            <a:ext cx="1003197" cy="1003197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5CDABAB3-18FE-4285-9795-E04F698F811F}"/>
              </a:ext>
            </a:extLst>
          </p:cNvPr>
          <p:cNvCxnSpPr/>
          <p:nvPr/>
        </p:nvCxnSpPr>
        <p:spPr>
          <a:xfrm>
            <a:off x="0" y="2860829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5EBB20F-F9B8-434E-B398-0E7D3958FEA8}"/>
              </a:ext>
            </a:extLst>
          </p:cNvPr>
          <p:cNvCxnSpPr/>
          <p:nvPr/>
        </p:nvCxnSpPr>
        <p:spPr>
          <a:xfrm>
            <a:off x="3808105" y="1761548"/>
            <a:ext cx="1709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E6C1D9-B276-499B-9C26-09FC56D02873}"/>
              </a:ext>
            </a:extLst>
          </p:cNvPr>
          <p:cNvSpPr txBox="1"/>
          <p:nvPr/>
        </p:nvSpPr>
        <p:spPr>
          <a:xfrm>
            <a:off x="4358696" y="1313366"/>
            <a:ext cx="745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CDB609F-9D6B-409E-993B-3E737671A84A}"/>
              </a:ext>
            </a:extLst>
          </p:cNvPr>
          <p:cNvCxnSpPr>
            <a:cxnSpLocks/>
          </p:cNvCxnSpPr>
          <p:nvPr/>
        </p:nvCxnSpPr>
        <p:spPr>
          <a:xfrm>
            <a:off x="4633357" y="6162732"/>
            <a:ext cx="42933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456170-A1EF-49A8-958D-893D1D2AFF1F}"/>
              </a:ext>
            </a:extLst>
          </p:cNvPr>
          <p:cNvSpPr txBox="1"/>
          <p:nvPr/>
        </p:nvSpPr>
        <p:spPr>
          <a:xfrm>
            <a:off x="4830737" y="3313779"/>
            <a:ext cx="3898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利用加權平均算出用戶偏好標籤向量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1A2A4-CBB1-421F-817B-443F7F34EDCC}"/>
              </a:ext>
            </a:extLst>
          </p:cNvPr>
          <p:cNvSpPr txBox="1"/>
          <p:nvPr/>
        </p:nvSpPr>
        <p:spPr>
          <a:xfrm>
            <a:off x="6444538" y="4047067"/>
            <a:ext cx="161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瀏覽食譜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6EB3ED40-BF83-412F-87EB-195583EB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15" y="3879810"/>
            <a:ext cx="631657" cy="631657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311EC82-8544-4412-84F7-36E156232E87}"/>
              </a:ext>
            </a:extLst>
          </p:cNvPr>
          <p:cNvSpPr txBox="1"/>
          <p:nvPr/>
        </p:nvSpPr>
        <p:spPr>
          <a:xfrm>
            <a:off x="6444538" y="4761179"/>
            <a:ext cx="161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搜尋食譜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8633C5C-77CF-4499-BAB8-F32DA810ADD1}"/>
              </a:ext>
            </a:extLst>
          </p:cNvPr>
          <p:cNvSpPr txBox="1"/>
          <p:nvPr/>
        </p:nvSpPr>
        <p:spPr>
          <a:xfrm>
            <a:off x="6444538" y="5475291"/>
            <a:ext cx="161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收藏食譜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A3D92FAE-517C-4625-8E99-83D91334D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7560" y="5365264"/>
            <a:ext cx="616178" cy="6161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301334C-AC74-43E5-B679-105B8457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72" y="4663598"/>
            <a:ext cx="549535" cy="549535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12CBC508-7D77-4DD6-94B9-7AD0BBDD814F}"/>
              </a:ext>
            </a:extLst>
          </p:cNvPr>
          <p:cNvSpPr txBox="1"/>
          <p:nvPr/>
        </p:nvSpPr>
        <p:spPr>
          <a:xfrm>
            <a:off x="9133637" y="3308044"/>
            <a:ext cx="21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用戶偏好標籤向量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43F75E7-0F22-46F0-907C-887D0C9B5B23}"/>
              </a:ext>
            </a:extLst>
          </p:cNvPr>
          <p:cNvSpPr txBox="1"/>
          <p:nvPr/>
        </p:nvSpPr>
        <p:spPr>
          <a:xfrm>
            <a:off x="8926713" y="3945342"/>
            <a:ext cx="2369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番茄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algn="ctr"/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雞蛋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pPr algn="ctr"/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素食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絲瓜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F082B22-CC03-4C21-95B5-2A75FFE625CD}"/>
              </a:ext>
            </a:extLst>
          </p:cNvPr>
          <p:cNvSpPr txBox="1"/>
          <p:nvPr/>
        </p:nvSpPr>
        <p:spPr>
          <a:xfrm>
            <a:off x="5822437" y="6344023"/>
            <a:ext cx="44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3638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/>
      <p:bldP spid="35" grpId="0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0E51F-1090-409C-812D-6ABD8371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演算法推薦過程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985674-8C46-4E86-AAD6-0E7BDD193D10}"/>
              </a:ext>
            </a:extLst>
          </p:cNvPr>
          <p:cNvSpPr txBox="1"/>
          <p:nvPr/>
        </p:nvSpPr>
        <p:spPr>
          <a:xfrm>
            <a:off x="3432247" y="2504368"/>
            <a:ext cx="510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最後依照餘弦相似演算法，計算出最相似的食譜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用戶向量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、物品向量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(Bi)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C23622-D2D2-4197-9C69-AB940F99CC80}"/>
              </a:ext>
            </a:extLst>
          </p:cNvPr>
          <p:cNvSpPr txBox="1"/>
          <p:nvPr/>
        </p:nvSpPr>
        <p:spPr>
          <a:xfrm>
            <a:off x="859288" y="4813234"/>
            <a:ext cx="3619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絲瓜炒蛋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絲瓜、雞蛋、素食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番茄蛋花湯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番茄炒蛋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2A8C4-BDFF-4E24-9118-FF053E9115D2}"/>
              </a:ext>
            </a:extLst>
          </p:cNvPr>
          <p:cNvSpPr txBox="1"/>
          <p:nvPr/>
        </p:nvSpPr>
        <p:spPr>
          <a:xfrm>
            <a:off x="1764358" y="4277237"/>
            <a:ext cx="146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使用者行為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F59F6B-A5BB-4257-A3F3-64157C044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9" y="3107375"/>
            <a:ext cx="1003197" cy="100319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8BE7CB-D2A2-4954-A547-46957E664722}"/>
              </a:ext>
            </a:extLst>
          </p:cNvPr>
          <p:cNvCxnSpPr>
            <a:cxnSpLocks/>
          </p:cNvCxnSpPr>
          <p:nvPr/>
        </p:nvCxnSpPr>
        <p:spPr>
          <a:xfrm>
            <a:off x="4648546" y="5523539"/>
            <a:ext cx="28949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338693-D488-4315-9760-F0C7FB13BF1B}"/>
              </a:ext>
            </a:extLst>
          </p:cNvPr>
          <p:cNvSpPr txBox="1"/>
          <p:nvPr/>
        </p:nvSpPr>
        <p:spPr>
          <a:xfrm>
            <a:off x="8056026" y="5338873"/>
            <a:ext cx="39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番茄蛋包飯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番茄、雞蛋、素食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FC56B7-4B88-47F6-93FA-120007733832}"/>
              </a:ext>
            </a:extLst>
          </p:cNvPr>
          <p:cNvSpPr txBox="1"/>
          <p:nvPr/>
        </p:nvSpPr>
        <p:spPr>
          <a:xfrm>
            <a:off x="9469617" y="4405717"/>
            <a:ext cx="113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推薦食譜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157F7FC-B932-4E4D-B01F-4055E62F7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17" y="3163815"/>
            <a:ext cx="1158618" cy="115861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67C626-1B12-47B2-B07E-78633EE5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17" y="1373286"/>
            <a:ext cx="4381500" cy="10477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2A1B6C-9B8D-4A06-9ECF-32BC799F7610}"/>
              </a:ext>
            </a:extLst>
          </p:cNvPr>
          <p:cNvSpPr txBox="1"/>
          <p:nvPr/>
        </p:nvSpPr>
        <p:spPr>
          <a:xfrm>
            <a:off x="5753757" y="6308208"/>
            <a:ext cx="4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32196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284</TotalTime>
  <Words>328</Words>
  <Application>Microsoft Office PowerPoint</Application>
  <PresentationFormat>寬螢幕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Gill Sans MT</vt:lpstr>
      <vt:lpstr>Lato</vt:lpstr>
      <vt:lpstr>包裹</vt:lpstr>
      <vt:lpstr>推薦系統- 以內容過濾推薦演算法講解</vt:lpstr>
      <vt:lpstr>演算法簡介</vt:lpstr>
      <vt:lpstr>演算法推薦過程-1</vt:lpstr>
      <vt:lpstr>演算法推薦過程-2</vt:lpstr>
      <vt:lpstr>演算法推薦過程-3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演算法講解</dc:title>
  <dc:creator>鄔季達</dc:creator>
  <cp:lastModifiedBy>鄔季達</cp:lastModifiedBy>
  <cp:revision>19</cp:revision>
  <dcterms:created xsi:type="dcterms:W3CDTF">2021-11-03T14:43:22Z</dcterms:created>
  <dcterms:modified xsi:type="dcterms:W3CDTF">2021-11-05T22:10:15Z</dcterms:modified>
</cp:coreProperties>
</file>