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58" r:id="rId9"/>
    <p:sldId id="281" r:id="rId10"/>
    <p:sldId id="259" r:id="rId11"/>
    <p:sldId id="260" r:id="rId12"/>
    <p:sldId id="261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63" r:id="rId23"/>
    <p:sldId id="269" r:id="rId24"/>
    <p:sldId id="268" r:id="rId25"/>
    <p:sldId id="285" r:id="rId26"/>
    <p:sldId id="264" r:id="rId27"/>
    <p:sldId id="26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72" autoAdjust="0"/>
    <p:restoredTop sz="94695" autoAdjust="0"/>
  </p:normalViewPr>
  <p:slideViewPr>
    <p:cSldViewPr>
      <p:cViewPr varScale="1">
        <p:scale>
          <a:sx n="45" d="100"/>
          <a:sy n="45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292F2A-D105-46C5-AE1F-5B6573439122}" type="datetimeFigureOut">
              <a:rPr lang="en-US" smtClean="0"/>
              <a:pPr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E34D70E-DD26-490A-976D-72CB0E1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Nestor </a:t>
            </a:r>
            <a:r>
              <a:rPr lang="en-US" dirty="0" err="1" smtClean="0"/>
              <a:t>Almanza</a:t>
            </a:r>
            <a:endParaRPr lang="en-US" dirty="0" smtClean="0"/>
          </a:p>
          <a:p>
            <a:r>
              <a:rPr lang="en-US" dirty="0" smtClean="0"/>
              <a:t>Irving Arredondo</a:t>
            </a:r>
          </a:p>
          <a:p>
            <a:r>
              <a:rPr lang="en-US" dirty="0" smtClean="0"/>
              <a:t>Daniel Childs</a:t>
            </a:r>
          </a:p>
          <a:p>
            <a:r>
              <a:rPr lang="en-US" dirty="0"/>
              <a:t>Luis </a:t>
            </a:r>
            <a:r>
              <a:rPr lang="en-US" dirty="0" smtClean="0"/>
              <a:t>Santos</a:t>
            </a:r>
          </a:p>
          <a:p>
            <a:r>
              <a:rPr lang="en-US" dirty="0" smtClean="0"/>
              <a:t>Herald Chris Villarreal</a:t>
            </a:r>
          </a:p>
        </p:txBody>
      </p:sp>
    </p:spTree>
    <p:extLst>
      <p:ext uri="{BB962C8B-B14F-4D97-AF65-F5344CB8AC3E}">
        <p14:creationId xmlns:p14="http://schemas.microsoft.com/office/powerpoint/2010/main" val="29823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Nestor </a:t>
            </a:r>
            <a:r>
              <a:rPr lang="en-US" dirty="0" err="1" smtClean="0"/>
              <a:t>Almanza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validation</a:t>
            </a:r>
          </a:p>
          <a:p>
            <a:r>
              <a:rPr lang="en-US" dirty="0" smtClean="0"/>
              <a:t>Static HTML</a:t>
            </a:r>
          </a:p>
          <a:p>
            <a:r>
              <a:rPr lang="en-US" dirty="0" smtClean="0"/>
              <a:t>GAE Models</a:t>
            </a:r>
          </a:p>
        </p:txBody>
      </p:sp>
    </p:spTree>
    <p:extLst>
      <p:ext uri="{BB962C8B-B14F-4D97-AF65-F5344CB8AC3E}">
        <p14:creationId xmlns:p14="http://schemas.microsoft.com/office/powerpoint/2010/main" val="22769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Luis Santos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Import</a:t>
            </a:r>
          </a:p>
          <a:p>
            <a:r>
              <a:rPr lang="en-US" dirty="0" smtClean="0"/>
              <a:t>Dynamic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Irving Arredondo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Report</a:t>
            </a:r>
          </a:p>
          <a:p>
            <a:r>
              <a:rPr lang="en-US" dirty="0" smtClean="0"/>
              <a:t>Export</a:t>
            </a:r>
          </a:p>
          <a:p>
            <a:r>
              <a:rPr lang="en-US" dirty="0" smtClean="0"/>
              <a:t>Static HTML</a:t>
            </a:r>
          </a:p>
          <a:p>
            <a:r>
              <a:rPr lang="en-US" dirty="0" smtClean="0"/>
              <a:t>GAEUNIT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4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  <a:r>
              <a:rPr lang="en-US" dirty="0"/>
              <a:t> </a:t>
            </a:r>
            <a:r>
              <a:rPr lang="en-US" dirty="0" smtClean="0"/>
              <a:t>saved uploaded xml in a global variable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No need for models</a:t>
            </a:r>
          </a:p>
          <a:p>
            <a:pPr lvl="1"/>
            <a:r>
              <a:rPr lang="en-US" dirty="0"/>
              <a:t>Hint helped: </a:t>
            </a:r>
            <a:endParaRPr lang="en-US" dirty="0" smtClean="0"/>
          </a:p>
          <a:p>
            <a:pPr lvl="2"/>
            <a:r>
              <a:rPr lang="en-US" dirty="0" err="1" smtClean="0"/>
              <a:t>self.response.content_type</a:t>
            </a:r>
            <a:r>
              <a:rPr lang="en-US" dirty="0" smtClean="0"/>
              <a:t> </a:t>
            </a:r>
            <a:r>
              <a:rPr lang="en-US" dirty="0"/>
              <a:t>= "text/xml"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50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2: needed to export from models</a:t>
            </a:r>
          </a:p>
          <a:p>
            <a:pPr lvl="1"/>
            <a:r>
              <a:rPr lang="en-US" dirty="0" smtClean="0"/>
              <a:t>All info was in models</a:t>
            </a:r>
          </a:p>
          <a:p>
            <a:pPr lvl="1"/>
            <a:r>
              <a:rPr lang="en-US" dirty="0" smtClean="0"/>
              <a:t>Query models for info</a:t>
            </a:r>
          </a:p>
          <a:p>
            <a:pPr lvl="1"/>
            <a:r>
              <a:rPr lang="en-US" dirty="0" smtClean="0"/>
              <a:t>Turned into a long mess</a:t>
            </a:r>
          </a:p>
          <a:p>
            <a:pPr lvl="1"/>
            <a:r>
              <a:rPr lang="en-US" dirty="0" smtClean="0"/>
              <a:t>Everything in get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3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3: needed to refactor</a:t>
            </a:r>
          </a:p>
          <a:p>
            <a:pPr lvl="1"/>
            <a:r>
              <a:rPr lang="en-US" dirty="0" smtClean="0"/>
              <a:t>Get method became only a few lines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0" t="32625" r="42867" b="16118"/>
          <a:stretch/>
        </p:blipFill>
        <p:spPr bwMode="auto">
          <a:xfrm>
            <a:off x="762000" y="3276599"/>
            <a:ext cx="7086600" cy="346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52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– 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for common structures in data models</a:t>
            </a:r>
          </a:p>
          <a:p>
            <a:r>
              <a:rPr lang="en-US" dirty="0" smtClean="0"/>
              <a:t>Made these to methods</a:t>
            </a:r>
          </a:p>
          <a:p>
            <a:r>
              <a:rPr lang="en-US" dirty="0" smtClean="0"/>
              <a:t>Sent the queries to them</a:t>
            </a:r>
          </a:p>
        </p:txBody>
      </p:sp>
    </p:spTree>
    <p:extLst>
      <p:ext uri="{BB962C8B-B14F-4D97-AF65-F5344CB8AC3E}">
        <p14:creationId xmlns:p14="http://schemas.microsoft.com/office/powerpoint/2010/main" val="395437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t="10115" r="35887" b="19357"/>
          <a:stretch/>
        </p:blipFill>
        <p:spPr bwMode="auto">
          <a:xfrm>
            <a:off x="533400" y="762000"/>
            <a:ext cx="8153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4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Uses a lot of quota</a:t>
            </a:r>
          </a:p>
          <a:p>
            <a:r>
              <a:rPr lang="en-US" dirty="0" smtClean="0"/>
              <a:t>Could create a cache?</a:t>
            </a:r>
          </a:p>
          <a:p>
            <a:pPr lvl="1"/>
            <a:r>
              <a:rPr lang="en-US" dirty="0" smtClean="0"/>
              <a:t>Liked this idea from another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9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GAE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of 28 tests</a:t>
            </a:r>
          </a:p>
          <a:p>
            <a:r>
              <a:rPr lang="en-US" dirty="0" smtClean="0"/>
              <a:t>Tried having 3 for every function</a:t>
            </a:r>
          </a:p>
          <a:p>
            <a:r>
              <a:rPr lang="en-US" dirty="0" smtClean="0"/>
              <a:t>Trouble at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6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Daniel Childs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</a:p>
          <a:p>
            <a:r>
              <a:rPr lang="en-US" dirty="0" smtClean="0"/>
              <a:t>XML instance</a:t>
            </a:r>
          </a:p>
          <a:p>
            <a:r>
              <a:rPr lang="en-US" dirty="0" smtClean="0"/>
              <a:t>Import</a:t>
            </a:r>
          </a:p>
          <a:p>
            <a:r>
              <a:rPr lang="en-US" dirty="0" smtClean="0"/>
              <a:t>GAE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7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said to set it as gaeunit.py</a:t>
            </a:r>
          </a:p>
          <a:p>
            <a:pPr lvl="1"/>
            <a:r>
              <a:rPr lang="en-US" dirty="0" smtClean="0"/>
              <a:t>We had to set it as </a:t>
            </a:r>
            <a:r>
              <a:rPr lang="en-US" dirty="0" err="1" smtClean="0"/>
              <a:t>gaeunit.app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4" t="55937" r="61285" b="33435"/>
          <a:stretch/>
        </p:blipFill>
        <p:spPr bwMode="auto">
          <a:xfrm>
            <a:off x="2133600" y="3505200"/>
            <a:ext cx="3200400" cy="8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64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passed arguments to functions in main.py</a:t>
            </a:r>
          </a:p>
          <a:p>
            <a:r>
              <a:rPr lang="en-US" dirty="0" smtClean="0"/>
              <a:t>Example --&gt;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28400" r="42868" b="24765"/>
          <a:stretch/>
        </p:blipFill>
        <p:spPr bwMode="auto">
          <a:xfrm>
            <a:off x="3581400" y="2993571"/>
            <a:ext cx="4625788" cy="356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15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“All the Single Ladies’” Critique – What did they do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navigation</a:t>
            </a:r>
          </a:p>
          <a:p>
            <a:r>
              <a:rPr lang="en-US" dirty="0" smtClean="0"/>
              <a:t>Simple design</a:t>
            </a:r>
          </a:p>
        </p:txBody>
      </p:sp>
    </p:spTree>
    <p:extLst>
      <p:ext uri="{BB962C8B-B14F-4D97-AF65-F5344CB8AC3E}">
        <p14:creationId xmlns:p14="http://schemas.microsoft.com/office/powerpoint/2010/main" val="395203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“All the Single Ladies’</a:t>
            </a:r>
            <a:r>
              <a:rPr lang="en-US" dirty="0" smtClean="0"/>
              <a:t>” Critique – 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 to the point</a:t>
            </a:r>
          </a:p>
          <a:p>
            <a:r>
              <a:rPr lang="en-US" dirty="0" smtClean="0"/>
              <a:t>Import</a:t>
            </a:r>
          </a:p>
          <a:p>
            <a:pPr lvl="1"/>
            <a:r>
              <a:rPr lang="en-US" dirty="0" smtClean="0"/>
              <a:t>Think of all possibilities</a:t>
            </a:r>
          </a:p>
          <a:p>
            <a:r>
              <a:rPr lang="en-US" dirty="0" smtClean="0"/>
              <a:t>Make 108 unit tests</a:t>
            </a:r>
          </a:p>
          <a:p>
            <a:pPr lvl="1"/>
            <a:r>
              <a:rPr lang="en-US" dirty="0" smtClean="0"/>
              <a:t>Necessary to extensively test website</a:t>
            </a:r>
          </a:p>
        </p:txBody>
      </p:sp>
    </p:spTree>
    <p:extLst>
      <p:ext uri="{BB962C8B-B14F-4D97-AF65-F5344CB8AC3E}">
        <p14:creationId xmlns:p14="http://schemas.microsoft.com/office/powerpoint/2010/main" val="667468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“All the Single Ladies’</a:t>
            </a:r>
            <a:r>
              <a:rPr lang="en-US" dirty="0" smtClean="0"/>
              <a:t>” Critique – What can they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is slow</a:t>
            </a:r>
          </a:p>
          <a:p>
            <a:r>
              <a:rPr lang="en-US" dirty="0" smtClean="0"/>
              <a:t>Improve design?</a:t>
            </a:r>
          </a:p>
          <a:p>
            <a:pPr lvl="1"/>
            <a:r>
              <a:rPr lang="en-US" dirty="0" smtClean="0"/>
              <a:t>Home page lacking</a:t>
            </a:r>
          </a:p>
          <a:p>
            <a:pPr lvl="1"/>
            <a:r>
              <a:rPr lang="en-US" dirty="0" smtClean="0"/>
              <a:t>More attention grabbers</a:t>
            </a:r>
          </a:p>
          <a:p>
            <a:r>
              <a:rPr lang="en-US" dirty="0" smtClean="0"/>
              <a:t>Layout changes with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7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“All the Single Ladies’</a:t>
            </a:r>
            <a:r>
              <a:rPr lang="en-US" dirty="0" smtClean="0"/>
              <a:t>” </a:t>
            </a:r>
            <a:r>
              <a:rPr lang="en-US" dirty="0"/>
              <a:t>Critique – </a:t>
            </a:r>
            <a:r>
              <a:rPr lang="en-US" dirty="0" smtClean="0"/>
              <a:t>What puzzles us about their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saying status in import</a:t>
            </a:r>
          </a:p>
          <a:p>
            <a:pPr lvl="1"/>
            <a:r>
              <a:rPr lang="en-US" dirty="0" smtClean="0"/>
              <a:t>Good idea</a:t>
            </a:r>
          </a:p>
          <a:p>
            <a:r>
              <a:rPr lang="en-US" dirty="0"/>
              <a:t>Although we like their import</a:t>
            </a:r>
          </a:p>
          <a:p>
            <a:pPr lvl="1"/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Too </a:t>
            </a:r>
            <a:r>
              <a:rPr lang="en-US" smtClean="0"/>
              <a:t>much responsibility for user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75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easily navigated website</a:t>
            </a:r>
          </a:p>
          <a:p>
            <a:r>
              <a:rPr lang="en-US" dirty="0" smtClean="0"/>
              <a:t>Literal representation of IMDB</a:t>
            </a:r>
          </a:p>
          <a:p>
            <a:r>
              <a:rPr lang="en-US" dirty="0" smtClean="0"/>
              <a:t>Chose interesting topics</a:t>
            </a:r>
          </a:p>
        </p:txBody>
      </p:sp>
    </p:spTree>
    <p:extLst>
      <p:ext uri="{BB962C8B-B14F-4D97-AF65-F5344CB8AC3E}">
        <p14:creationId xmlns:p14="http://schemas.microsoft.com/office/powerpoint/2010/main" val="1002244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New Set of Tools</a:t>
            </a:r>
          </a:p>
          <a:p>
            <a:r>
              <a:rPr lang="en-US" dirty="0" smtClean="0"/>
              <a:t>Learn from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24291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Search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 App Search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600" dirty="0" smtClean="0">
                <a:solidFill>
                  <a:schemeClr val="accent2"/>
                </a:solidFill>
              </a:rPr>
              <a:t>Searchable Documents </a:t>
            </a:r>
          </a:p>
          <a:p>
            <a:pPr marL="923544" lvl="2" indent="-219456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/>
            </a:pPr>
            <a:r>
              <a:rPr lang="en-US" sz="2400" noProof="0" dirty="0" smtClean="0">
                <a:solidFill>
                  <a:schemeClr val="accent1"/>
                </a:solidFill>
              </a:rPr>
              <a:t>Created on import while parsing XML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need for models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625" t="36000" r="40000" b="30000"/>
          <a:stretch>
            <a:fillRect/>
          </a:stretch>
        </p:blipFill>
        <p:spPr bwMode="auto">
          <a:xfrm>
            <a:off x="2514600" y="4114800"/>
            <a:ext cx="6629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Search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 App Search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600" dirty="0" smtClean="0">
                <a:solidFill>
                  <a:schemeClr val="accent2"/>
                </a:solidFill>
              </a:rPr>
              <a:t>Snippets</a:t>
            </a:r>
          </a:p>
          <a:p>
            <a:pPr marL="923544" lvl="2" indent="-219456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/>
            </a:pPr>
            <a:r>
              <a:rPr lang="en-US" sz="2400" dirty="0" smtClean="0">
                <a:solidFill>
                  <a:schemeClr val="accent1"/>
                </a:solidFill>
              </a:rPr>
              <a:t>Weren’t working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/ OR results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581400"/>
            <a:ext cx="524256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Schema/Instance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phase </a:t>
            </a:r>
            <a:r>
              <a:rPr lang="en-US" dirty="0"/>
              <a:t>1</a:t>
            </a:r>
            <a:r>
              <a:rPr lang="en-US" dirty="0" smtClean="0"/>
              <a:t> schema vs. chosen schema:</a:t>
            </a:r>
          </a:p>
          <a:p>
            <a:pPr lvl="1"/>
            <a:r>
              <a:rPr lang="en-US" dirty="0" smtClean="0"/>
              <a:t>Flexibility with required fields</a:t>
            </a:r>
          </a:p>
          <a:p>
            <a:pPr lvl="1"/>
            <a:r>
              <a:rPr lang="en-US" dirty="0" smtClean="0"/>
              <a:t>Flexibility with multiple occurrences of data types</a:t>
            </a:r>
          </a:p>
          <a:p>
            <a:pPr lvl="1"/>
            <a:endParaRPr lang="en-US" dirty="0"/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Flexibility is good, but uniformity might be better</a:t>
            </a:r>
          </a:p>
          <a:p>
            <a:pPr lvl="1"/>
            <a:r>
              <a:rPr lang="en-US" dirty="0" smtClean="0"/>
              <a:t>Changing our instance was TEDIOUS!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461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UML Diagrams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Ideas modeler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600" dirty="0" smtClean="0">
                <a:solidFill>
                  <a:schemeClr val="accent2"/>
                </a:solidFill>
              </a:rPr>
              <a:t>Models</a:t>
            </a:r>
          </a:p>
          <a:p>
            <a:pPr marL="923544" lvl="2" indent="-219456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3233" t="10345"/>
          <a:stretch>
            <a:fillRect/>
          </a:stretch>
        </p:blipFill>
        <p:spPr bwMode="auto">
          <a:xfrm>
            <a:off x="2667000" y="2895600"/>
            <a:ext cx="618480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dynamic pages more efficient</a:t>
            </a:r>
          </a:p>
          <a:p>
            <a:r>
              <a:rPr lang="en-US" dirty="0" smtClean="0"/>
              <a:t>Make export more efficient</a:t>
            </a:r>
          </a:p>
          <a:p>
            <a:r>
              <a:rPr lang="en-US" dirty="0" smtClean="0"/>
              <a:t>Document our functions more clearly</a:t>
            </a:r>
          </a:p>
        </p:txBody>
      </p:sp>
    </p:spTree>
    <p:extLst>
      <p:ext uri="{BB962C8B-B14F-4D97-AF65-F5344CB8AC3E}">
        <p14:creationId xmlns:p14="http://schemas.microsoft.com/office/powerpoint/2010/main" val="3581813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Puzzles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form input</a:t>
            </a:r>
          </a:p>
          <a:p>
            <a:pPr lvl="1"/>
            <a:r>
              <a:rPr lang="en-US" dirty="0" smtClean="0"/>
              <a:t>Liked this idea from another group</a:t>
            </a:r>
          </a:p>
          <a:p>
            <a:r>
              <a:rPr lang="en-US" dirty="0"/>
              <a:t>Highlight keywords in </a:t>
            </a:r>
            <a:r>
              <a:rPr lang="en-US" dirty="0" smtClean="0"/>
              <a:t>search</a:t>
            </a:r>
            <a:endParaRPr lang="en-US" dirty="0"/>
          </a:p>
          <a:p>
            <a:r>
              <a:rPr lang="en-US" dirty="0" smtClean="0"/>
              <a:t>Password protect certain privileges</a:t>
            </a:r>
          </a:p>
          <a:p>
            <a:pPr lvl="1"/>
            <a:r>
              <a:rPr lang="en-US" dirty="0" smtClean="0"/>
              <a:t>Liked this idea from another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(Replacement)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– clears GAE </a:t>
            </a:r>
            <a:r>
              <a:rPr lang="en-US" dirty="0" err="1" smtClean="0"/>
              <a:t>datastore</a:t>
            </a:r>
            <a:r>
              <a:rPr lang="en-US" dirty="0"/>
              <a:t> </a:t>
            </a:r>
            <a:r>
              <a:rPr lang="en-US" dirty="0" smtClean="0"/>
              <a:t>and executes merge import</a:t>
            </a:r>
          </a:p>
          <a:p>
            <a:pPr lvl="1"/>
            <a:r>
              <a:rPr lang="en-US" dirty="0" smtClean="0"/>
              <a:t>Seemed inefficient, but effects on performance/quota were negligible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5" name="Picture 4" descr="Screen Shot 2012-08-07 at 8.44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43400"/>
            <a:ext cx="695881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(Merge)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id to determine uniqueness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Low risk of overwriting unrelated content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Duplicates possible</a:t>
            </a:r>
          </a:p>
        </p:txBody>
      </p:sp>
      <p:pic>
        <p:nvPicPr>
          <p:cNvPr id="5" name="Picture 4" descr="merge-import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777306"/>
            <a:ext cx="5074233" cy="200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GAE’s ‘reference property’ to construct a hierarchal model for the data</a:t>
            </a:r>
          </a:p>
          <a:p>
            <a:pPr lvl="1"/>
            <a:r>
              <a:rPr lang="en-US" dirty="0" smtClean="0"/>
              <a:t>Useful for referencing custom types (i.e. ‘</a:t>
            </a:r>
            <a:r>
              <a:rPr lang="en-US" dirty="0" err="1" smtClean="0"/>
              <a:t>crisisType</a:t>
            </a:r>
            <a:r>
              <a:rPr lang="en-US" dirty="0" smtClean="0"/>
              <a:t>’ type contains certain other types)</a:t>
            </a:r>
            <a:endParaRPr lang="en-US" dirty="0"/>
          </a:p>
        </p:txBody>
      </p:sp>
      <p:pic>
        <p:nvPicPr>
          <p:cNvPr id="4" name="Picture 3" descr="Screen Shot 2012-08-07 at 9.23.3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4" y="4114800"/>
            <a:ext cx="86452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0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GAE Models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Populated models using Element Tree’s </a:t>
            </a:r>
            <a:r>
              <a:rPr lang="en-US" i="1" dirty="0" err="1" smtClean="0"/>
              <a:t>iterFind</a:t>
            </a:r>
            <a:r>
              <a:rPr lang="en-US" dirty="0" smtClean="0"/>
              <a:t>() capability for elements and </a:t>
            </a:r>
            <a:r>
              <a:rPr lang="en-US" i="1" dirty="0" err="1" smtClean="0"/>
              <a:t>attrib.get</a:t>
            </a:r>
            <a:r>
              <a:rPr lang="en-US" i="1" dirty="0" smtClean="0"/>
              <a:t>()</a:t>
            </a:r>
            <a:r>
              <a:rPr lang="en-US" dirty="0" smtClean="0"/>
              <a:t> for attributes</a:t>
            </a:r>
          </a:p>
          <a:p>
            <a:pPr lvl="1"/>
            <a:r>
              <a:rPr lang="en-US" dirty="0" smtClean="0"/>
              <a:t>Surprisingly effective – no need to find a “more efficient” approach</a:t>
            </a:r>
            <a:endParaRPr lang="en-US" dirty="0"/>
          </a:p>
        </p:txBody>
      </p:sp>
      <p:pic>
        <p:nvPicPr>
          <p:cNvPr id="4" name="Picture 3" descr="Screen Shot 2012-08-07 at 9.35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4521199"/>
            <a:ext cx="8978900" cy="20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Herald Chris Villarreal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Helped with some backend (models, import,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HTML template</a:t>
            </a:r>
            <a:endParaRPr lang="en-US" dirty="0"/>
          </a:p>
          <a:p>
            <a:r>
              <a:rPr lang="en-US" dirty="0" err="1"/>
              <a:t>Django</a:t>
            </a:r>
            <a:r>
              <a:rPr lang="en-US" dirty="0"/>
              <a:t> t</a:t>
            </a:r>
            <a:r>
              <a:rPr lang="en-US" dirty="0" smtClean="0"/>
              <a:t>emplates</a:t>
            </a:r>
          </a:p>
          <a:p>
            <a:r>
              <a:rPr lang="en-US" dirty="0" smtClean="0"/>
              <a:t>Dynamic </a:t>
            </a:r>
            <a:r>
              <a:rPr lang="en-US" dirty="0"/>
              <a:t>p</a:t>
            </a:r>
            <a:r>
              <a:rPr lang="en-US" dirty="0" smtClean="0"/>
              <a:t>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easy to navigate</a:t>
            </a:r>
          </a:p>
          <a:p>
            <a:r>
              <a:rPr lang="en-US" dirty="0"/>
              <a:t>F</a:t>
            </a:r>
            <a:r>
              <a:rPr lang="en-US" dirty="0" smtClean="0"/>
              <a:t>amiliar (</a:t>
            </a:r>
            <a:r>
              <a:rPr lang="en-US" dirty="0" err="1" smtClean="0"/>
              <a:t>IMDb</a:t>
            </a:r>
            <a:r>
              <a:rPr lang="en-US" dirty="0" smtClean="0"/>
              <a:t> clone)</a:t>
            </a:r>
          </a:p>
          <a:p>
            <a:r>
              <a:rPr lang="en-US" dirty="0" smtClean="0"/>
              <a:t>Made from scratch</a:t>
            </a:r>
          </a:p>
          <a:p>
            <a:r>
              <a:rPr lang="en-US" dirty="0" smtClean="0"/>
              <a:t>JS used: </a:t>
            </a:r>
            <a:r>
              <a:rPr lang="en-US" dirty="0" err="1" smtClean="0"/>
              <a:t>Nivo</a:t>
            </a:r>
            <a:r>
              <a:rPr lang="en-US" dirty="0" smtClean="0"/>
              <a:t> slider &amp; Top Up</a:t>
            </a:r>
          </a:p>
          <a:p>
            <a:r>
              <a:rPr lang="en-US" dirty="0" smtClean="0"/>
              <a:t>Templates: Home, lists, pages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populates pages/lists</a:t>
            </a:r>
          </a:p>
          <a:p>
            <a:r>
              <a:rPr lang="en-US" dirty="0" smtClean="0"/>
              <a:t>Different page aspects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4804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256</TotalTime>
  <Words>623</Words>
  <Application>Microsoft Office PowerPoint</Application>
  <PresentationFormat>On-screen Show (4:3)</PresentationFormat>
  <Paragraphs>149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That Group</vt:lpstr>
      <vt:lpstr>Daniel Childs</vt:lpstr>
      <vt:lpstr>XML Schema/Instance</vt:lpstr>
      <vt:lpstr>Import (Replacement)</vt:lpstr>
      <vt:lpstr>Import (Merge)</vt:lpstr>
      <vt:lpstr>GAE Models</vt:lpstr>
      <vt:lpstr>GAE Models (cont.)</vt:lpstr>
      <vt:lpstr>Herald Chris Villarreal</vt:lpstr>
      <vt:lpstr>Site Design</vt:lpstr>
      <vt:lpstr>Nestor Almanza</vt:lpstr>
      <vt:lpstr>Luis Santos</vt:lpstr>
      <vt:lpstr>Irving Arredondo</vt:lpstr>
      <vt:lpstr>Export</vt:lpstr>
      <vt:lpstr>Export</vt:lpstr>
      <vt:lpstr>Export</vt:lpstr>
      <vt:lpstr>Export – Phase 3</vt:lpstr>
      <vt:lpstr>PowerPoint Presentation</vt:lpstr>
      <vt:lpstr>Export</vt:lpstr>
      <vt:lpstr>GAE unit tests</vt:lpstr>
      <vt:lpstr>Wrong instructions</vt:lpstr>
      <vt:lpstr>Format of Tests</vt:lpstr>
      <vt:lpstr>“All the Single Ladies’” Critique – What did they do well?</vt:lpstr>
      <vt:lpstr>“All the Single Ladies’” Critique – What did we learn?</vt:lpstr>
      <vt:lpstr>“All the Single Ladies’” Critique – What can they do better?</vt:lpstr>
      <vt:lpstr>“All the Single Ladies’” Critique – What puzzles us about their app?</vt:lpstr>
      <vt:lpstr>What Did We Do Well?</vt:lpstr>
      <vt:lpstr>What Did We Learn?</vt:lpstr>
      <vt:lpstr>PowerPoint Presentation</vt:lpstr>
      <vt:lpstr>PowerPoint Presentation</vt:lpstr>
      <vt:lpstr>PowerPoint Presentation</vt:lpstr>
      <vt:lpstr>What Can We Do Better?</vt:lpstr>
      <vt:lpstr>What Puzzles Us?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 Group</dc:title>
  <dc:creator>Irving Arredondo</dc:creator>
  <cp:lastModifiedBy>Irving Arredondo</cp:lastModifiedBy>
  <cp:revision>27</cp:revision>
  <dcterms:created xsi:type="dcterms:W3CDTF">2012-07-30T13:09:57Z</dcterms:created>
  <dcterms:modified xsi:type="dcterms:W3CDTF">2012-08-08T14:58:08Z</dcterms:modified>
</cp:coreProperties>
</file>