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57" r:id="rId4"/>
    <p:sldId id="258" r:id="rId5"/>
    <p:sldId id="259" r:id="rId6"/>
    <p:sldId id="266"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13"/>
    <p:restoredTop sz="71486"/>
  </p:normalViewPr>
  <p:slideViewPr>
    <p:cSldViewPr snapToGrid="0" snapToObjects="1">
      <p:cViewPr varScale="1">
        <p:scale>
          <a:sx n="81" d="100"/>
          <a:sy n="81" d="100"/>
        </p:scale>
        <p:origin x="216"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93C50-F8DC-F649-A884-6FC8D37A4935}" type="datetimeFigureOut">
              <a:rPr lang="en-US" smtClean="0"/>
              <a:t>3/14/17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52AB8-CFA3-1E4F-8190-BE335389AAE7}" type="slidenum">
              <a:rPr lang="en-US" smtClean="0"/>
              <a:t>‹#›</a:t>
            </a:fld>
            <a:endParaRPr lang="en-US"/>
          </a:p>
        </p:txBody>
      </p:sp>
    </p:spTree>
    <p:extLst>
      <p:ext uri="{BB962C8B-B14F-4D97-AF65-F5344CB8AC3E}">
        <p14:creationId xmlns:p14="http://schemas.microsoft.com/office/powerpoint/2010/main" val="6278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228600" indent="-228600">
              <a:buAutoNum type="arabicPeriod"/>
            </a:pPr>
            <a:r>
              <a:rPr lang="en-US" dirty="0" smtClean="0"/>
              <a:t>College</a:t>
            </a:r>
            <a:r>
              <a:rPr lang="en-US" baseline="0" dirty="0" smtClean="0"/>
              <a:t> visits are important for two types of students. Those wanting to visit campuses to know which schools to apply to, and those who have already been accepted and want to decide </a:t>
            </a:r>
            <a:endParaRPr lang="en-US" dirty="0" smtClean="0"/>
          </a:p>
          <a:p>
            <a:r>
              <a:rPr lang="en-US" dirty="0" smtClean="0"/>
              <a:t>2. Many low income students choose</a:t>
            </a:r>
            <a:r>
              <a:rPr lang="en-US" baseline="0" dirty="0" smtClean="0"/>
              <a:t> not to enroll in highly selective colleges, because they think they can’t afford it even if with the private institution aid, they could and they don’t have the financial advisors to help. Going to visit colleges and setting up meetings with financial advisors could change that. </a:t>
            </a:r>
          </a:p>
          <a:p>
            <a:r>
              <a:rPr lang="en-US" baseline="0" dirty="0" smtClean="0"/>
              <a:t>3. </a:t>
            </a:r>
          </a:p>
          <a:p>
            <a:endParaRPr lang="en-US" dirty="0"/>
          </a:p>
        </p:txBody>
      </p:sp>
      <p:sp>
        <p:nvSpPr>
          <p:cNvPr id="4" name="Slide Number Placeholder 3"/>
          <p:cNvSpPr>
            <a:spLocks noGrp="1"/>
          </p:cNvSpPr>
          <p:nvPr>
            <p:ph type="sldNum" sz="quarter" idx="10"/>
          </p:nvPr>
        </p:nvSpPr>
        <p:spPr/>
        <p:txBody>
          <a:bodyPr/>
          <a:lstStyle/>
          <a:p>
            <a:fld id="{CA852AB8-CFA3-1E4F-8190-BE335389AAE7}" type="slidenum">
              <a:rPr lang="en-US" smtClean="0"/>
              <a:t>3</a:t>
            </a:fld>
            <a:endParaRPr lang="en-US"/>
          </a:p>
        </p:txBody>
      </p:sp>
    </p:spTree>
    <p:extLst>
      <p:ext uri="{BB962C8B-B14F-4D97-AF65-F5344CB8AC3E}">
        <p14:creationId xmlns:p14="http://schemas.microsoft.com/office/powerpoint/2010/main" val="865294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852AB8-CFA3-1E4F-8190-BE335389AAE7}" type="slidenum">
              <a:rPr lang="en-US" smtClean="0"/>
              <a:t>10</a:t>
            </a:fld>
            <a:endParaRPr lang="en-US"/>
          </a:p>
        </p:txBody>
      </p:sp>
    </p:spTree>
    <p:extLst>
      <p:ext uri="{BB962C8B-B14F-4D97-AF65-F5344CB8AC3E}">
        <p14:creationId xmlns:p14="http://schemas.microsoft.com/office/powerpoint/2010/main" val="1899113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3/14/17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3/14/17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Costly</a:t>
            </a:r>
            <a:endParaRPr lang="en-US" dirty="0"/>
          </a:p>
        </p:txBody>
      </p:sp>
      <p:sp>
        <p:nvSpPr>
          <p:cNvPr id="3" name="Subtitle 2"/>
          <p:cNvSpPr>
            <a:spLocks noGrp="1"/>
          </p:cNvSpPr>
          <p:nvPr>
            <p:ph type="subTitle" idx="1"/>
          </p:nvPr>
        </p:nvSpPr>
        <p:spPr/>
        <p:txBody>
          <a:bodyPr/>
          <a:lstStyle/>
          <a:p>
            <a:r>
              <a:rPr lang="en-US" dirty="0" smtClean="0"/>
              <a:t>Simplifying your college visit</a:t>
            </a:r>
            <a:endParaRPr lang="en-US" dirty="0"/>
          </a:p>
        </p:txBody>
      </p:sp>
      <p:sp>
        <p:nvSpPr>
          <p:cNvPr id="4" name="TextBox 3"/>
          <p:cNvSpPr txBox="1"/>
          <p:nvPr/>
        </p:nvSpPr>
        <p:spPr>
          <a:xfrm>
            <a:off x="5818909" y="6068291"/>
            <a:ext cx="5951886" cy="369332"/>
          </a:xfrm>
          <a:prstGeom prst="rect">
            <a:avLst/>
          </a:prstGeom>
          <a:noFill/>
        </p:spPr>
        <p:txBody>
          <a:bodyPr wrap="none" rtlCol="0">
            <a:spAutoFit/>
          </a:bodyPr>
          <a:lstStyle/>
          <a:p>
            <a:r>
              <a:rPr lang="en-US" dirty="0" smtClean="0"/>
              <a:t>Ibrahim Gabr, </a:t>
            </a:r>
            <a:r>
              <a:rPr lang="en-US" dirty="0" err="1" smtClean="0"/>
              <a:t>Sunjoo</a:t>
            </a:r>
            <a:r>
              <a:rPr lang="en-US" dirty="0" smtClean="0"/>
              <a:t> Lee, </a:t>
            </a:r>
            <a:r>
              <a:rPr lang="en-US" dirty="0" err="1" smtClean="0"/>
              <a:t>Shambhavi</a:t>
            </a:r>
            <a:r>
              <a:rPr lang="en-US" dirty="0" smtClean="0"/>
              <a:t> Mohan, Guillermo </a:t>
            </a:r>
            <a:r>
              <a:rPr lang="en-US" dirty="0" err="1" smtClean="0"/>
              <a:t>Renna</a:t>
            </a:r>
            <a:endParaRPr lang="en-US" dirty="0"/>
          </a:p>
        </p:txBody>
      </p:sp>
    </p:spTree>
    <p:extLst>
      <p:ext uri="{BB962C8B-B14F-4D97-AF65-F5344CB8AC3E}">
        <p14:creationId xmlns:p14="http://schemas.microsoft.com/office/powerpoint/2010/main" val="1611390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django</a:t>
            </a:r>
            <a:endParaRPr lang="en-US" dirty="0"/>
          </a:p>
        </p:txBody>
      </p:sp>
      <p:sp>
        <p:nvSpPr>
          <p:cNvPr id="3" name="Content Placeholder 2"/>
          <p:cNvSpPr>
            <a:spLocks noGrp="1"/>
          </p:cNvSpPr>
          <p:nvPr>
            <p:ph idx="1"/>
          </p:nvPr>
        </p:nvSpPr>
        <p:spPr/>
        <p:txBody>
          <a:bodyPr/>
          <a:lstStyle/>
          <a:p>
            <a:r>
              <a:rPr lang="en-US" dirty="0" smtClean="0"/>
              <a:t>Combining HTML page 1 and 2</a:t>
            </a:r>
          </a:p>
          <a:p>
            <a:r>
              <a:rPr lang="en-US" dirty="0" smtClean="0"/>
              <a:t>Visualizing results and how the combination would work</a:t>
            </a:r>
          </a:p>
          <a:p>
            <a:r>
              <a:rPr lang="en-US" dirty="0" smtClean="0"/>
              <a:t>Errors - nothing happened!</a:t>
            </a:r>
          </a:p>
          <a:p>
            <a:r>
              <a:rPr lang="en-US" dirty="0" smtClean="0"/>
              <a:t>Corner Cases </a:t>
            </a:r>
            <a:r>
              <a:rPr lang="mr-IN" dirty="0" smtClean="0"/>
              <a:t>–</a:t>
            </a:r>
            <a:r>
              <a:rPr lang="en-US" dirty="0" smtClean="0"/>
              <a:t> trial and error if something is wrong</a:t>
            </a:r>
            <a:endParaRPr lang="en-US" dirty="0"/>
          </a:p>
        </p:txBody>
      </p:sp>
    </p:spTree>
    <p:extLst>
      <p:ext uri="{BB962C8B-B14F-4D97-AF65-F5344CB8AC3E}">
        <p14:creationId xmlns:p14="http://schemas.microsoft.com/office/powerpoint/2010/main" val="856852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007" y="2888752"/>
            <a:ext cx="9905998" cy="1478570"/>
          </a:xfrm>
        </p:spPr>
        <p:txBody>
          <a:bodyPr/>
          <a:lstStyle/>
          <a:p>
            <a:r>
              <a:rPr lang="en-US" dirty="0" smtClean="0"/>
              <a:t>Questions/queries/thoughts?</a:t>
            </a:r>
            <a:endParaRPr lang="en-US" dirty="0"/>
          </a:p>
        </p:txBody>
      </p:sp>
      <p:sp>
        <p:nvSpPr>
          <p:cNvPr id="5" name="TextBox 4"/>
          <p:cNvSpPr txBox="1"/>
          <p:nvPr/>
        </p:nvSpPr>
        <p:spPr>
          <a:xfrm>
            <a:off x="4083269" y="2128345"/>
            <a:ext cx="3235558" cy="646331"/>
          </a:xfrm>
          <a:prstGeom prst="rect">
            <a:avLst/>
          </a:prstGeom>
          <a:noFill/>
        </p:spPr>
        <p:txBody>
          <a:bodyPr wrap="square" rtlCol="0">
            <a:spAutoFit/>
          </a:bodyPr>
          <a:lstStyle/>
          <a:p>
            <a:r>
              <a:rPr lang="en-US" sz="3600" smtClean="0"/>
              <a:t>THANK YOU! </a:t>
            </a:r>
            <a:endParaRPr lang="en-US" sz="3600"/>
          </a:p>
        </p:txBody>
      </p:sp>
    </p:spTree>
    <p:extLst>
      <p:ext uri="{BB962C8B-B14F-4D97-AF65-F5344CB8AC3E}">
        <p14:creationId xmlns:p14="http://schemas.microsoft.com/office/powerpoint/2010/main" val="371123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Idea</a:t>
            </a:r>
          </a:p>
          <a:p>
            <a:r>
              <a:rPr lang="en-US" dirty="0" smtClean="0"/>
              <a:t>Demo</a:t>
            </a:r>
          </a:p>
          <a:p>
            <a:r>
              <a:rPr lang="en-US" dirty="0" smtClean="0"/>
              <a:t>Structure</a:t>
            </a:r>
          </a:p>
          <a:p>
            <a:r>
              <a:rPr lang="en-US" dirty="0" smtClean="0"/>
              <a:t>obstacles</a:t>
            </a:r>
            <a:endParaRPr lang="en-US" dirty="0"/>
          </a:p>
        </p:txBody>
      </p:sp>
    </p:spTree>
    <p:extLst>
      <p:ext uri="{BB962C8B-B14F-4D97-AF65-F5344CB8AC3E}">
        <p14:creationId xmlns:p14="http://schemas.microsoft.com/office/powerpoint/2010/main" val="1658607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a:t>
            </a:r>
            <a:endParaRPr lang="en-US" dirty="0"/>
          </a:p>
        </p:txBody>
      </p:sp>
      <p:sp>
        <p:nvSpPr>
          <p:cNvPr id="3" name="Content Placeholder 2"/>
          <p:cNvSpPr>
            <a:spLocks noGrp="1"/>
          </p:cNvSpPr>
          <p:nvPr>
            <p:ph idx="1"/>
          </p:nvPr>
        </p:nvSpPr>
        <p:spPr/>
        <p:txBody>
          <a:bodyPr/>
          <a:lstStyle/>
          <a:p>
            <a:r>
              <a:rPr lang="en-US" dirty="0" smtClean="0"/>
              <a:t>College visits are an integral part of the college selection process</a:t>
            </a:r>
          </a:p>
          <a:p>
            <a:endParaRPr lang="en-US" dirty="0"/>
          </a:p>
          <a:p>
            <a:r>
              <a:rPr lang="en-US" dirty="0" smtClean="0"/>
              <a:t>Synthesize costs of college visits to aid low-income students </a:t>
            </a:r>
          </a:p>
          <a:p>
            <a:pPr lvl="1"/>
            <a:r>
              <a:rPr lang="en-US" dirty="0" smtClean="0"/>
              <a:t>Remove the time cost of having to gather all the information from different sites </a:t>
            </a:r>
          </a:p>
          <a:p>
            <a:endParaRPr lang="en-US" dirty="0" smtClean="0"/>
          </a:p>
          <a:p>
            <a:endParaRPr lang="en-US" dirty="0" smtClean="0"/>
          </a:p>
        </p:txBody>
      </p:sp>
    </p:spTree>
    <p:extLst>
      <p:ext uri="{BB962C8B-B14F-4D97-AF65-F5344CB8AC3E}">
        <p14:creationId xmlns:p14="http://schemas.microsoft.com/office/powerpoint/2010/main" val="636734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CPS Data </a:t>
            </a:r>
            <a:r>
              <a:rPr lang="mr-IN" dirty="0" smtClean="0"/>
              <a:t>–</a:t>
            </a:r>
            <a:r>
              <a:rPr lang="en-US" dirty="0" smtClean="0"/>
              <a:t> CPS DATA Portal</a:t>
            </a:r>
          </a:p>
          <a:p>
            <a:r>
              <a:rPr lang="en-US" dirty="0" smtClean="0"/>
              <a:t>Airport data </a:t>
            </a:r>
            <a:r>
              <a:rPr lang="mr-IN" dirty="0" smtClean="0"/>
              <a:t>–</a:t>
            </a:r>
            <a:r>
              <a:rPr lang="en-US" dirty="0" smtClean="0"/>
              <a:t> Used FAA data</a:t>
            </a:r>
          </a:p>
          <a:p>
            <a:r>
              <a:rPr lang="en-US" dirty="0" err="1" smtClean="0"/>
              <a:t>Jupyter</a:t>
            </a:r>
            <a:r>
              <a:rPr lang="en-US" dirty="0" smtClean="0"/>
              <a:t> </a:t>
            </a:r>
            <a:r>
              <a:rPr lang="mr-IN" dirty="0" smtClean="0"/>
              <a:t>–</a:t>
            </a:r>
            <a:r>
              <a:rPr lang="en-US" dirty="0" smtClean="0"/>
              <a:t> for testing/function building</a:t>
            </a:r>
          </a:p>
          <a:p>
            <a:r>
              <a:rPr lang="en-US" dirty="0" err="1" smtClean="0"/>
              <a:t>Api</a:t>
            </a:r>
            <a:r>
              <a:rPr lang="en-US" dirty="0" smtClean="0"/>
              <a:t> </a:t>
            </a:r>
            <a:r>
              <a:rPr lang="mr-IN" dirty="0" smtClean="0"/>
              <a:t>–</a:t>
            </a:r>
            <a:r>
              <a:rPr lang="en-US" dirty="0" smtClean="0"/>
              <a:t> google, </a:t>
            </a:r>
            <a:r>
              <a:rPr lang="en-US" dirty="0" err="1" smtClean="0"/>
              <a:t>plotly</a:t>
            </a:r>
            <a:r>
              <a:rPr lang="en-US" dirty="0" smtClean="0"/>
              <a:t>, yelp, </a:t>
            </a:r>
            <a:r>
              <a:rPr lang="en-US" dirty="0" err="1" smtClean="0"/>
              <a:t>uber</a:t>
            </a:r>
            <a:endParaRPr lang="en-US" dirty="0"/>
          </a:p>
        </p:txBody>
      </p:sp>
    </p:spTree>
    <p:extLst>
      <p:ext uri="{BB962C8B-B14F-4D97-AF65-F5344CB8AC3E}">
        <p14:creationId xmlns:p14="http://schemas.microsoft.com/office/powerpoint/2010/main" val="1948649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Fingers crossed</a:t>
            </a:r>
            <a:endParaRPr lang="en-US" dirty="0"/>
          </a:p>
        </p:txBody>
      </p:sp>
    </p:spTree>
    <p:extLst>
      <p:ext uri="{BB962C8B-B14F-4D97-AF65-F5344CB8AC3E}">
        <p14:creationId xmlns:p14="http://schemas.microsoft.com/office/powerpoint/2010/main" val="1818630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smtClean="0"/>
              <a:t>Direct to </a:t>
            </a:r>
            <a:r>
              <a:rPr lang="en-US" dirty="0" err="1" smtClean="0"/>
              <a:t>treemap</a:t>
            </a:r>
            <a:endParaRPr lang="en-US" dirty="0" smtClean="0"/>
          </a:p>
          <a:p>
            <a:r>
              <a:rPr lang="en-US" dirty="0" smtClean="0"/>
              <a:t>Second choice to </a:t>
            </a:r>
            <a:r>
              <a:rPr lang="en-US" dirty="0" err="1" smtClean="0"/>
              <a:t>treemap</a:t>
            </a:r>
            <a:endParaRPr lang="en-US" dirty="0"/>
          </a:p>
        </p:txBody>
      </p:sp>
    </p:spTree>
    <p:extLst>
      <p:ext uri="{BB962C8B-B14F-4D97-AF65-F5344CB8AC3E}">
        <p14:creationId xmlns:p14="http://schemas.microsoft.com/office/powerpoint/2010/main" val="370297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Greyhound </a:t>
            </a:r>
            <a:r>
              <a:rPr lang="en-US" dirty="0" smtClean="0"/>
              <a:t>Workaround</a:t>
            </a:r>
          </a:p>
          <a:p>
            <a:r>
              <a:rPr lang="en-US" dirty="0" smtClean="0"/>
              <a:t>Data Cleaning </a:t>
            </a:r>
            <a:r>
              <a:rPr lang="mr-IN" dirty="0" smtClean="0"/>
              <a:t>–</a:t>
            </a:r>
            <a:r>
              <a:rPr lang="en-US" dirty="0" smtClean="0"/>
              <a:t> encoding for text</a:t>
            </a:r>
          </a:p>
          <a:p>
            <a:r>
              <a:rPr lang="en-US" dirty="0" smtClean="0"/>
              <a:t>Data Sources - airport data</a:t>
            </a:r>
          </a:p>
          <a:p>
            <a:r>
              <a:rPr lang="en-US" dirty="0" smtClean="0"/>
              <a:t>Google </a:t>
            </a:r>
            <a:r>
              <a:rPr lang="en-US" dirty="0" err="1" smtClean="0"/>
              <a:t>Api</a:t>
            </a:r>
            <a:r>
              <a:rPr lang="en-US" dirty="0" smtClean="0"/>
              <a:t> Limitations (Credit Card)</a:t>
            </a:r>
          </a:p>
          <a:p>
            <a:r>
              <a:rPr lang="en-US" dirty="0" smtClean="0"/>
              <a:t>Uber distance errors -&gt; matching </a:t>
            </a:r>
            <a:r>
              <a:rPr lang="en-US" dirty="0" err="1" smtClean="0"/>
              <a:t>alogrithm</a:t>
            </a:r>
            <a:r>
              <a:rPr lang="en-US" dirty="0" smtClean="0"/>
              <a:t> via google matrix</a:t>
            </a:r>
          </a:p>
          <a:p>
            <a:r>
              <a:rPr lang="en-US" dirty="0" smtClean="0"/>
              <a:t>Uber API corner case </a:t>
            </a:r>
            <a:r>
              <a:rPr lang="mr-IN" dirty="0" smtClean="0"/>
              <a:t>–</a:t>
            </a:r>
            <a:r>
              <a:rPr lang="en-US" dirty="0" smtClean="0"/>
              <a:t> some regions not </a:t>
            </a:r>
            <a:r>
              <a:rPr lang="en-US" dirty="0" smtClean="0"/>
              <a:t>served. Some regions only have </a:t>
            </a:r>
            <a:r>
              <a:rPr lang="en-US" dirty="0" err="1" smtClean="0"/>
              <a:t>UberBlack</a:t>
            </a:r>
            <a:r>
              <a:rPr lang="en-US" dirty="0" smtClean="0"/>
              <a:t> </a:t>
            </a:r>
            <a:r>
              <a:rPr lang="mr-IN" dirty="0" smtClean="0"/>
              <a:t>–</a:t>
            </a:r>
            <a:r>
              <a:rPr lang="en-US" dirty="0" smtClean="0"/>
              <a:t> creates an indexing issue in the </a:t>
            </a:r>
            <a:r>
              <a:rPr lang="en-US" dirty="0" err="1" smtClean="0"/>
              <a:t>uber</a:t>
            </a:r>
            <a:r>
              <a:rPr lang="en-US" dirty="0" smtClean="0"/>
              <a:t> </a:t>
            </a:r>
            <a:r>
              <a:rPr lang="en-US" dirty="0" err="1" smtClean="0"/>
              <a:t>api</a:t>
            </a:r>
            <a:r>
              <a:rPr lang="en-US" smtClean="0"/>
              <a:t> dictionary</a:t>
            </a:r>
            <a:endParaRPr lang="en-US" dirty="0" smtClean="0"/>
          </a:p>
          <a:p>
            <a:r>
              <a:rPr lang="en-US" dirty="0" smtClean="0"/>
              <a:t>Two Schools Scenario </a:t>
            </a:r>
            <a:r>
              <a:rPr lang="mr-IN" dirty="0" smtClean="0"/>
              <a:t>–</a:t>
            </a:r>
            <a:r>
              <a:rPr lang="en-US" dirty="0" smtClean="0"/>
              <a:t> we have the control flow. Corner case issues.</a:t>
            </a:r>
          </a:p>
          <a:p>
            <a:endParaRPr lang="en-US" dirty="0" smtClean="0"/>
          </a:p>
          <a:p>
            <a:endParaRPr lang="en-US" dirty="0"/>
          </a:p>
        </p:txBody>
      </p:sp>
    </p:spTree>
    <p:extLst>
      <p:ext uri="{BB962C8B-B14F-4D97-AF65-F5344CB8AC3E}">
        <p14:creationId xmlns:p14="http://schemas.microsoft.com/office/powerpoint/2010/main" val="587393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Api</a:t>
            </a:r>
            <a:r>
              <a:rPr lang="en-US" dirty="0" smtClean="0"/>
              <a:t> galore</a:t>
            </a:r>
            <a:endParaRPr lang="en-US" dirty="0"/>
          </a:p>
        </p:txBody>
      </p:sp>
      <p:sp>
        <p:nvSpPr>
          <p:cNvPr id="3" name="Content Placeholder 2"/>
          <p:cNvSpPr>
            <a:spLocks noGrp="1"/>
          </p:cNvSpPr>
          <p:nvPr>
            <p:ph idx="1"/>
          </p:nvPr>
        </p:nvSpPr>
        <p:spPr/>
        <p:txBody>
          <a:bodyPr/>
          <a:lstStyle/>
          <a:p>
            <a:r>
              <a:rPr lang="en-US" dirty="0" err="1" smtClean="0"/>
              <a:t>Plotly</a:t>
            </a:r>
            <a:r>
              <a:rPr lang="en-US" dirty="0" smtClean="0"/>
              <a:t> </a:t>
            </a:r>
            <a:r>
              <a:rPr lang="en-US" dirty="0" err="1" smtClean="0"/>
              <a:t>api</a:t>
            </a:r>
            <a:r>
              <a:rPr lang="en-US" dirty="0" smtClean="0"/>
              <a:t> interface/</a:t>
            </a:r>
            <a:r>
              <a:rPr lang="en-US" dirty="0" err="1" smtClean="0"/>
              <a:t>squarify</a:t>
            </a:r>
            <a:endParaRPr lang="en-US" dirty="0" smtClean="0"/>
          </a:p>
          <a:p>
            <a:r>
              <a:rPr lang="en-US" dirty="0" smtClean="0"/>
              <a:t>Google maps distance matrix</a:t>
            </a:r>
          </a:p>
          <a:p>
            <a:r>
              <a:rPr lang="en-US" dirty="0" smtClean="0"/>
              <a:t>Google maps geocode </a:t>
            </a:r>
            <a:r>
              <a:rPr lang="mr-IN" dirty="0" smtClean="0"/>
              <a:t>–</a:t>
            </a:r>
            <a:r>
              <a:rPr lang="en-US" dirty="0" smtClean="0"/>
              <a:t> </a:t>
            </a:r>
            <a:r>
              <a:rPr lang="en-US" dirty="0" err="1" smtClean="0"/>
              <a:t>lat</a:t>
            </a:r>
            <a:r>
              <a:rPr lang="en-US" dirty="0" smtClean="0"/>
              <a:t>/</a:t>
            </a:r>
            <a:r>
              <a:rPr lang="en-US" dirty="0" err="1" smtClean="0"/>
              <a:t>lon</a:t>
            </a:r>
            <a:endParaRPr lang="en-US" dirty="0" smtClean="0"/>
          </a:p>
          <a:p>
            <a:r>
              <a:rPr lang="en-US" dirty="0" smtClean="0"/>
              <a:t>Google maps directions</a:t>
            </a:r>
          </a:p>
          <a:p>
            <a:r>
              <a:rPr lang="en-US" dirty="0" smtClean="0"/>
              <a:t>Uber for cost </a:t>
            </a:r>
            <a:r>
              <a:rPr lang="mr-IN" dirty="0" smtClean="0"/>
              <a:t>–</a:t>
            </a:r>
            <a:r>
              <a:rPr lang="en-US" dirty="0" smtClean="0"/>
              <a:t> based on google </a:t>
            </a:r>
            <a:r>
              <a:rPr lang="en-US" dirty="0" err="1" smtClean="0"/>
              <a:t>api</a:t>
            </a:r>
            <a:endParaRPr lang="en-US" dirty="0" smtClean="0"/>
          </a:p>
          <a:p>
            <a:r>
              <a:rPr lang="en-US" dirty="0" smtClean="0"/>
              <a:t>Yelp </a:t>
            </a:r>
            <a:r>
              <a:rPr lang="en-US" dirty="0" err="1" smtClean="0"/>
              <a:t>Api</a:t>
            </a:r>
            <a:r>
              <a:rPr lang="en-US" dirty="0" smtClean="0"/>
              <a:t> </a:t>
            </a:r>
            <a:r>
              <a:rPr lang="mr-IN" dirty="0" smtClean="0"/>
              <a:t>–</a:t>
            </a:r>
            <a:r>
              <a:rPr lang="en-US" dirty="0" smtClean="0"/>
              <a:t> hotel info and locations</a:t>
            </a:r>
            <a:endParaRPr lang="en-US" dirty="0"/>
          </a:p>
        </p:txBody>
      </p:sp>
    </p:spTree>
    <p:extLst>
      <p:ext uri="{BB962C8B-B14F-4D97-AF65-F5344CB8AC3E}">
        <p14:creationId xmlns:p14="http://schemas.microsoft.com/office/powerpoint/2010/main" val="339708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lstStyle/>
          <a:p>
            <a:r>
              <a:rPr lang="en-US" dirty="0" smtClean="0"/>
              <a:t>God save the pandas</a:t>
            </a:r>
          </a:p>
          <a:p>
            <a:r>
              <a:rPr lang="en-US" dirty="0" err="1" smtClean="0"/>
              <a:t>Ast</a:t>
            </a:r>
            <a:r>
              <a:rPr lang="en-US" dirty="0" smtClean="0"/>
              <a:t> </a:t>
            </a:r>
            <a:r>
              <a:rPr lang="mr-IN" dirty="0" smtClean="0"/>
              <a:t>–</a:t>
            </a:r>
            <a:r>
              <a:rPr lang="en-US" dirty="0" smtClean="0"/>
              <a:t> saved my sanity</a:t>
            </a:r>
          </a:p>
          <a:p>
            <a:r>
              <a:rPr lang="en-US" dirty="0" smtClean="0"/>
              <a:t>Mixture of </a:t>
            </a:r>
            <a:r>
              <a:rPr lang="en-US" dirty="0" err="1" smtClean="0"/>
              <a:t>urlib</a:t>
            </a:r>
            <a:r>
              <a:rPr lang="en-US" dirty="0" smtClean="0"/>
              <a:t>/requests/bs4/urlib3</a:t>
            </a:r>
            <a:endParaRPr lang="en-US" dirty="0"/>
          </a:p>
        </p:txBody>
      </p:sp>
    </p:spTree>
    <p:extLst>
      <p:ext uri="{BB962C8B-B14F-4D97-AF65-F5344CB8AC3E}">
        <p14:creationId xmlns:p14="http://schemas.microsoft.com/office/powerpoint/2010/main" val="14645870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524</TotalTime>
  <Words>340</Words>
  <Application>Microsoft Macintosh PowerPoint</Application>
  <PresentationFormat>Widescreen</PresentationFormat>
  <Paragraphs>55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Mangal</vt:lpstr>
      <vt:lpstr>Trebuchet MS</vt:lpstr>
      <vt:lpstr>Tw Cen MT</vt:lpstr>
      <vt:lpstr>Circuit</vt:lpstr>
      <vt:lpstr>Costly</vt:lpstr>
      <vt:lpstr>Outline</vt:lpstr>
      <vt:lpstr>The idea</vt:lpstr>
      <vt:lpstr>Data</vt:lpstr>
      <vt:lpstr>demo</vt:lpstr>
      <vt:lpstr>Control flow</vt:lpstr>
      <vt:lpstr>Obstacles</vt:lpstr>
      <vt:lpstr>Api galore</vt:lpstr>
      <vt:lpstr>libraries</vt:lpstr>
      <vt:lpstr>django</vt:lpstr>
      <vt:lpstr>Questions/queries/thoughts?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Costly</dc:title>
  <dc:creator>Ibrahim Gabr</dc:creator>
  <cp:lastModifiedBy>Ibrahim Gabr</cp:lastModifiedBy>
  <cp:revision>11</cp:revision>
  <dcterms:created xsi:type="dcterms:W3CDTF">2017-03-09T05:59:06Z</dcterms:created>
  <dcterms:modified xsi:type="dcterms:W3CDTF">2017-03-14T19:16:51Z</dcterms:modified>
</cp:coreProperties>
</file>